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42"/>
    <p:sldMasterId id="2147486817" r:id="rId43"/>
    <p:sldMasterId id="2147486832" r:id="rId44"/>
    <p:sldMasterId id="2147486847" r:id="rId45"/>
  </p:sldMasterIdLst>
  <p:notesMasterIdLst>
    <p:notesMasterId r:id="rId95"/>
  </p:notesMasterIdLst>
  <p:handoutMasterIdLst>
    <p:handoutMasterId r:id="rId96"/>
  </p:handoutMasterIdLst>
  <p:sldIdLst>
    <p:sldId id="639" r:id="rId46"/>
    <p:sldId id="657" r:id="rId47"/>
    <p:sldId id="620" r:id="rId48"/>
    <p:sldId id="616" r:id="rId49"/>
    <p:sldId id="761" r:id="rId50"/>
    <p:sldId id="769" r:id="rId51"/>
    <p:sldId id="599" r:id="rId52"/>
    <p:sldId id="744" r:id="rId53"/>
    <p:sldId id="745" r:id="rId54"/>
    <p:sldId id="746" r:id="rId55"/>
    <p:sldId id="747" r:id="rId56"/>
    <p:sldId id="748" r:id="rId57"/>
    <p:sldId id="750" r:id="rId58"/>
    <p:sldId id="751" r:id="rId59"/>
    <p:sldId id="755" r:id="rId60"/>
    <p:sldId id="767" r:id="rId61"/>
    <p:sldId id="770" r:id="rId62"/>
    <p:sldId id="783" r:id="rId63"/>
    <p:sldId id="753" r:id="rId64"/>
    <p:sldId id="774" r:id="rId65"/>
    <p:sldId id="775" r:id="rId66"/>
    <p:sldId id="776" r:id="rId67"/>
    <p:sldId id="781" r:id="rId68"/>
    <p:sldId id="771" r:id="rId69"/>
    <p:sldId id="773" r:id="rId70"/>
    <p:sldId id="772" r:id="rId71"/>
    <p:sldId id="749" r:id="rId72"/>
    <p:sldId id="777" r:id="rId73"/>
    <p:sldId id="752" r:id="rId74"/>
    <p:sldId id="754" r:id="rId75"/>
    <p:sldId id="778" r:id="rId76"/>
    <p:sldId id="779" r:id="rId77"/>
    <p:sldId id="780" r:id="rId78"/>
    <p:sldId id="768" r:id="rId79"/>
    <p:sldId id="756" r:id="rId80"/>
    <p:sldId id="757" r:id="rId81"/>
    <p:sldId id="758" r:id="rId82"/>
    <p:sldId id="759" r:id="rId83"/>
    <p:sldId id="760" r:id="rId84"/>
    <p:sldId id="589" r:id="rId85"/>
    <p:sldId id="604" r:id="rId86"/>
    <p:sldId id="608" r:id="rId87"/>
    <p:sldId id="782" r:id="rId88"/>
    <p:sldId id="762" r:id="rId89"/>
    <p:sldId id="763" r:id="rId90"/>
    <p:sldId id="764" r:id="rId91"/>
    <p:sldId id="765" r:id="rId92"/>
    <p:sldId id="766" r:id="rId93"/>
    <p:sldId id="702"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6411DA-68DD-436E-A00E-26E511B895D6}">
          <p14:sldIdLst>
            <p14:sldId id="639"/>
          </p14:sldIdLst>
        </p14:section>
        <p14:section name="Agenda" id="{A422FCED-A5A4-417E-BF4E-52CFEC8BF733}">
          <p14:sldIdLst>
            <p14:sldId id="657"/>
          </p14:sldIdLst>
        </p14:section>
        <p14:section name="Esri" id="{62AF9526-E9A4-437B-90A5-67931AC10DA1}">
          <p14:sldIdLst>
            <p14:sldId id="620"/>
            <p14:sldId id="616"/>
            <p14:sldId id="761"/>
          </p14:sldIdLst>
        </p14:section>
        <p14:section name="Overview" id="{A4EC785D-FA5E-46E8-89E4-1F2352266783}">
          <p14:sldIdLst>
            <p14:sldId id="769"/>
            <p14:sldId id="599"/>
          </p14:sldIdLst>
        </p14:section>
        <p14:section name="Setup-Portal for ArcGIS" id="{55C7EA25-09D4-4620-807C-9C91FCC48495}">
          <p14:sldIdLst>
            <p14:sldId id="744"/>
            <p14:sldId id="745"/>
            <p14:sldId id="746"/>
            <p14:sldId id="747"/>
            <p14:sldId id="748"/>
            <p14:sldId id="750"/>
            <p14:sldId id="751"/>
            <p14:sldId id="755"/>
            <p14:sldId id="767"/>
            <p14:sldId id="770"/>
            <p14:sldId id="783"/>
          </p14:sldIdLst>
        </p14:section>
        <p14:section name="R Bridge" id="{89AB8B82-1A5F-42EB-AE64-94DD8AB83FDB}">
          <p14:sldIdLst>
            <p14:sldId id="753"/>
            <p14:sldId id="774"/>
            <p14:sldId id="775"/>
            <p14:sldId id="776"/>
            <p14:sldId id="781"/>
          </p14:sldIdLst>
        </p14:section>
        <p14:section name="Python" id="{F79AB369-1E6D-48FF-AB74-3719CAA4C965}">
          <p14:sldIdLst>
            <p14:sldId id="771"/>
            <p14:sldId id="773"/>
            <p14:sldId id="772"/>
            <p14:sldId id="749"/>
            <p14:sldId id="777"/>
            <p14:sldId id="752"/>
          </p14:sldIdLst>
        </p14:section>
        <p14:section name="Machine Learning" id="{0BEFAD47-FE71-41A8-8DDF-2A8A3C13D0F2}">
          <p14:sldIdLst>
            <p14:sldId id="754"/>
            <p14:sldId id="778"/>
            <p14:sldId id="779"/>
            <p14:sldId id="780"/>
          </p14:sldIdLst>
        </p14:section>
        <p14:section name="Enterprise" id="{CB8D6270-751E-457F-B514-42196209DA31}">
          <p14:sldIdLst>
            <p14:sldId id="768"/>
            <p14:sldId id="756"/>
            <p14:sldId id="757"/>
            <p14:sldId id="758"/>
            <p14:sldId id="759"/>
            <p14:sldId id="760"/>
            <p14:sldId id="589"/>
            <p14:sldId id="604"/>
            <p14:sldId id="608"/>
            <p14:sldId id="782"/>
            <p14:sldId id="762"/>
            <p14:sldId id="763"/>
            <p14:sldId id="764"/>
            <p14:sldId id="765"/>
            <p14:sldId id="766"/>
          </p14:sldIdLst>
        </p14:section>
        <p14:section name="Conclusion" id="{8454A811-74FA-4753-9AB2-E7C54ECDD1D6}">
          <p14:sldIdLst>
            <p14:sldId id="702"/>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FF00"/>
    <a:srgbClr val="0D228E"/>
    <a:srgbClr val="FFFFFF"/>
    <a:srgbClr val="03BEF7"/>
    <a:srgbClr val="22A4B8"/>
    <a:srgbClr val="229BB4"/>
    <a:srgbClr val="1867A4"/>
    <a:srgbClr val="2FEACE"/>
    <a:srgbClr val="163497"/>
    <a:srgbClr val="1E6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94129" autoAdjust="0"/>
  </p:normalViewPr>
  <p:slideViewPr>
    <p:cSldViewPr snapToGrid="0" snapToObjects="1" showGuides="1">
      <p:cViewPr varScale="1">
        <p:scale>
          <a:sx n="66" d="100"/>
          <a:sy n="66" d="100"/>
        </p:scale>
        <p:origin x="48" y="17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slideMaster" Target="slideMasters/slideMaster1.xml"/><Relationship Id="rId47" Type="http://schemas.openxmlformats.org/officeDocument/2006/relationships/slide" Target="slides/slide2.xml"/><Relationship Id="rId50" Type="http://schemas.openxmlformats.org/officeDocument/2006/relationships/slide" Target="slides/slide5.xml"/><Relationship Id="rId55" Type="http://schemas.openxmlformats.org/officeDocument/2006/relationships/slide" Target="slides/slide10.xml"/><Relationship Id="rId63" Type="http://schemas.openxmlformats.org/officeDocument/2006/relationships/slide" Target="slides/slide18.xml"/><Relationship Id="rId68" Type="http://schemas.openxmlformats.org/officeDocument/2006/relationships/slide" Target="slides/slide23.xml"/><Relationship Id="rId76" Type="http://schemas.openxmlformats.org/officeDocument/2006/relationships/slide" Target="slides/slide31.xml"/><Relationship Id="rId84" Type="http://schemas.openxmlformats.org/officeDocument/2006/relationships/slide" Target="slides/slide39.xml"/><Relationship Id="rId89" Type="http://schemas.openxmlformats.org/officeDocument/2006/relationships/slide" Target="slides/slide44.xml"/><Relationship Id="rId97" Type="http://schemas.openxmlformats.org/officeDocument/2006/relationships/commentAuthors" Target="commentAuthors.xml"/><Relationship Id="rId7" Type="http://schemas.openxmlformats.org/officeDocument/2006/relationships/customXml" Target="../customXml/item7.xml"/><Relationship Id="rId71" Type="http://schemas.openxmlformats.org/officeDocument/2006/relationships/slide" Target="slides/slide26.xml"/><Relationship Id="rId92" Type="http://schemas.openxmlformats.org/officeDocument/2006/relationships/slide" Target="slides/slide4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slideMaster" Target="slideMasters/slideMaster4.xml"/><Relationship Id="rId53" Type="http://schemas.openxmlformats.org/officeDocument/2006/relationships/slide" Target="slides/slide8.xml"/><Relationship Id="rId58" Type="http://schemas.openxmlformats.org/officeDocument/2006/relationships/slide" Target="slides/slide13.xml"/><Relationship Id="rId66" Type="http://schemas.openxmlformats.org/officeDocument/2006/relationships/slide" Target="slides/slide21.xml"/><Relationship Id="rId74" Type="http://schemas.openxmlformats.org/officeDocument/2006/relationships/slide" Target="slides/slide29.xml"/><Relationship Id="rId79" Type="http://schemas.openxmlformats.org/officeDocument/2006/relationships/slide" Target="slides/slide34.xml"/><Relationship Id="rId87" Type="http://schemas.openxmlformats.org/officeDocument/2006/relationships/slide" Target="slides/slide42.xml"/><Relationship Id="rId5" Type="http://schemas.openxmlformats.org/officeDocument/2006/relationships/customXml" Target="../customXml/item5.xml"/><Relationship Id="rId61" Type="http://schemas.openxmlformats.org/officeDocument/2006/relationships/slide" Target="slides/slide16.xml"/><Relationship Id="rId82" Type="http://schemas.openxmlformats.org/officeDocument/2006/relationships/slide" Target="slides/slide37.xml"/><Relationship Id="rId90" Type="http://schemas.openxmlformats.org/officeDocument/2006/relationships/slide" Target="slides/slide45.xml"/><Relationship Id="rId95" Type="http://schemas.openxmlformats.org/officeDocument/2006/relationships/notesMaster" Target="notesMasters/notesMaster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Master" Target="slideMasters/slideMaster2.xml"/><Relationship Id="rId48" Type="http://schemas.openxmlformats.org/officeDocument/2006/relationships/slide" Target="slides/slide3.xml"/><Relationship Id="rId56" Type="http://schemas.openxmlformats.org/officeDocument/2006/relationships/slide" Target="slides/slide11.xml"/><Relationship Id="rId64" Type="http://schemas.openxmlformats.org/officeDocument/2006/relationships/slide" Target="slides/slide19.xml"/><Relationship Id="rId69" Type="http://schemas.openxmlformats.org/officeDocument/2006/relationships/slide" Target="slides/slide24.xml"/><Relationship Id="rId77" Type="http://schemas.openxmlformats.org/officeDocument/2006/relationships/slide" Target="slides/slide32.xml"/><Relationship Id="rId100"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6.xml"/><Relationship Id="rId72" Type="http://schemas.openxmlformats.org/officeDocument/2006/relationships/slide" Target="slides/slide27.xml"/><Relationship Id="rId80" Type="http://schemas.openxmlformats.org/officeDocument/2006/relationships/slide" Target="slides/slide35.xml"/><Relationship Id="rId85" Type="http://schemas.openxmlformats.org/officeDocument/2006/relationships/slide" Target="slides/slide40.xml"/><Relationship Id="rId93" Type="http://schemas.openxmlformats.org/officeDocument/2006/relationships/slide" Target="slides/slide48.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 Target="slides/slide1.xml"/><Relationship Id="rId59" Type="http://schemas.openxmlformats.org/officeDocument/2006/relationships/slide" Target="slides/slide14.xml"/><Relationship Id="rId67" Type="http://schemas.openxmlformats.org/officeDocument/2006/relationships/slide" Target="slides/slide22.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 Target="slides/slide9.xml"/><Relationship Id="rId62" Type="http://schemas.openxmlformats.org/officeDocument/2006/relationships/slide" Target="slides/slide17.xml"/><Relationship Id="rId70" Type="http://schemas.openxmlformats.org/officeDocument/2006/relationships/slide" Target="slides/slide25.xml"/><Relationship Id="rId75" Type="http://schemas.openxmlformats.org/officeDocument/2006/relationships/slide" Target="slides/slide30.xml"/><Relationship Id="rId83" Type="http://schemas.openxmlformats.org/officeDocument/2006/relationships/slide" Target="slides/slide38.xml"/><Relationship Id="rId88" Type="http://schemas.openxmlformats.org/officeDocument/2006/relationships/slide" Target="slides/slide43.xml"/><Relationship Id="rId91" Type="http://schemas.openxmlformats.org/officeDocument/2006/relationships/slide" Target="slides/slide46.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4.xml"/><Relationship Id="rId57" Type="http://schemas.openxmlformats.org/officeDocument/2006/relationships/slide" Target="slides/slide12.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Master" Target="slideMasters/slideMaster3.xml"/><Relationship Id="rId52" Type="http://schemas.openxmlformats.org/officeDocument/2006/relationships/slide" Target="slides/slide7.xml"/><Relationship Id="rId60" Type="http://schemas.openxmlformats.org/officeDocument/2006/relationships/slide" Target="slides/slide15.xml"/><Relationship Id="rId65" Type="http://schemas.openxmlformats.org/officeDocument/2006/relationships/slide" Target="slides/slide20.xml"/><Relationship Id="rId73" Type="http://schemas.openxmlformats.org/officeDocument/2006/relationships/slide" Target="slides/slide28.xml"/><Relationship Id="rId78" Type="http://schemas.openxmlformats.org/officeDocument/2006/relationships/slide" Target="slides/slide33.xml"/><Relationship Id="rId81" Type="http://schemas.openxmlformats.org/officeDocument/2006/relationships/slide" Target="slides/slide36.xml"/><Relationship Id="rId86" Type="http://schemas.openxmlformats.org/officeDocument/2006/relationships/slide" Target="slides/slide41.xml"/><Relationship Id="rId94" Type="http://schemas.openxmlformats.org/officeDocument/2006/relationships/slide" Target="slides/slide49.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9/21/2018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9/21/2018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4242580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2956182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131335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dirty="0"/>
          </a:p>
        </p:txBody>
      </p:sp>
    </p:spTree>
    <p:extLst>
      <p:ext uri="{BB962C8B-B14F-4D97-AF65-F5344CB8AC3E}">
        <p14:creationId xmlns:p14="http://schemas.microsoft.com/office/powerpoint/2010/main" val="2653234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42</a:t>
            </a:fld>
            <a:endParaRPr lang="en-US" dirty="0"/>
          </a:p>
        </p:txBody>
      </p:sp>
    </p:spTree>
    <p:extLst>
      <p:ext uri="{BB962C8B-B14F-4D97-AF65-F5344CB8AC3E}">
        <p14:creationId xmlns:p14="http://schemas.microsoft.com/office/powerpoint/2010/main" val="2357029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43</a:t>
            </a:fld>
            <a:endParaRPr lang="en-US" dirty="0"/>
          </a:p>
        </p:txBody>
      </p:sp>
    </p:spTree>
    <p:extLst>
      <p:ext uri="{BB962C8B-B14F-4D97-AF65-F5344CB8AC3E}">
        <p14:creationId xmlns:p14="http://schemas.microsoft.com/office/powerpoint/2010/main" val="468975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defTabSz="465887">
              <a:defRPr/>
            </a:pPr>
            <a:fld id="{3E7143C0-4F23-B545-9533-520B5A87CA1E}" type="slidenum">
              <a:rPr lang="en-US">
                <a:solidFill>
                  <a:prstClr val="black"/>
                </a:solidFill>
              </a:rPr>
              <a:pPr defTabSz="465887">
                <a:defRPr/>
              </a:pPr>
              <a:t>45</a:t>
            </a:fld>
            <a:endParaRPr lang="en-US" dirty="0">
              <a:solidFill>
                <a:prstClr val="black"/>
              </a:solidFill>
            </a:endParaRPr>
          </a:p>
        </p:txBody>
      </p:sp>
    </p:spTree>
    <p:extLst>
      <p:ext uri="{BB962C8B-B14F-4D97-AF65-F5344CB8AC3E}">
        <p14:creationId xmlns:p14="http://schemas.microsoft.com/office/powerpoint/2010/main" val="951568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49</a:t>
            </a:fld>
            <a:endParaRPr lang="en-US" dirty="0"/>
          </a:p>
        </p:txBody>
      </p:sp>
    </p:spTree>
    <p:extLst>
      <p:ext uri="{BB962C8B-B14F-4D97-AF65-F5344CB8AC3E}">
        <p14:creationId xmlns:p14="http://schemas.microsoft.com/office/powerpoint/2010/main" val="2786819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91729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Esri is an American company headquartered in Redlands, CA.  We were founded nearly 50 years ago and support over 350,000 customers solve spatial problems.  We are the world leader in Geographic Information Systems (GIS) and the fifth largest privately held software company in the world.</a:t>
            </a:r>
          </a:p>
          <a:p>
            <a:endParaRPr lang="en-US" dirty="0"/>
          </a:p>
          <a:p>
            <a:r>
              <a:rPr lang="en-US" dirty="0"/>
              <a:t>We aim to provide amazing tools that help solve the world’s problems. We use ArcGIS and our teams of experts to help make a positive impact on our planet. Here are just a few examples for emergency management and disaster response </a:t>
            </a:r>
          </a:p>
          <a:p>
            <a:r>
              <a:rPr lang="en-US" dirty="0"/>
              <a:t>  </a:t>
            </a:r>
          </a:p>
          <a:p>
            <a:pPr defTabSz="465887">
              <a:defRPr/>
            </a:pPr>
            <a:r>
              <a:rPr lang="en-US" dirty="0"/>
              <a:t>At Esri, we are a research-driven company.  Because we are privately owned and debt free, we spend more than 31 percent of our annual revenue on research and development so we can continue to deliver innovative technology base on our customer requirements.</a:t>
            </a:r>
          </a:p>
          <a:p>
            <a:pPr defTabSz="465887">
              <a:defRPr/>
            </a:pPr>
            <a:endParaRPr lang="en-US" dirty="0"/>
          </a:p>
          <a:p>
            <a:pPr defTabSz="465887">
              <a:defRPr/>
            </a:pPr>
            <a:r>
              <a:rPr lang="en-US" dirty="0"/>
              <a:t>Transformative technology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313364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7143C0-4F23-B545-9533-520B5A87CA1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4148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Chris-style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807145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263388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077309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759786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22665633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92F1D3D-BFE9-44D7-B4F7-1081BCCA0B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r="3940"/>
          <a:stretch/>
        </p:blipFill>
        <p:spPr>
          <a:xfrm>
            <a:off x="10358894" y="470570"/>
            <a:ext cx="1274495" cy="465533"/>
          </a:xfrm>
          <a:prstGeom prst="rect">
            <a:avLst/>
          </a:prstGeom>
        </p:spPr>
      </p:pic>
      <p:sp>
        <p:nvSpPr>
          <p:cNvPr id="17" name="Title 1"/>
          <p:cNvSpPr txBox="1">
            <a:spLocks/>
          </p:cNvSpPr>
          <p:nvPr userDrawn="1"/>
        </p:nvSpPr>
        <p:spPr bwMode="white">
          <a:xfrm>
            <a:off x="1892300" y="457321"/>
            <a:ext cx="6826797" cy="29350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2000" b="1" i="0" u="none" strike="noStrike" kern="1200" cap="none" spc="0" normalizeH="0" baseline="0" noProof="0" dirty="0" err="1">
                <a:ln>
                  <a:noFill/>
                </a:ln>
                <a:solidFill>
                  <a:sysClr val="window" lastClr="FFFFFF"/>
                </a:solidFill>
                <a:effectLst/>
                <a:uLnTx/>
                <a:uFillTx/>
                <a:latin typeface="AvenirNext LT Pro Light" panose="020B0403020202020204" pitchFamily="34" charset="0"/>
                <a:ea typeface="ＭＳ Ｐゴシック"/>
                <a:cs typeface="Arial"/>
              </a:rPr>
              <a:t>HACKtheMachine</a:t>
            </a:r>
            <a:r>
              <a:rPr kumimoji="0" lang="en-US" sz="2000" b="1" i="0" u="none" strike="noStrike" kern="1200" cap="none" spc="0" normalizeH="0" baseline="0" noProof="0" dirty="0">
                <a:ln>
                  <a:noFill/>
                </a:ln>
                <a:solidFill>
                  <a:sysClr val="window" lastClr="FFFFFF"/>
                </a:solidFill>
                <a:effectLst/>
                <a:uLnTx/>
                <a:uFillTx/>
                <a:latin typeface="AvenirNext LT Pro Light" panose="020B0403020202020204" pitchFamily="34" charset="0"/>
                <a:ea typeface="ＭＳ Ｐゴシック"/>
                <a:cs typeface="Arial"/>
              </a:rPr>
              <a:t> 2018 Seattle</a:t>
            </a:r>
          </a:p>
          <a:p>
            <a:pPr marL="0" marR="0" lvl="0" indent="0" algn="l" defTabSz="457200" rtl="0" eaLnBrk="1" fontAlgn="auto" latinLnBrk="0" hangingPunct="1">
              <a:lnSpc>
                <a:spcPct val="100000"/>
              </a:lnSpc>
              <a:spcBef>
                <a:spcPct val="0"/>
              </a:spcBef>
              <a:spcAft>
                <a:spcPts val="0"/>
              </a:spcAft>
              <a:buClrTx/>
              <a:buSzTx/>
              <a:buFont typeface="Arial"/>
              <a:buNone/>
              <a:tabLst/>
              <a:defRPr/>
            </a:pPr>
            <a:endParaRPr kumimoji="0" lang="en-US" sz="2000" b="0" i="0" u="none" strike="noStrike" kern="1200" cap="none" spc="0" normalizeH="0" baseline="0" noProof="0" dirty="0">
              <a:ln>
                <a:noFill/>
              </a:ln>
              <a:solidFill>
                <a:sysClr val="window" lastClr="FFFFFF"/>
              </a:solidFill>
              <a:effectLst/>
              <a:uLnTx/>
              <a:uFillTx/>
              <a:latin typeface="AvenirNext LT Pro Light" panose="020B0403020202020204" pitchFamily="34" charset="0"/>
              <a:ea typeface="ＭＳ Ｐゴシック"/>
              <a:cs typeface="Arial"/>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BC68AD7-C4EB-4B70-B040-5C5E9936EA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9/21/2018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6166F2-78E9-4B91-93D9-0F4A9CD6B1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E10FDF-BCA1-40AD-8CDE-220045485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8" name="Picture 7">
            <a:extLst>
              <a:ext uri="{FF2B5EF4-FFF2-40B4-BE49-F238E27FC236}">
                <a16:creationId xmlns:a16="http://schemas.microsoft.com/office/drawing/2014/main" id="{FF6187A2-0679-4277-B585-0EAAA10B53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5A7372-ADEC-433F-AEDB-A54612EFE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14" y="1077"/>
            <a:ext cx="12188171" cy="6855846"/>
          </a:xfrm>
          <a:prstGeom prst="rect">
            <a:avLst/>
          </a:prstGeom>
        </p:spPr>
      </p:pic>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latin typeface="AvenirNext LT Pro Light" panose="020B0403020202020204" pitchFamily="34" charset="0"/>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latin typeface="AvenirNext LT Pro Light" panose="020B04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6EC91B51-25EE-0147-9293-37E16A70024E}"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4" name="TextBox 13"/>
          <p:cNvSpPr txBox="1"/>
          <p:nvPr userDrawn="1"/>
        </p:nvSpPr>
        <p:spPr>
          <a:xfrm>
            <a:off x="13057632" y="1609344"/>
            <a:ext cx="914400" cy="914400"/>
          </a:xfrm>
          <a:prstGeom prst="rect">
            <a:avLst/>
          </a:prstGeom>
          <a:noFill/>
          <a:effectLst/>
        </p:spPr>
        <p:txBody>
          <a:bodyPr wrap="non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a:ea typeface="ＭＳ Ｐゴシック"/>
              <a:cs typeface="+mn-cs"/>
            </a:endParaRPr>
          </a:p>
        </p:txBody>
      </p:sp>
      <p:pic>
        <p:nvPicPr>
          <p:cNvPr id="15" name="Picture 14"/>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358894" y="470570"/>
            <a:ext cx="1274495" cy="465533"/>
          </a:xfrm>
          <a:prstGeom prst="rect">
            <a:avLst/>
          </a:prstGeom>
        </p:spPr>
      </p:pic>
      <p:grpSp>
        <p:nvGrpSpPr>
          <p:cNvPr id="16" name="Group 15"/>
          <p:cNvGrpSpPr/>
          <p:nvPr userDrawn="1"/>
        </p:nvGrpSpPr>
        <p:grpSpPr>
          <a:xfrm>
            <a:off x="488400" y="470570"/>
            <a:ext cx="4574368" cy="803790"/>
            <a:chOff x="1003472" y="470570"/>
            <a:chExt cx="4574368" cy="803790"/>
          </a:xfrm>
        </p:grpSpPr>
        <p:sp>
          <p:nvSpPr>
            <p:cNvPr id="17" name="Title 1"/>
            <p:cNvSpPr txBox="1">
              <a:spLocks/>
            </p:cNvSpPr>
            <p:nvPr userDrawn="1"/>
          </p:nvSpPr>
          <p:spPr bwMode="white">
            <a:xfrm>
              <a:off x="1003472" y="886699"/>
              <a:ext cx="3568527"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1500" b="0" i="0" u="none" strike="noStrike" kern="1200" cap="none" spc="0" normalizeH="0" baseline="0" noProof="0" dirty="0">
                  <a:ln>
                    <a:noFill/>
                  </a:ln>
                  <a:solidFill>
                    <a:prstClr val="white"/>
                  </a:solidFill>
                  <a:effectLst/>
                  <a:uLnTx/>
                  <a:uFillTx/>
                  <a:latin typeface="AvenirNext LT Pro Light" panose="020B0403020202020204" pitchFamily="34" charset="0"/>
                  <a:ea typeface="ＭＳ Ｐゴシック"/>
                  <a:cs typeface="Arial"/>
                </a:rPr>
                <a:t>November 30, 2017| St. Louis, Missouri</a:t>
              </a:r>
            </a:p>
          </p:txBody>
        </p:sp>
        <p:sp>
          <p:nvSpPr>
            <p:cNvPr id="18" name="Title 1"/>
            <p:cNvSpPr txBox="1">
              <a:spLocks/>
            </p:cNvSpPr>
            <p:nvPr userDrawn="1"/>
          </p:nvSpPr>
          <p:spPr bwMode="white">
            <a:xfrm>
              <a:off x="1003474" y="470570"/>
              <a:ext cx="4574366" cy="29350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2000" b="1" i="0" u="none" strike="noStrike" kern="1200" cap="none" spc="0" normalizeH="0" baseline="0" noProof="0" dirty="0">
                  <a:ln>
                    <a:noFill/>
                  </a:ln>
                  <a:solidFill>
                    <a:sysClr val="window" lastClr="FFFFFF"/>
                  </a:solidFill>
                  <a:effectLst/>
                  <a:uLnTx/>
                  <a:uFillTx/>
                  <a:latin typeface="AvenirNext LT Pro Light" panose="020B0403020202020204" pitchFamily="34" charset="0"/>
                  <a:ea typeface="ＭＳ Ｐゴシック"/>
                  <a:cs typeface="Arial"/>
                </a:rPr>
                <a:t>Asia Pacific Branch Offsite</a:t>
              </a:r>
              <a:endParaRPr kumimoji="0" lang="en-US" sz="2000" b="0" i="0" u="none" strike="noStrike" kern="1200" cap="none" spc="0" normalizeH="0" baseline="0" noProof="0" dirty="0">
                <a:ln>
                  <a:noFill/>
                </a:ln>
                <a:solidFill>
                  <a:sysClr val="window" lastClr="FFFFFF"/>
                </a:solidFill>
                <a:effectLst/>
                <a:uLnTx/>
                <a:uFillTx/>
                <a:latin typeface="AvenirNext LT Pro Light" panose="020B0403020202020204" pitchFamily="34" charset="0"/>
                <a:ea typeface="ＭＳ Ｐゴシック"/>
                <a:cs typeface="Arial"/>
              </a:endParaRPr>
            </a:p>
          </p:txBody>
        </p:sp>
      </p:grpSp>
    </p:spTree>
    <p:extLst>
      <p:ext uri="{BB962C8B-B14F-4D97-AF65-F5344CB8AC3E}">
        <p14:creationId xmlns:p14="http://schemas.microsoft.com/office/powerpoint/2010/main" val="270856425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6DEFD86-78C4-084A-B0B5-04A7A3431B39}"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386743079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AvenirNext LT Pro Light" panose="020B0403020202020204" pitchFamily="34" charset="0"/>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latin typeface="AvenirNext LT Pro Light" panose="020B0403020202020204" pitchFamily="34" charset="0"/>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lvl1pPr>
              <a:defRPr>
                <a:latin typeface="AvenirNext LT Pro Light" panose="020B0403020202020204" pitchFamily="34" charset="0"/>
              </a:defRPr>
            </a:lvl1pPr>
            <a:lvl2pPr>
              <a:defRPr>
                <a:latin typeface="AvenirNext LT Pro Light" panose="020B0403020202020204" pitchFamily="34" charset="0"/>
              </a:defRPr>
            </a:lvl2pPr>
            <a:lvl3pPr>
              <a:defRPr>
                <a:latin typeface="AvenirNext LT Pro Light" panose="020B0403020202020204"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7D5DF95B-0B80-6A4D-A813-6F9D9F38EBA2}"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396959992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14E55AC9-5819-304B-AB8A-EC561A98EE59}"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171256531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a:ea typeface="ＭＳ Ｐゴシック"/>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marL="0" marR="0" lvl="0" indent="0" algn="l" defTabSz="457200" rtl="0" eaLnBrk="0" fontAlgn="auto" latinLnBrk="0" hangingPunct="0">
              <a:lnSpc>
                <a:spcPts val="18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a:ea typeface="ＭＳ Ｐゴシック"/>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9874F111-1245-FB4C-ACB7-129F68E66232}"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343824994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6B28B3-D1AF-4025-BA95-5D2C2F4A7E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380C21C6-642C-6F4C-B53C-06F3F35CEF14}"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226613319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A0E3BE2-FFFE-0B46-AE5A-CBB4C5FEC6FC}"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860825361"/>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1996" cy="6857998"/>
          </a:xfrm>
          <a:prstGeom prst="rect">
            <a:avLst/>
          </a:prstGeom>
        </p:spPr>
      </p:pic>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861994C-B8B3-A740-949B-C8D716F26A7F}"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268268160"/>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 y="0"/>
            <a:ext cx="12191994" cy="6857996"/>
          </a:xfrm>
          <a:prstGeom prst="rect">
            <a:avLst/>
          </a:prstGeom>
        </p:spPr>
      </p:pic>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latin typeface="AvenirNext LT Pro Light" panose="020B0403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AvenirNext LT Pro Light" panose="020B0403020202020204" pitchFamily="34" charset="0"/>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CF17F20F-8413-1548-BF61-558511100DB7}"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22323230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8" cy="6857999"/>
          </a:xfrm>
          <a:prstGeom prst="rect">
            <a:avLst/>
          </a:prstGeom>
        </p:spPr>
      </p:pic>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latin typeface="AvenirNext LT Pro Light" panose="020B0403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AvenirNext LT Pro Light" panose="020B0403020202020204" pitchFamily="34" charset="0"/>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D6FA6FB-FDD3-A446-B5AE-30BBE73852D8}"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296378510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_User Screens">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63D0726-017F-9249-8B2E-2A4DDB444ED8}"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348968055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latin typeface="AvenirNext LT Pro Light" panose="020B0403020202020204" pitchFamily="34" charset="0"/>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AvenirNext LT Pro Light" panose="020B04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1D77C214-390A-F944-BF27-73F37F4360F9}"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237473271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AvenirNext LT Pro Light" panose="020B04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76225C2B-15EC-3348-B6CD-75D75F51F610}"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111723505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1996" cy="6857998"/>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Tree>
    <p:extLst>
      <p:ext uri="{BB962C8B-B14F-4D97-AF65-F5344CB8AC3E}">
        <p14:creationId xmlns:p14="http://schemas.microsoft.com/office/powerpoint/2010/main" val="159372817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extLst>
      <p:ext uri="{BB962C8B-B14F-4D97-AF65-F5344CB8AC3E}">
        <p14:creationId xmlns:p14="http://schemas.microsoft.com/office/powerpoint/2010/main" val="16103124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03EE9B-2151-4DA2-BBA8-257BFF3545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88038734"/>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6177729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069300394"/>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9/21/2018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6570003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46617625"/>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15479498"/>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9/21/2018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483644422"/>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9/21/2018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924523386"/>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9/21/2018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537592404"/>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76477002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8C7689-7DC2-4397-88FF-D0CC8920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623603830"/>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004921491"/>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144649470"/>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extLst>
      <p:ext uri="{BB962C8B-B14F-4D97-AF65-F5344CB8AC3E}">
        <p14:creationId xmlns:p14="http://schemas.microsoft.com/office/powerpoint/2010/main" val="3562163777"/>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3122645"/>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56734191"/>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076618637"/>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9/21/2018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61382998"/>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433016902"/>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998370333"/>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F4C0470-6D20-4852-BE97-033E04043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9/21/2018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9/21/2018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54556633"/>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9/21/2018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361919177"/>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9/21/2018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970012766"/>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_User Scree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29427577"/>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024254207"/>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9/21/2018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897593187"/>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98030458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54C84-DBC4-40F1-9E8F-B346322670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883C17-D64B-4AEB-A18B-D8F1F614F7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9/21/2018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7" name="Picture 6">
            <a:extLst>
              <a:ext uri="{FF2B5EF4-FFF2-40B4-BE49-F238E27FC236}">
                <a16:creationId xmlns:a16="http://schemas.microsoft.com/office/drawing/2014/main" id="{6E12DF03-0875-4FE2-965D-A9D2D1370F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6525"/>
            <a:ext cx="12192000" cy="6858000"/>
          </a:xfrm>
          <a:prstGeom prst="rect">
            <a:avLst/>
          </a:prstGeom>
        </p:spPr>
      </p:pic>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E9119C-47CD-442F-A66D-8C34F48497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9/21/2018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9/21/2018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8" name="Picture 7">
            <a:extLst>
              <a:ext uri="{FF2B5EF4-FFF2-40B4-BE49-F238E27FC236}">
                <a16:creationId xmlns:a16="http://schemas.microsoft.com/office/drawing/2014/main" id="{F2D9D5D4-C19F-4916-859A-E2BA80FA6B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9/21/2018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 y="0"/>
            <a:ext cx="12192002" cy="6858000"/>
          </a:xfrm>
          <a:prstGeom prst="rect">
            <a:avLst/>
          </a:prstGeom>
        </p:spPr>
      </p:pic>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9CE7E69C-4D79-BB49-9350-1FEE210EB4F7}" type="datetime1">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9/21/2018</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847EE6-F7C9-3041-A28D-502F5689C8E2}" type="slidenum">
              <a:rPr kumimoji="0" lang="en-US" sz="900" b="0" i="0" u="none" strike="noStrike" kern="1200" cap="none" spc="0" normalizeH="0" baseline="0" noProof="0" smtClean="0">
                <a:ln>
                  <a:noFill/>
                </a:ln>
                <a:solidFill>
                  <a:prstClr val="white">
                    <a:tint val="75000"/>
                  </a:prstClr>
                </a:solidFill>
                <a:effectLst/>
                <a:uLnTx/>
                <a:uFillTx/>
                <a:latin typeface="Arial"/>
                <a:ea typeface="ＭＳ Ｐゴシック"/>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white">
                  <a:tint val="75000"/>
                </a:prstClr>
              </a:solidFill>
              <a:effectLst/>
              <a:uLnTx/>
              <a:uFillTx/>
              <a:latin typeface="Arial"/>
              <a:ea typeface="ＭＳ Ｐゴシック"/>
            </a:endParaRPr>
          </a:p>
        </p:txBody>
      </p:sp>
    </p:spTree>
    <p:extLst>
      <p:ext uri="{BB962C8B-B14F-4D97-AF65-F5344CB8AC3E}">
        <p14:creationId xmlns:p14="http://schemas.microsoft.com/office/powerpoint/2010/main" val="559321143"/>
      </p:ext>
    </p:extLst>
  </p:cSld>
  <p:clrMap bg1="dk1" tx1="lt1" bg2="dk2" tx2="lt2" accent1="accent1" accent2="accent2" accent3="accent3" accent4="accent4" accent5="accent5" accent6="accent6" hlink="hlink" folHlink="folHlink"/>
  <p:sldLayoutIdLst>
    <p:sldLayoutId id="2147486818" r:id="rId1"/>
    <p:sldLayoutId id="2147486819" r:id="rId2"/>
    <p:sldLayoutId id="2147486820" r:id="rId3"/>
    <p:sldLayoutId id="2147486821" r:id="rId4"/>
    <p:sldLayoutId id="2147486822" r:id="rId5"/>
    <p:sldLayoutId id="2147486823" r:id="rId6"/>
    <p:sldLayoutId id="2147486824" r:id="rId7"/>
    <p:sldLayoutId id="2147486825" r:id="rId8"/>
    <p:sldLayoutId id="2147486826" r:id="rId9"/>
    <p:sldLayoutId id="2147486827" r:id="rId10"/>
    <p:sldLayoutId id="2147486828" r:id="rId11"/>
    <p:sldLayoutId id="2147486829" r:id="rId12"/>
    <p:sldLayoutId id="2147486830" r:id="rId13"/>
    <p:sldLayoutId id="2147486831"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AvenirNext LT Pro Light" panose="020B0403020202020204" pitchFamily="34" charset="0"/>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AvenirNext LT Pro Light" panose="020B0403020202020204" pitchFamily="34" charset="0"/>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AvenirNext LT Pro Light" panose="020B0403020202020204" pitchFamily="34" charset="0"/>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AvenirNext LT Pro Light" panose="020B0403020202020204" pitchFamily="34" charset="0"/>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9/21/2018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403644606"/>
      </p:ext>
    </p:extLst>
  </p:cSld>
  <p:clrMap bg1="dk1" tx1="lt1" bg2="dk2" tx2="lt2" accent1="accent1" accent2="accent2" accent3="accent3" accent4="accent4" accent5="accent5" accent6="accent6" hlink="hlink" folHlink="folHlink"/>
  <p:sldLayoutIdLst>
    <p:sldLayoutId id="2147486833" r:id="rId1"/>
    <p:sldLayoutId id="2147486834" r:id="rId2"/>
    <p:sldLayoutId id="2147486835" r:id="rId3"/>
    <p:sldLayoutId id="2147486836" r:id="rId4"/>
    <p:sldLayoutId id="2147486837" r:id="rId5"/>
    <p:sldLayoutId id="2147486838" r:id="rId6"/>
    <p:sldLayoutId id="2147486839" r:id="rId7"/>
    <p:sldLayoutId id="2147486840" r:id="rId8"/>
    <p:sldLayoutId id="2147486841" r:id="rId9"/>
    <p:sldLayoutId id="2147486842" r:id="rId10"/>
    <p:sldLayoutId id="2147486843" r:id="rId11"/>
    <p:sldLayoutId id="2147486844" r:id="rId12"/>
    <p:sldLayoutId id="2147486845" r:id="rId13"/>
    <p:sldLayoutId id="214748684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9/21/2018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768636013"/>
      </p:ext>
    </p:extLst>
  </p:cSld>
  <p:clrMap bg1="dk1" tx1="lt1" bg2="dk2" tx2="lt2" accent1="accent1" accent2="accent2" accent3="accent3" accent4="accent4" accent5="accent5" accent6="accent6" hlink="hlink" folHlink="folHlink"/>
  <p:sldLayoutIdLst>
    <p:sldLayoutId id="2147486848" r:id="rId1"/>
    <p:sldLayoutId id="2147486849" r:id="rId2"/>
    <p:sldLayoutId id="2147486850" r:id="rId3"/>
    <p:sldLayoutId id="2147486851" r:id="rId4"/>
    <p:sldLayoutId id="2147486852" r:id="rId5"/>
    <p:sldLayoutId id="2147486853" r:id="rId6"/>
    <p:sldLayoutId id="2147486854" r:id="rId7"/>
    <p:sldLayoutId id="2147486855" r:id="rId8"/>
    <p:sldLayoutId id="2147486856" r:id="rId9"/>
    <p:sldLayoutId id="2147486857" r:id="rId10"/>
    <p:sldLayoutId id="2147486858" r:id="rId11"/>
    <p:sldLayoutId id="2147486859" r:id="rId12"/>
    <p:sldLayoutId id="2147486860" r:id="rId13"/>
    <p:sldLayoutId id="2147486861"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FATHOM5/Seattle_Track_2"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8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htm.esri.com/portal"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D7175-BB22-46BD-B55E-C7DCAF519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833121" y="2628899"/>
            <a:ext cx="8525773" cy="2071687"/>
          </a:xfrm>
        </p:spPr>
        <p:txBody>
          <a:bodyPr/>
          <a:lstStyle/>
          <a:p>
            <a:br>
              <a:rPr lang="en-US" sz="4000" dirty="0"/>
            </a:br>
            <a:r>
              <a:rPr lang="en-US" dirty="0"/>
              <a:t>Getting Started</a:t>
            </a:r>
            <a:br>
              <a:rPr lang="en-US" sz="4000" dirty="0"/>
            </a:br>
            <a:br>
              <a:rPr lang="en-US" sz="4000" dirty="0"/>
            </a:br>
            <a:r>
              <a:rPr lang="en-US" sz="1800" dirty="0"/>
              <a:t>John Fry</a:t>
            </a:r>
            <a:br>
              <a:rPr lang="en-US" sz="1800" dirty="0"/>
            </a:br>
            <a:r>
              <a:rPr lang="en-US" sz="1800" dirty="0"/>
              <a:t>Parker </a:t>
            </a:r>
            <a:r>
              <a:rPr lang="en-US" sz="1800" dirty="0" err="1"/>
              <a:t>Hornstein</a:t>
            </a:r>
            <a:endParaRPr lang="en-US" sz="1800" dirty="0"/>
          </a:p>
        </p:txBody>
      </p:sp>
      <p:pic>
        <p:nvPicPr>
          <p:cNvPr id="5" name="Picture 4">
            <a:extLst>
              <a:ext uri="{FF2B5EF4-FFF2-40B4-BE49-F238E27FC236}">
                <a16:creationId xmlns:a16="http://schemas.microsoft.com/office/drawing/2014/main" id="{212850D8-8057-4683-B674-25E171585A26}"/>
              </a:ext>
            </a:extLst>
          </p:cNvPr>
          <p:cNvPicPr>
            <a:picLocks noChangeAspect="1"/>
          </p:cNvPicPr>
          <p:nvPr/>
        </p:nvPicPr>
        <p:blipFill>
          <a:blip r:embed="rId4"/>
          <a:stretch>
            <a:fillRect/>
          </a:stretch>
        </p:blipFill>
        <p:spPr>
          <a:xfrm>
            <a:off x="527034" y="117566"/>
            <a:ext cx="2264067" cy="2854234"/>
          </a:xfrm>
          <a:prstGeom prst="rect">
            <a:avLst/>
          </a:prstGeom>
        </p:spPr>
      </p:pic>
      <p:pic>
        <p:nvPicPr>
          <p:cNvPr id="7" name="Picture 6">
            <a:extLst>
              <a:ext uri="{FF2B5EF4-FFF2-40B4-BE49-F238E27FC236}">
                <a16:creationId xmlns:a16="http://schemas.microsoft.com/office/drawing/2014/main" id="{04B1D46F-A4D8-4A4C-B004-DD1D40F003D3}"/>
              </a:ext>
            </a:extLst>
          </p:cNvPr>
          <p:cNvPicPr>
            <a:picLocks noChangeAspect="1"/>
          </p:cNvPicPr>
          <p:nvPr/>
        </p:nvPicPr>
        <p:blipFill>
          <a:blip r:embed="rId5"/>
          <a:stretch>
            <a:fillRect/>
          </a:stretch>
        </p:blipFill>
        <p:spPr>
          <a:xfrm>
            <a:off x="8016238" y="4826250"/>
            <a:ext cx="3714208" cy="1659786"/>
          </a:xfrm>
          <a:prstGeom prst="rect">
            <a:avLst/>
          </a:prstGeom>
          <a:solidFill>
            <a:schemeClr val="tx1"/>
          </a:solidFill>
        </p:spPr>
      </p:pic>
    </p:spTree>
    <p:extLst>
      <p:ext uri="{BB962C8B-B14F-4D97-AF65-F5344CB8AC3E}">
        <p14:creationId xmlns:p14="http://schemas.microsoft.com/office/powerpoint/2010/main" val="111146873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ArcGIS Pro</a:t>
            </a:r>
          </a:p>
        </p:txBody>
      </p:sp>
      <p:sp>
        <p:nvSpPr>
          <p:cNvPr id="5" name="Content Placeholder 4">
            <a:extLst>
              <a:ext uri="{FF2B5EF4-FFF2-40B4-BE49-F238E27FC236}">
                <a16:creationId xmlns:a16="http://schemas.microsoft.com/office/drawing/2014/main" id="{3BDD443C-ED37-44B8-93D4-6DD17CE049D1}"/>
              </a:ext>
            </a:extLst>
          </p:cNvPr>
          <p:cNvSpPr>
            <a:spLocks noGrp="1"/>
          </p:cNvSpPr>
          <p:nvPr>
            <p:ph sz="quarter" idx="18"/>
          </p:nvPr>
        </p:nvSpPr>
        <p:spPr>
          <a:xfrm>
            <a:off x="679704" y="2145549"/>
            <a:ext cx="3857105" cy="3429000"/>
          </a:xfrm>
        </p:spPr>
        <p:txBody>
          <a:bodyPr/>
          <a:lstStyle/>
          <a:p>
            <a:pPr lvl="0"/>
            <a:r>
              <a:rPr lang="en-US" dirty="0"/>
              <a:t>On the </a:t>
            </a:r>
            <a:r>
              <a:rPr lang="en-US" dirty="0" err="1"/>
              <a:t>HACKTheMachine</a:t>
            </a:r>
            <a:r>
              <a:rPr lang="en-US" dirty="0"/>
              <a:t> Geospatial Portal front page, download ArcGIS Pro</a:t>
            </a:r>
          </a:p>
          <a:p>
            <a:pPr lvl="0"/>
            <a:endParaRPr lang="en-US" dirty="0"/>
          </a:p>
          <a:p>
            <a:pPr lvl="0"/>
            <a:endParaRPr lang="en-US" dirty="0"/>
          </a:p>
        </p:txBody>
      </p:sp>
      <p:sp>
        <p:nvSpPr>
          <p:cNvPr id="4" name="Text Placeholder 3">
            <a:extLst>
              <a:ext uri="{FF2B5EF4-FFF2-40B4-BE49-F238E27FC236}">
                <a16:creationId xmlns:a16="http://schemas.microsoft.com/office/drawing/2014/main" id="{25CDD7CF-E7D2-4A45-A168-CCF51DD517FB}"/>
              </a:ext>
            </a:extLst>
          </p:cNvPr>
          <p:cNvSpPr>
            <a:spLocks noGrp="1"/>
          </p:cNvSpPr>
          <p:nvPr>
            <p:ph type="body" sz="quarter" idx="16"/>
          </p:nvPr>
        </p:nvSpPr>
        <p:spPr>
          <a:xfrm>
            <a:off x="685800" y="1097309"/>
            <a:ext cx="10826496" cy="523220"/>
          </a:xfrm>
        </p:spPr>
        <p:txBody>
          <a:bodyPr/>
          <a:lstStyle/>
          <a:p>
            <a:r>
              <a:rPr lang="en-US" sz="1800" dirty="0"/>
              <a:t>ArcGIS Pro is a full-featured software package to conduct Geographic Information System (GIS) </a:t>
            </a:r>
          </a:p>
          <a:p>
            <a:r>
              <a:rPr lang="en-US" dirty="0"/>
              <a:t> analysis and visualization</a:t>
            </a:r>
          </a:p>
        </p:txBody>
      </p:sp>
      <p:sp>
        <p:nvSpPr>
          <p:cNvPr id="6" name="Text Placeholder 5">
            <a:extLst>
              <a:ext uri="{FF2B5EF4-FFF2-40B4-BE49-F238E27FC236}">
                <a16:creationId xmlns:a16="http://schemas.microsoft.com/office/drawing/2014/main" id="{083C7B66-8495-4E43-BF6E-E6FD74AD144F}"/>
              </a:ext>
            </a:extLst>
          </p:cNvPr>
          <p:cNvSpPr>
            <a:spLocks noGrp="1"/>
          </p:cNvSpPr>
          <p:nvPr>
            <p:ph type="body" sz="quarter" idx="20"/>
          </p:nvPr>
        </p:nvSpPr>
        <p:spPr/>
        <p:txBody>
          <a:bodyPr/>
          <a:lstStyle/>
          <a:p>
            <a:endParaRPr lang="en-US"/>
          </a:p>
        </p:txBody>
      </p:sp>
      <p:pic>
        <p:nvPicPr>
          <p:cNvPr id="3" name="Picture 2">
            <a:extLst>
              <a:ext uri="{FF2B5EF4-FFF2-40B4-BE49-F238E27FC236}">
                <a16:creationId xmlns:a16="http://schemas.microsoft.com/office/drawing/2014/main" id="{AE3F107C-4FBF-4FB9-B22A-4959B2A308C9}"/>
              </a:ext>
            </a:extLst>
          </p:cNvPr>
          <p:cNvPicPr>
            <a:picLocks noChangeAspect="1"/>
          </p:cNvPicPr>
          <p:nvPr/>
        </p:nvPicPr>
        <p:blipFill>
          <a:blip r:embed="rId2"/>
          <a:stretch>
            <a:fillRect/>
          </a:stretch>
        </p:blipFill>
        <p:spPr>
          <a:xfrm>
            <a:off x="1030172" y="3413125"/>
            <a:ext cx="10220325" cy="2762250"/>
          </a:xfrm>
          <a:prstGeom prst="rect">
            <a:avLst/>
          </a:prstGeom>
        </p:spPr>
      </p:pic>
      <p:sp>
        <p:nvSpPr>
          <p:cNvPr id="7" name="Rectangle 6">
            <a:extLst>
              <a:ext uri="{FF2B5EF4-FFF2-40B4-BE49-F238E27FC236}">
                <a16:creationId xmlns:a16="http://schemas.microsoft.com/office/drawing/2014/main" id="{A1647ADB-305C-49B2-8E42-4BC9BFE73867}"/>
              </a:ext>
            </a:extLst>
          </p:cNvPr>
          <p:cNvSpPr/>
          <p:nvPr/>
        </p:nvSpPr>
        <p:spPr bwMode="auto">
          <a:xfrm>
            <a:off x="6059149" y="3258588"/>
            <a:ext cx="2253578" cy="2358195"/>
          </a:xfrm>
          <a:prstGeom prst="rect">
            <a:avLst/>
          </a:prstGeom>
          <a:noFill/>
          <a:ln w="41275">
            <a:solidFill>
              <a:srgbClr val="3C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70501245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Portal for ArcGIS</a:t>
            </a:r>
          </a:p>
        </p:txBody>
      </p:sp>
      <p:sp>
        <p:nvSpPr>
          <p:cNvPr id="5" name="Content Placeholder 4">
            <a:extLst>
              <a:ext uri="{FF2B5EF4-FFF2-40B4-BE49-F238E27FC236}">
                <a16:creationId xmlns:a16="http://schemas.microsoft.com/office/drawing/2014/main" id="{3BDD443C-ED37-44B8-93D4-6DD17CE049D1}"/>
              </a:ext>
            </a:extLst>
          </p:cNvPr>
          <p:cNvSpPr>
            <a:spLocks noGrp="1"/>
          </p:cNvSpPr>
          <p:nvPr>
            <p:ph sz="quarter" idx="18"/>
          </p:nvPr>
        </p:nvSpPr>
        <p:spPr>
          <a:xfrm>
            <a:off x="914400" y="1828800"/>
            <a:ext cx="5386647" cy="3429000"/>
          </a:xfrm>
        </p:spPr>
        <p:txBody>
          <a:bodyPr/>
          <a:lstStyle/>
          <a:p>
            <a:pPr lvl="0"/>
            <a:r>
              <a:rPr lang="en-US" dirty="0"/>
              <a:t>Ships carry Automatic Identification System (AIS) to provide unique identification, position, course, and speed data to other ships and shore station</a:t>
            </a:r>
          </a:p>
          <a:p>
            <a:pPr lvl="0"/>
            <a:r>
              <a:rPr lang="en-US" dirty="0"/>
              <a:t>There are numerous sample data included in the Portal for ArcGIS</a:t>
            </a:r>
          </a:p>
          <a:p>
            <a:pPr lvl="1"/>
            <a:endParaRPr lang="en-US" dirty="0"/>
          </a:p>
        </p:txBody>
      </p:sp>
      <p:sp>
        <p:nvSpPr>
          <p:cNvPr id="4" name="Text Placeholder 3">
            <a:extLst>
              <a:ext uri="{FF2B5EF4-FFF2-40B4-BE49-F238E27FC236}">
                <a16:creationId xmlns:a16="http://schemas.microsoft.com/office/drawing/2014/main" id="{25CDD7CF-E7D2-4A45-A168-CCF51DD517FB}"/>
              </a:ext>
            </a:extLst>
          </p:cNvPr>
          <p:cNvSpPr>
            <a:spLocks noGrp="1"/>
          </p:cNvSpPr>
          <p:nvPr>
            <p:ph type="body" sz="quarter" idx="16"/>
          </p:nvPr>
        </p:nvSpPr>
        <p:spPr>
          <a:xfrm>
            <a:off x="685800" y="1097309"/>
            <a:ext cx="10826496" cy="523220"/>
          </a:xfrm>
        </p:spPr>
        <p:txBody>
          <a:bodyPr/>
          <a:lstStyle/>
          <a:p>
            <a:r>
              <a:rPr lang="en-US" sz="1800" dirty="0"/>
              <a:t>Sample AIS Data </a:t>
            </a:r>
          </a:p>
          <a:p>
            <a:endParaRPr lang="en-US" dirty="0"/>
          </a:p>
        </p:txBody>
      </p:sp>
      <p:sp>
        <p:nvSpPr>
          <p:cNvPr id="6" name="Text Placeholder 5">
            <a:extLst>
              <a:ext uri="{FF2B5EF4-FFF2-40B4-BE49-F238E27FC236}">
                <a16:creationId xmlns:a16="http://schemas.microsoft.com/office/drawing/2014/main" id="{083C7B66-8495-4E43-BF6E-E6FD74AD144F}"/>
              </a:ext>
            </a:extLst>
          </p:cNvPr>
          <p:cNvSpPr>
            <a:spLocks noGrp="1"/>
          </p:cNvSpPr>
          <p:nvPr>
            <p:ph type="body" sz="quarter" idx="20"/>
          </p:nvPr>
        </p:nvSpPr>
        <p:spPr/>
        <p:txBody>
          <a:bodyPr/>
          <a:lstStyle/>
          <a:p>
            <a:endParaRPr lang="en-US"/>
          </a:p>
        </p:txBody>
      </p:sp>
      <p:pic>
        <p:nvPicPr>
          <p:cNvPr id="3" name="Picture 2">
            <a:extLst>
              <a:ext uri="{FF2B5EF4-FFF2-40B4-BE49-F238E27FC236}">
                <a16:creationId xmlns:a16="http://schemas.microsoft.com/office/drawing/2014/main" id="{977F6F9C-54C2-458F-944D-DDBC51141A3D}"/>
              </a:ext>
            </a:extLst>
          </p:cNvPr>
          <p:cNvPicPr>
            <a:picLocks noChangeAspect="1"/>
          </p:cNvPicPr>
          <p:nvPr/>
        </p:nvPicPr>
        <p:blipFill rotWithShape="1">
          <a:blip r:embed="rId2"/>
          <a:srcRect l="33530" t="6966" b="3129"/>
          <a:stretch/>
        </p:blipFill>
        <p:spPr>
          <a:xfrm>
            <a:off x="9792393" y="457200"/>
            <a:ext cx="1713807" cy="2032462"/>
          </a:xfrm>
          <a:prstGeom prst="rect">
            <a:avLst/>
          </a:prstGeom>
        </p:spPr>
      </p:pic>
      <p:pic>
        <p:nvPicPr>
          <p:cNvPr id="7" name="Picture 6">
            <a:extLst>
              <a:ext uri="{FF2B5EF4-FFF2-40B4-BE49-F238E27FC236}">
                <a16:creationId xmlns:a16="http://schemas.microsoft.com/office/drawing/2014/main" id="{4BFE5FF1-CB44-4410-8E71-1499CE93607F}"/>
              </a:ext>
            </a:extLst>
          </p:cNvPr>
          <p:cNvPicPr>
            <a:picLocks noChangeAspect="1"/>
          </p:cNvPicPr>
          <p:nvPr/>
        </p:nvPicPr>
        <p:blipFill>
          <a:blip r:embed="rId3"/>
          <a:stretch>
            <a:fillRect/>
          </a:stretch>
        </p:blipFill>
        <p:spPr>
          <a:xfrm>
            <a:off x="6770076" y="1116995"/>
            <a:ext cx="3016221" cy="2816972"/>
          </a:xfrm>
          <a:prstGeom prst="rect">
            <a:avLst/>
          </a:prstGeom>
        </p:spPr>
      </p:pic>
      <p:pic>
        <p:nvPicPr>
          <p:cNvPr id="9" name="Picture 8">
            <a:extLst>
              <a:ext uri="{FF2B5EF4-FFF2-40B4-BE49-F238E27FC236}">
                <a16:creationId xmlns:a16="http://schemas.microsoft.com/office/drawing/2014/main" id="{7B01BC2F-6031-4E27-B771-C4806C0580CF}"/>
              </a:ext>
            </a:extLst>
          </p:cNvPr>
          <p:cNvPicPr>
            <a:picLocks noChangeAspect="1"/>
          </p:cNvPicPr>
          <p:nvPr/>
        </p:nvPicPr>
        <p:blipFill>
          <a:blip r:embed="rId4"/>
          <a:stretch>
            <a:fillRect/>
          </a:stretch>
        </p:blipFill>
        <p:spPr>
          <a:xfrm>
            <a:off x="4389464" y="4780512"/>
            <a:ext cx="2653841" cy="869133"/>
          </a:xfrm>
          <a:prstGeom prst="rect">
            <a:avLst/>
          </a:prstGeom>
          <a:solidFill>
            <a:schemeClr val="tx1"/>
          </a:solidFill>
        </p:spPr>
      </p:pic>
      <p:pic>
        <p:nvPicPr>
          <p:cNvPr id="11" name="Picture 10">
            <a:extLst>
              <a:ext uri="{FF2B5EF4-FFF2-40B4-BE49-F238E27FC236}">
                <a16:creationId xmlns:a16="http://schemas.microsoft.com/office/drawing/2014/main" id="{D974B98B-103D-48A9-86C4-953C3432F77A}"/>
              </a:ext>
            </a:extLst>
          </p:cNvPr>
          <p:cNvPicPr>
            <a:picLocks noChangeAspect="1"/>
          </p:cNvPicPr>
          <p:nvPr/>
        </p:nvPicPr>
        <p:blipFill>
          <a:blip r:embed="rId5"/>
          <a:stretch>
            <a:fillRect/>
          </a:stretch>
        </p:blipFill>
        <p:spPr>
          <a:xfrm>
            <a:off x="9667057" y="4274407"/>
            <a:ext cx="1845239" cy="1791753"/>
          </a:xfrm>
          <a:prstGeom prst="rect">
            <a:avLst/>
          </a:prstGeom>
        </p:spPr>
      </p:pic>
      <p:pic>
        <p:nvPicPr>
          <p:cNvPr id="13" name="Picture 12">
            <a:extLst>
              <a:ext uri="{FF2B5EF4-FFF2-40B4-BE49-F238E27FC236}">
                <a16:creationId xmlns:a16="http://schemas.microsoft.com/office/drawing/2014/main" id="{8F5CE390-58FF-4371-8953-83AB0BE8C24F}"/>
              </a:ext>
            </a:extLst>
          </p:cNvPr>
          <p:cNvPicPr>
            <a:picLocks noChangeAspect="1"/>
          </p:cNvPicPr>
          <p:nvPr/>
        </p:nvPicPr>
        <p:blipFill>
          <a:blip r:embed="rId6"/>
          <a:stretch>
            <a:fillRect/>
          </a:stretch>
        </p:blipFill>
        <p:spPr>
          <a:xfrm>
            <a:off x="7385064" y="4265371"/>
            <a:ext cx="1927124" cy="1800789"/>
          </a:xfrm>
          <a:prstGeom prst="rect">
            <a:avLst/>
          </a:prstGeom>
          <a:solidFill>
            <a:schemeClr val="tx1"/>
          </a:solidFill>
        </p:spPr>
      </p:pic>
    </p:spTree>
    <p:extLst>
      <p:ext uri="{BB962C8B-B14F-4D97-AF65-F5344CB8AC3E}">
        <p14:creationId xmlns:p14="http://schemas.microsoft.com/office/powerpoint/2010/main" val="14122377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Portal for ArcGIS</a:t>
            </a:r>
          </a:p>
        </p:txBody>
      </p:sp>
      <p:pic>
        <p:nvPicPr>
          <p:cNvPr id="10" name="Content Placeholder 9">
            <a:extLst>
              <a:ext uri="{FF2B5EF4-FFF2-40B4-BE49-F238E27FC236}">
                <a16:creationId xmlns:a16="http://schemas.microsoft.com/office/drawing/2014/main" id="{F1E0C738-6DE7-4A82-A75E-878527151EF0}"/>
              </a:ext>
            </a:extLst>
          </p:cNvPr>
          <p:cNvPicPr>
            <a:picLocks noGrp="1" noChangeAspect="1"/>
          </p:cNvPicPr>
          <p:nvPr>
            <p:ph sz="quarter" idx="18"/>
          </p:nvPr>
        </p:nvPicPr>
        <p:blipFill>
          <a:blip r:embed="rId2"/>
          <a:stretch>
            <a:fillRect/>
          </a:stretch>
        </p:blipFill>
        <p:spPr>
          <a:xfrm>
            <a:off x="4930893" y="1821870"/>
            <a:ext cx="6969526" cy="3562930"/>
          </a:xfrm>
        </p:spPr>
      </p:pic>
      <p:sp>
        <p:nvSpPr>
          <p:cNvPr id="4" name="Text Placeholder 3">
            <a:extLst>
              <a:ext uri="{FF2B5EF4-FFF2-40B4-BE49-F238E27FC236}">
                <a16:creationId xmlns:a16="http://schemas.microsoft.com/office/drawing/2014/main" id="{25CDD7CF-E7D2-4A45-A168-CCF51DD517FB}"/>
              </a:ext>
            </a:extLst>
          </p:cNvPr>
          <p:cNvSpPr>
            <a:spLocks noGrp="1"/>
          </p:cNvSpPr>
          <p:nvPr>
            <p:ph type="body" sz="quarter" idx="16"/>
          </p:nvPr>
        </p:nvSpPr>
        <p:spPr/>
        <p:txBody>
          <a:bodyPr/>
          <a:lstStyle/>
          <a:p>
            <a:r>
              <a:rPr lang="en-US" sz="1800" dirty="0"/>
              <a:t>Sample AIS Data </a:t>
            </a:r>
          </a:p>
          <a:p>
            <a:endParaRPr lang="en-US" dirty="0"/>
          </a:p>
        </p:txBody>
      </p:sp>
      <p:sp>
        <p:nvSpPr>
          <p:cNvPr id="16" name="Text Placeholder 15">
            <a:extLst>
              <a:ext uri="{FF2B5EF4-FFF2-40B4-BE49-F238E27FC236}">
                <a16:creationId xmlns:a16="http://schemas.microsoft.com/office/drawing/2014/main" id="{ADC633DE-CB6A-4456-8D5B-74187BECF0D7}"/>
              </a:ext>
            </a:extLst>
          </p:cNvPr>
          <p:cNvSpPr>
            <a:spLocks noGrp="1"/>
          </p:cNvSpPr>
          <p:nvPr>
            <p:ph type="body" sz="quarter" idx="20"/>
          </p:nvPr>
        </p:nvSpPr>
        <p:spPr/>
        <p:txBody>
          <a:bodyPr/>
          <a:lstStyle/>
          <a:p>
            <a:endParaRPr lang="en-US"/>
          </a:p>
        </p:txBody>
      </p:sp>
      <p:sp>
        <p:nvSpPr>
          <p:cNvPr id="14" name="Content Placeholder 13">
            <a:extLst>
              <a:ext uri="{FF2B5EF4-FFF2-40B4-BE49-F238E27FC236}">
                <a16:creationId xmlns:a16="http://schemas.microsoft.com/office/drawing/2014/main" id="{1679909D-98C8-4B2E-89CC-B6CAC1C24579}"/>
              </a:ext>
            </a:extLst>
          </p:cNvPr>
          <p:cNvSpPr>
            <a:spLocks noGrp="1"/>
          </p:cNvSpPr>
          <p:nvPr>
            <p:ph sz="half" idx="4294967295"/>
          </p:nvPr>
        </p:nvSpPr>
        <p:spPr>
          <a:xfrm>
            <a:off x="685800" y="1821870"/>
            <a:ext cx="3987800" cy="3429000"/>
          </a:xfrm>
        </p:spPr>
        <p:txBody>
          <a:bodyPr/>
          <a:lstStyle/>
          <a:p>
            <a:r>
              <a:rPr lang="en-US" dirty="0"/>
              <a:t>The application “AIS Data Finder” presents the sample data</a:t>
            </a:r>
          </a:p>
          <a:p>
            <a:r>
              <a:rPr lang="en-US" dirty="0"/>
              <a:t>Can search of choose by the tag cloud</a:t>
            </a:r>
          </a:p>
          <a:p>
            <a:r>
              <a:rPr lang="en-US" dirty="0"/>
              <a:t>Original CSVs from source (NOAA, SPIRE)</a:t>
            </a:r>
          </a:p>
          <a:p>
            <a:r>
              <a:rPr lang="en-US" dirty="0"/>
              <a:t>Feature Services from processed data</a:t>
            </a:r>
          </a:p>
          <a:p>
            <a:r>
              <a:rPr lang="en-US" dirty="0"/>
              <a:t>View data and export selected AIS from “Maritime Chart and AIS” application</a:t>
            </a:r>
          </a:p>
        </p:txBody>
      </p:sp>
    </p:spTree>
    <p:extLst>
      <p:ext uri="{BB962C8B-B14F-4D97-AF65-F5344CB8AC3E}">
        <p14:creationId xmlns:p14="http://schemas.microsoft.com/office/powerpoint/2010/main" val="88637113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Portal for ArcGIS</a:t>
            </a:r>
          </a:p>
        </p:txBody>
      </p:sp>
      <p:sp>
        <p:nvSpPr>
          <p:cNvPr id="4" name="Text Placeholder 3">
            <a:extLst>
              <a:ext uri="{FF2B5EF4-FFF2-40B4-BE49-F238E27FC236}">
                <a16:creationId xmlns:a16="http://schemas.microsoft.com/office/drawing/2014/main" id="{25CDD7CF-E7D2-4A45-A168-CCF51DD517FB}"/>
              </a:ext>
            </a:extLst>
          </p:cNvPr>
          <p:cNvSpPr>
            <a:spLocks noGrp="1"/>
          </p:cNvSpPr>
          <p:nvPr>
            <p:ph type="body" sz="quarter" idx="16"/>
          </p:nvPr>
        </p:nvSpPr>
        <p:spPr>
          <a:xfrm>
            <a:off x="685800" y="1097309"/>
            <a:ext cx="10826496" cy="523220"/>
          </a:xfrm>
        </p:spPr>
        <p:txBody>
          <a:bodyPr/>
          <a:lstStyle/>
          <a:p>
            <a:r>
              <a:rPr lang="en-US" sz="1800" dirty="0"/>
              <a:t>Sample Chart Data</a:t>
            </a:r>
          </a:p>
          <a:p>
            <a:endParaRPr lang="en-US" dirty="0"/>
          </a:p>
        </p:txBody>
      </p:sp>
      <p:sp>
        <p:nvSpPr>
          <p:cNvPr id="16" name="Text Placeholder 15">
            <a:extLst>
              <a:ext uri="{FF2B5EF4-FFF2-40B4-BE49-F238E27FC236}">
                <a16:creationId xmlns:a16="http://schemas.microsoft.com/office/drawing/2014/main" id="{ADC633DE-CB6A-4456-8D5B-74187BECF0D7}"/>
              </a:ext>
            </a:extLst>
          </p:cNvPr>
          <p:cNvSpPr>
            <a:spLocks noGrp="1"/>
          </p:cNvSpPr>
          <p:nvPr>
            <p:ph type="body" sz="quarter" idx="20"/>
          </p:nvPr>
        </p:nvSpPr>
        <p:spPr/>
        <p:txBody>
          <a:bodyPr/>
          <a:lstStyle/>
          <a:p>
            <a:endParaRPr lang="en-US"/>
          </a:p>
        </p:txBody>
      </p:sp>
      <p:sp>
        <p:nvSpPr>
          <p:cNvPr id="14" name="Content Placeholder 13">
            <a:extLst>
              <a:ext uri="{FF2B5EF4-FFF2-40B4-BE49-F238E27FC236}">
                <a16:creationId xmlns:a16="http://schemas.microsoft.com/office/drawing/2014/main" id="{1679909D-98C8-4B2E-89CC-B6CAC1C24579}"/>
              </a:ext>
            </a:extLst>
          </p:cNvPr>
          <p:cNvSpPr>
            <a:spLocks noGrp="1"/>
          </p:cNvSpPr>
          <p:nvPr>
            <p:ph sz="half" idx="4294967295"/>
          </p:nvPr>
        </p:nvSpPr>
        <p:spPr>
          <a:xfrm>
            <a:off x="685800" y="1821870"/>
            <a:ext cx="3987800" cy="3429000"/>
          </a:xfrm>
        </p:spPr>
        <p:txBody>
          <a:bodyPr/>
          <a:lstStyle/>
          <a:p>
            <a:r>
              <a:rPr lang="en-US" dirty="0"/>
              <a:t>The application “Chart Data Search” presents chart data</a:t>
            </a:r>
          </a:p>
          <a:p>
            <a:r>
              <a:rPr lang="en-US" dirty="0"/>
              <a:t>Can search of choose by the tag cloud</a:t>
            </a:r>
          </a:p>
          <a:p>
            <a:r>
              <a:rPr lang="en-US" dirty="0"/>
              <a:t>Original shapefiles and file geodatabase from source (NOAA)</a:t>
            </a:r>
          </a:p>
          <a:p>
            <a:r>
              <a:rPr lang="en-US" dirty="0"/>
              <a:t>View data and export selected AIS from “Maritime Chart and AIS” application</a:t>
            </a:r>
          </a:p>
        </p:txBody>
      </p:sp>
      <p:pic>
        <p:nvPicPr>
          <p:cNvPr id="5" name="Picture 4">
            <a:extLst>
              <a:ext uri="{FF2B5EF4-FFF2-40B4-BE49-F238E27FC236}">
                <a16:creationId xmlns:a16="http://schemas.microsoft.com/office/drawing/2014/main" id="{ABADEE1C-0AB4-42B0-971D-FCF3B10EFFBD}"/>
              </a:ext>
            </a:extLst>
          </p:cNvPr>
          <p:cNvPicPr>
            <a:picLocks noChangeAspect="1"/>
          </p:cNvPicPr>
          <p:nvPr/>
        </p:nvPicPr>
        <p:blipFill>
          <a:blip r:embed="rId2"/>
          <a:stretch>
            <a:fillRect/>
          </a:stretch>
        </p:blipFill>
        <p:spPr>
          <a:xfrm>
            <a:off x="4673600" y="1807856"/>
            <a:ext cx="7279564" cy="3682415"/>
          </a:xfrm>
          <a:prstGeom prst="rect">
            <a:avLst/>
          </a:prstGeom>
        </p:spPr>
      </p:pic>
    </p:spTree>
    <p:extLst>
      <p:ext uri="{BB962C8B-B14F-4D97-AF65-F5344CB8AC3E}">
        <p14:creationId xmlns:p14="http://schemas.microsoft.com/office/powerpoint/2010/main" val="153030114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Maritime Chart and AIS Viewer Application</a:t>
            </a:r>
          </a:p>
        </p:txBody>
      </p:sp>
      <p:sp>
        <p:nvSpPr>
          <p:cNvPr id="4" name="Text Placeholder 3">
            <a:extLst>
              <a:ext uri="{FF2B5EF4-FFF2-40B4-BE49-F238E27FC236}">
                <a16:creationId xmlns:a16="http://schemas.microsoft.com/office/drawing/2014/main" id="{25CDD7CF-E7D2-4A45-A168-CCF51DD517FB}"/>
              </a:ext>
            </a:extLst>
          </p:cNvPr>
          <p:cNvSpPr>
            <a:spLocks noGrp="1"/>
          </p:cNvSpPr>
          <p:nvPr>
            <p:ph type="body" sz="quarter" idx="16"/>
          </p:nvPr>
        </p:nvSpPr>
        <p:spPr>
          <a:xfrm>
            <a:off x="685800" y="1097309"/>
            <a:ext cx="10826496" cy="523220"/>
          </a:xfrm>
        </p:spPr>
        <p:txBody>
          <a:bodyPr/>
          <a:lstStyle/>
          <a:p>
            <a:r>
              <a:rPr lang="en-US" sz="1800" dirty="0"/>
              <a:t>View AIS and Chart Information</a:t>
            </a:r>
          </a:p>
          <a:p>
            <a:endParaRPr lang="en-US" dirty="0"/>
          </a:p>
        </p:txBody>
      </p:sp>
      <p:sp>
        <p:nvSpPr>
          <p:cNvPr id="16" name="Text Placeholder 15">
            <a:extLst>
              <a:ext uri="{FF2B5EF4-FFF2-40B4-BE49-F238E27FC236}">
                <a16:creationId xmlns:a16="http://schemas.microsoft.com/office/drawing/2014/main" id="{ADC633DE-CB6A-4456-8D5B-74187BECF0D7}"/>
              </a:ext>
            </a:extLst>
          </p:cNvPr>
          <p:cNvSpPr>
            <a:spLocks noGrp="1"/>
          </p:cNvSpPr>
          <p:nvPr>
            <p:ph type="body" sz="quarter" idx="20"/>
          </p:nvPr>
        </p:nvSpPr>
        <p:spPr/>
        <p:txBody>
          <a:bodyPr/>
          <a:lstStyle/>
          <a:p>
            <a:endParaRPr lang="en-US"/>
          </a:p>
        </p:txBody>
      </p:sp>
      <p:sp>
        <p:nvSpPr>
          <p:cNvPr id="14" name="Content Placeholder 13">
            <a:extLst>
              <a:ext uri="{FF2B5EF4-FFF2-40B4-BE49-F238E27FC236}">
                <a16:creationId xmlns:a16="http://schemas.microsoft.com/office/drawing/2014/main" id="{1679909D-98C8-4B2E-89CC-B6CAC1C24579}"/>
              </a:ext>
            </a:extLst>
          </p:cNvPr>
          <p:cNvSpPr>
            <a:spLocks noGrp="1"/>
          </p:cNvSpPr>
          <p:nvPr>
            <p:ph sz="half" idx="4294967295"/>
          </p:nvPr>
        </p:nvSpPr>
        <p:spPr>
          <a:xfrm>
            <a:off x="685800" y="1821870"/>
            <a:ext cx="3987800" cy="3429000"/>
          </a:xfrm>
        </p:spPr>
        <p:txBody>
          <a:bodyPr/>
          <a:lstStyle/>
          <a:p>
            <a:r>
              <a:rPr lang="en-US" dirty="0"/>
              <a:t>The application “Maritime Chart and AIS </a:t>
            </a:r>
            <a:r>
              <a:rPr lang="en-US" dirty="0" err="1"/>
              <a:t>Viwer</a:t>
            </a:r>
            <a:r>
              <a:rPr lang="en-US" dirty="0"/>
              <a:t>” presents chart data and AIS</a:t>
            </a:r>
          </a:p>
          <a:p>
            <a:r>
              <a:rPr lang="en-US" dirty="0"/>
              <a:t>Turn on and off layers</a:t>
            </a:r>
          </a:p>
          <a:p>
            <a:r>
              <a:rPr lang="en-US" dirty="0"/>
              <a:t>As you zoom in, layers appear </a:t>
            </a:r>
          </a:p>
          <a:p>
            <a:r>
              <a:rPr lang="en-US" dirty="0"/>
              <a:t>AIS will change bin – darker reds are higher density</a:t>
            </a:r>
          </a:p>
          <a:p>
            <a:r>
              <a:rPr lang="en-US" dirty="0"/>
              <a:t>Select button allows you to select features and export them</a:t>
            </a:r>
          </a:p>
        </p:txBody>
      </p:sp>
      <p:pic>
        <p:nvPicPr>
          <p:cNvPr id="3" name="Picture 2">
            <a:extLst>
              <a:ext uri="{FF2B5EF4-FFF2-40B4-BE49-F238E27FC236}">
                <a16:creationId xmlns:a16="http://schemas.microsoft.com/office/drawing/2014/main" id="{EE6F1A23-6DA8-45BC-914C-5649BA7160BA}"/>
              </a:ext>
            </a:extLst>
          </p:cNvPr>
          <p:cNvPicPr>
            <a:picLocks noChangeAspect="1"/>
          </p:cNvPicPr>
          <p:nvPr/>
        </p:nvPicPr>
        <p:blipFill>
          <a:blip r:embed="rId2"/>
          <a:stretch>
            <a:fillRect/>
          </a:stretch>
        </p:blipFill>
        <p:spPr>
          <a:xfrm>
            <a:off x="5165301" y="2242865"/>
            <a:ext cx="6307606" cy="3040662"/>
          </a:xfrm>
          <a:prstGeom prst="rect">
            <a:avLst/>
          </a:prstGeom>
        </p:spPr>
      </p:pic>
    </p:spTree>
    <p:extLst>
      <p:ext uri="{BB962C8B-B14F-4D97-AF65-F5344CB8AC3E}">
        <p14:creationId xmlns:p14="http://schemas.microsoft.com/office/powerpoint/2010/main" val="318701009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Maritime Chart and AIS Viewer Application</a:t>
            </a:r>
          </a:p>
        </p:txBody>
      </p:sp>
      <p:sp>
        <p:nvSpPr>
          <p:cNvPr id="4" name="Text Placeholder 3">
            <a:extLst>
              <a:ext uri="{FF2B5EF4-FFF2-40B4-BE49-F238E27FC236}">
                <a16:creationId xmlns:a16="http://schemas.microsoft.com/office/drawing/2014/main" id="{25CDD7CF-E7D2-4A45-A168-CCF51DD517FB}"/>
              </a:ext>
            </a:extLst>
          </p:cNvPr>
          <p:cNvSpPr>
            <a:spLocks noGrp="1"/>
          </p:cNvSpPr>
          <p:nvPr>
            <p:ph type="body" sz="quarter" idx="16"/>
          </p:nvPr>
        </p:nvSpPr>
        <p:spPr>
          <a:xfrm>
            <a:off x="685800" y="1097309"/>
            <a:ext cx="10826496" cy="523220"/>
          </a:xfrm>
        </p:spPr>
        <p:txBody>
          <a:bodyPr/>
          <a:lstStyle/>
          <a:p>
            <a:r>
              <a:rPr lang="en-US" sz="1800" dirty="0"/>
              <a:t>View AIS and Chart Information</a:t>
            </a:r>
          </a:p>
          <a:p>
            <a:endParaRPr lang="en-US" dirty="0"/>
          </a:p>
        </p:txBody>
      </p:sp>
      <p:sp>
        <p:nvSpPr>
          <p:cNvPr id="16" name="Text Placeholder 15">
            <a:extLst>
              <a:ext uri="{FF2B5EF4-FFF2-40B4-BE49-F238E27FC236}">
                <a16:creationId xmlns:a16="http://schemas.microsoft.com/office/drawing/2014/main" id="{ADC633DE-CB6A-4456-8D5B-74187BECF0D7}"/>
              </a:ext>
            </a:extLst>
          </p:cNvPr>
          <p:cNvSpPr>
            <a:spLocks noGrp="1"/>
          </p:cNvSpPr>
          <p:nvPr>
            <p:ph type="body" sz="quarter" idx="20"/>
          </p:nvPr>
        </p:nvSpPr>
        <p:spPr/>
        <p:txBody>
          <a:bodyPr/>
          <a:lstStyle/>
          <a:p>
            <a:endParaRPr lang="en-US"/>
          </a:p>
        </p:txBody>
      </p:sp>
      <p:pic>
        <p:nvPicPr>
          <p:cNvPr id="3" name="Picture 2">
            <a:extLst>
              <a:ext uri="{FF2B5EF4-FFF2-40B4-BE49-F238E27FC236}">
                <a16:creationId xmlns:a16="http://schemas.microsoft.com/office/drawing/2014/main" id="{40E40C18-79D8-452A-837A-7D406ABDC790}"/>
              </a:ext>
            </a:extLst>
          </p:cNvPr>
          <p:cNvPicPr>
            <a:picLocks noChangeAspect="1"/>
          </p:cNvPicPr>
          <p:nvPr/>
        </p:nvPicPr>
        <p:blipFill>
          <a:blip r:embed="rId2"/>
          <a:stretch>
            <a:fillRect/>
          </a:stretch>
        </p:blipFill>
        <p:spPr>
          <a:xfrm>
            <a:off x="1111468" y="1449938"/>
            <a:ext cx="9969063" cy="5094001"/>
          </a:xfrm>
          <a:prstGeom prst="rect">
            <a:avLst/>
          </a:prstGeom>
        </p:spPr>
      </p:pic>
    </p:spTree>
    <p:extLst>
      <p:ext uri="{BB962C8B-B14F-4D97-AF65-F5344CB8AC3E}">
        <p14:creationId xmlns:p14="http://schemas.microsoft.com/office/powerpoint/2010/main" val="258027316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Maritime Chart and AIS Viewer Application</a:t>
            </a:r>
          </a:p>
        </p:txBody>
      </p:sp>
      <p:sp>
        <p:nvSpPr>
          <p:cNvPr id="4" name="Text Placeholder 3">
            <a:extLst>
              <a:ext uri="{FF2B5EF4-FFF2-40B4-BE49-F238E27FC236}">
                <a16:creationId xmlns:a16="http://schemas.microsoft.com/office/drawing/2014/main" id="{25CDD7CF-E7D2-4A45-A168-CCF51DD517FB}"/>
              </a:ext>
            </a:extLst>
          </p:cNvPr>
          <p:cNvSpPr>
            <a:spLocks noGrp="1"/>
          </p:cNvSpPr>
          <p:nvPr>
            <p:ph type="body" sz="quarter" idx="16"/>
          </p:nvPr>
        </p:nvSpPr>
        <p:spPr>
          <a:xfrm>
            <a:off x="685800" y="1097309"/>
            <a:ext cx="10826496" cy="523220"/>
          </a:xfrm>
        </p:spPr>
        <p:txBody>
          <a:bodyPr/>
          <a:lstStyle/>
          <a:p>
            <a:r>
              <a:rPr lang="en-US" sz="1800" dirty="0"/>
              <a:t>View AIS and Chart Information</a:t>
            </a:r>
          </a:p>
          <a:p>
            <a:endParaRPr lang="en-US" dirty="0"/>
          </a:p>
        </p:txBody>
      </p:sp>
      <p:sp>
        <p:nvSpPr>
          <p:cNvPr id="16" name="Text Placeholder 15">
            <a:extLst>
              <a:ext uri="{FF2B5EF4-FFF2-40B4-BE49-F238E27FC236}">
                <a16:creationId xmlns:a16="http://schemas.microsoft.com/office/drawing/2014/main" id="{ADC633DE-CB6A-4456-8D5B-74187BECF0D7}"/>
              </a:ext>
            </a:extLst>
          </p:cNvPr>
          <p:cNvSpPr>
            <a:spLocks noGrp="1"/>
          </p:cNvSpPr>
          <p:nvPr>
            <p:ph type="body" sz="quarter" idx="20"/>
          </p:nvPr>
        </p:nvSpPr>
        <p:spPr/>
        <p:txBody>
          <a:bodyPr/>
          <a:lstStyle/>
          <a:p>
            <a:endParaRPr lang="en-US"/>
          </a:p>
        </p:txBody>
      </p:sp>
      <p:pic>
        <p:nvPicPr>
          <p:cNvPr id="5" name="Picture 4">
            <a:extLst>
              <a:ext uri="{FF2B5EF4-FFF2-40B4-BE49-F238E27FC236}">
                <a16:creationId xmlns:a16="http://schemas.microsoft.com/office/drawing/2014/main" id="{B6EE7422-962F-4521-BD52-A353C30DC1F3}"/>
              </a:ext>
            </a:extLst>
          </p:cNvPr>
          <p:cNvPicPr>
            <a:picLocks noChangeAspect="1"/>
          </p:cNvPicPr>
          <p:nvPr/>
        </p:nvPicPr>
        <p:blipFill>
          <a:blip r:embed="rId2"/>
          <a:stretch>
            <a:fillRect/>
          </a:stretch>
        </p:blipFill>
        <p:spPr>
          <a:xfrm>
            <a:off x="1158765" y="1537093"/>
            <a:ext cx="9874469" cy="4755985"/>
          </a:xfrm>
          <a:prstGeom prst="rect">
            <a:avLst/>
          </a:prstGeom>
        </p:spPr>
      </p:pic>
    </p:spTree>
    <p:extLst>
      <p:ext uri="{BB962C8B-B14F-4D97-AF65-F5344CB8AC3E}">
        <p14:creationId xmlns:p14="http://schemas.microsoft.com/office/powerpoint/2010/main" val="141775831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5A24-2C82-4EEE-ADE2-833A63B963BD}"/>
              </a:ext>
            </a:extLst>
          </p:cNvPr>
          <p:cNvSpPr>
            <a:spLocks noGrp="1"/>
          </p:cNvSpPr>
          <p:nvPr>
            <p:ph type="title"/>
          </p:nvPr>
        </p:nvSpPr>
        <p:spPr/>
        <p:txBody>
          <a:bodyPr/>
          <a:lstStyle/>
          <a:p>
            <a:r>
              <a:rPr lang="en-US" dirty="0" err="1"/>
              <a:t>Github</a:t>
            </a:r>
            <a:endParaRPr lang="en-US" dirty="0"/>
          </a:p>
        </p:txBody>
      </p:sp>
      <p:sp>
        <p:nvSpPr>
          <p:cNvPr id="3" name="Content Placeholder 2">
            <a:extLst>
              <a:ext uri="{FF2B5EF4-FFF2-40B4-BE49-F238E27FC236}">
                <a16:creationId xmlns:a16="http://schemas.microsoft.com/office/drawing/2014/main" id="{357E37D7-4229-48A1-BD47-52356EE8E6C9}"/>
              </a:ext>
            </a:extLst>
          </p:cNvPr>
          <p:cNvSpPr>
            <a:spLocks noGrp="1"/>
          </p:cNvSpPr>
          <p:nvPr>
            <p:ph sz="quarter" idx="18"/>
          </p:nvPr>
        </p:nvSpPr>
        <p:spPr/>
        <p:txBody>
          <a:bodyPr/>
          <a:lstStyle/>
          <a:p>
            <a:r>
              <a:rPr lang="en-US" dirty="0">
                <a:hlinkClick r:id="rId2"/>
              </a:rPr>
              <a:t>https://github.com/FATHOM5/Seattle_Track_2</a:t>
            </a:r>
            <a:endParaRPr lang="en-US" dirty="0"/>
          </a:p>
          <a:p>
            <a:endParaRPr lang="en-US" dirty="0"/>
          </a:p>
        </p:txBody>
      </p:sp>
      <p:sp>
        <p:nvSpPr>
          <p:cNvPr id="4" name="Text Placeholder 3">
            <a:extLst>
              <a:ext uri="{FF2B5EF4-FFF2-40B4-BE49-F238E27FC236}">
                <a16:creationId xmlns:a16="http://schemas.microsoft.com/office/drawing/2014/main" id="{4845F69C-B41B-4C63-B80B-0B345A231FE5}"/>
              </a:ext>
            </a:extLst>
          </p:cNvPr>
          <p:cNvSpPr>
            <a:spLocks noGrp="1"/>
          </p:cNvSpPr>
          <p:nvPr>
            <p:ph type="body" sz="quarter" idx="16"/>
          </p:nvPr>
        </p:nvSpPr>
        <p:spPr/>
        <p:txBody>
          <a:bodyPr/>
          <a:lstStyle/>
          <a:p>
            <a:r>
              <a:rPr lang="en-US" dirty="0"/>
              <a:t>Access to repo allows you to download the AIS data as well	</a:t>
            </a:r>
          </a:p>
        </p:txBody>
      </p:sp>
      <p:sp>
        <p:nvSpPr>
          <p:cNvPr id="5" name="Text Placeholder 4">
            <a:extLst>
              <a:ext uri="{FF2B5EF4-FFF2-40B4-BE49-F238E27FC236}">
                <a16:creationId xmlns:a16="http://schemas.microsoft.com/office/drawing/2014/main" id="{33AFA55E-82F4-4FD6-A12C-9CDDC69B22C3}"/>
              </a:ext>
            </a:extLst>
          </p:cNvPr>
          <p:cNvSpPr>
            <a:spLocks noGrp="1"/>
          </p:cNvSpPr>
          <p:nvPr>
            <p:ph type="body" sz="quarter" idx="20"/>
          </p:nvPr>
        </p:nvSpPr>
        <p:spPr/>
        <p:txBody>
          <a:bodyPr/>
          <a:lstStyle/>
          <a:p>
            <a:endParaRPr lang="en-US"/>
          </a:p>
        </p:txBody>
      </p:sp>
      <p:pic>
        <p:nvPicPr>
          <p:cNvPr id="7" name="Picture 6">
            <a:extLst>
              <a:ext uri="{FF2B5EF4-FFF2-40B4-BE49-F238E27FC236}">
                <a16:creationId xmlns:a16="http://schemas.microsoft.com/office/drawing/2014/main" id="{C7559DE4-416B-4DDB-9E34-065B7C6DE2A7}"/>
              </a:ext>
            </a:extLst>
          </p:cNvPr>
          <p:cNvPicPr>
            <a:picLocks noChangeAspect="1"/>
          </p:cNvPicPr>
          <p:nvPr/>
        </p:nvPicPr>
        <p:blipFill>
          <a:blip r:embed="rId3"/>
          <a:stretch>
            <a:fillRect/>
          </a:stretch>
        </p:blipFill>
        <p:spPr>
          <a:xfrm>
            <a:off x="1290637" y="2532343"/>
            <a:ext cx="9610725" cy="2952750"/>
          </a:xfrm>
          <a:prstGeom prst="rect">
            <a:avLst/>
          </a:prstGeom>
        </p:spPr>
      </p:pic>
    </p:spTree>
    <p:extLst>
      <p:ext uri="{BB962C8B-B14F-4D97-AF65-F5344CB8AC3E}">
        <p14:creationId xmlns:p14="http://schemas.microsoft.com/office/powerpoint/2010/main" val="317490504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5A24-2C82-4EEE-ADE2-833A63B963BD}"/>
              </a:ext>
            </a:extLst>
          </p:cNvPr>
          <p:cNvSpPr>
            <a:spLocks noGrp="1"/>
          </p:cNvSpPr>
          <p:nvPr>
            <p:ph type="title"/>
          </p:nvPr>
        </p:nvSpPr>
        <p:spPr/>
        <p:txBody>
          <a:bodyPr/>
          <a:lstStyle/>
          <a:p>
            <a:r>
              <a:rPr lang="en-US" dirty="0" err="1"/>
              <a:t>Github</a:t>
            </a:r>
            <a:endParaRPr lang="en-US" dirty="0"/>
          </a:p>
        </p:txBody>
      </p:sp>
      <p:pic>
        <p:nvPicPr>
          <p:cNvPr id="6" name="Content Placeholder 5">
            <a:extLst>
              <a:ext uri="{FF2B5EF4-FFF2-40B4-BE49-F238E27FC236}">
                <a16:creationId xmlns:a16="http://schemas.microsoft.com/office/drawing/2014/main" id="{CB565CBD-337B-4A36-81B5-E79A1F2D0174}"/>
              </a:ext>
            </a:extLst>
          </p:cNvPr>
          <p:cNvPicPr>
            <a:picLocks noGrp="1" noChangeAspect="1"/>
          </p:cNvPicPr>
          <p:nvPr>
            <p:ph sz="quarter" idx="18"/>
          </p:nvPr>
        </p:nvPicPr>
        <p:blipFill>
          <a:blip r:embed="rId2"/>
          <a:stretch>
            <a:fillRect/>
          </a:stretch>
        </p:blipFill>
        <p:spPr>
          <a:xfrm>
            <a:off x="685800" y="1485083"/>
            <a:ext cx="2003335" cy="2914650"/>
          </a:xfrm>
          <a:prstGeom prst="rect">
            <a:avLst/>
          </a:prstGeom>
        </p:spPr>
      </p:pic>
      <p:sp>
        <p:nvSpPr>
          <p:cNvPr id="4" name="Text Placeholder 3">
            <a:extLst>
              <a:ext uri="{FF2B5EF4-FFF2-40B4-BE49-F238E27FC236}">
                <a16:creationId xmlns:a16="http://schemas.microsoft.com/office/drawing/2014/main" id="{4845F69C-B41B-4C63-B80B-0B345A231FE5}"/>
              </a:ext>
            </a:extLst>
          </p:cNvPr>
          <p:cNvSpPr>
            <a:spLocks noGrp="1"/>
          </p:cNvSpPr>
          <p:nvPr>
            <p:ph type="body" sz="quarter" idx="16"/>
          </p:nvPr>
        </p:nvSpPr>
        <p:spPr/>
        <p:txBody>
          <a:bodyPr/>
          <a:lstStyle/>
          <a:p>
            <a:r>
              <a:rPr lang="en-US" dirty="0"/>
              <a:t>Access to repo – ArcGIS Tutorials and Sample Data	</a:t>
            </a:r>
          </a:p>
        </p:txBody>
      </p:sp>
      <p:sp>
        <p:nvSpPr>
          <p:cNvPr id="5" name="Text Placeholder 4">
            <a:extLst>
              <a:ext uri="{FF2B5EF4-FFF2-40B4-BE49-F238E27FC236}">
                <a16:creationId xmlns:a16="http://schemas.microsoft.com/office/drawing/2014/main" id="{33AFA55E-82F4-4FD6-A12C-9CDDC69B22C3}"/>
              </a:ext>
            </a:extLst>
          </p:cNvPr>
          <p:cNvSpPr>
            <a:spLocks noGrp="1"/>
          </p:cNvSpPr>
          <p:nvPr>
            <p:ph type="body" sz="quarter" idx="20"/>
          </p:nvPr>
        </p:nvSpPr>
        <p:spPr/>
        <p:txBody>
          <a:bodyPr/>
          <a:lstStyle/>
          <a:p>
            <a:endParaRPr lang="en-US"/>
          </a:p>
        </p:txBody>
      </p:sp>
      <p:pic>
        <p:nvPicPr>
          <p:cNvPr id="8" name="Picture 7">
            <a:extLst>
              <a:ext uri="{FF2B5EF4-FFF2-40B4-BE49-F238E27FC236}">
                <a16:creationId xmlns:a16="http://schemas.microsoft.com/office/drawing/2014/main" id="{04D83F54-B9BB-4577-B01A-2773E31D4507}"/>
              </a:ext>
            </a:extLst>
          </p:cNvPr>
          <p:cNvPicPr>
            <a:picLocks noChangeAspect="1"/>
          </p:cNvPicPr>
          <p:nvPr/>
        </p:nvPicPr>
        <p:blipFill>
          <a:blip r:embed="rId3"/>
          <a:stretch>
            <a:fillRect/>
          </a:stretch>
        </p:blipFill>
        <p:spPr>
          <a:xfrm>
            <a:off x="3363005" y="2180355"/>
            <a:ext cx="3114675" cy="1333500"/>
          </a:xfrm>
          <a:prstGeom prst="rect">
            <a:avLst/>
          </a:prstGeom>
        </p:spPr>
      </p:pic>
      <p:pic>
        <p:nvPicPr>
          <p:cNvPr id="9" name="Picture 8">
            <a:extLst>
              <a:ext uri="{FF2B5EF4-FFF2-40B4-BE49-F238E27FC236}">
                <a16:creationId xmlns:a16="http://schemas.microsoft.com/office/drawing/2014/main" id="{3692B6B6-1364-41F3-8FD7-BC537DF26965}"/>
              </a:ext>
            </a:extLst>
          </p:cNvPr>
          <p:cNvPicPr>
            <a:picLocks noChangeAspect="1"/>
          </p:cNvPicPr>
          <p:nvPr/>
        </p:nvPicPr>
        <p:blipFill>
          <a:blip r:embed="rId4"/>
          <a:stretch>
            <a:fillRect/>
          </a:stretch>
        </p:blipFill>
        <p:spPr>
          <a:xfrm>
            <a:off x="7151550" y="2189880"/>
            <a:ext cx="2990850" cy="1323975"/>
          </a:xfrm>
          <a:prstGeom prst="rect">
            <a:avLst/>
          </a:prstGeom>
        </p:spPr>
      </p:pic>
      <p:pic>
        <p:nvPicPr>
          <p:cNvPr id="10" name="Picture 9">
            <a:extLst>
              <a:ext uri="{FF2B5EF4-FFF2-40B4-BE49-F238E27FC236}">
                <a16:creationId xmlns:a16="http://schemas.microsoft.com/office/drawing/2014/main" id="{67D24A9E-DC73-440D-8004-39EE08850569}"/>
              </a:ext>
            </a:extLst>
          </p:cNvPr>
          <p:cNvPicPr>
            <a:picLocks noChangeAspect="1"/>
          </p:cNvPicPr>
          <p:nvPr/>
        </p:nvPicPr>
        <p:blipFill>
          <a:blip r:embed="rId5"/>
          <a:stretch>
            <a:fillRect/>
          </a:stretch>
        </p:blipFill>
        <p:spPr>
          <a:xfrm>
            <a:off x="4789986" y="3930878"/>
            <a:ext cx="4362450" cy="2362200"/>
          </a:xfrm>
          <a:prstGeom prst="rect">
            <a:avLst/>
          </a:prstGeom>
        </p:spPr>
      </p:pic>
      <p:sp>
        <p:nvSpPr>
          <p:cNvPr id="13" name="Arrow: Right 12">
            <a:extLst>
              <a:ext uri="{FF2B5EF4-FFF2-40B4-BE49-F238E27FC236}">
                <a16:creationId xmlns:a16="http://schemas.microsoft.com/office/drawing/2014/main" id="{DAC030D2-62F8-4B25-86A0-A2EE965DDA07}"/>
              </a:ext>
            </a:extLst>
          </p:cNvPr>
          <p:cNvSpPr/>
          <p:nvPr/>
        </p:nvSpPr>
        <p:spPr bwMode="auto">
          <a:xfrm>
            <a:off x="2317977" y="2610911"/>
            <a:ext cx="1045028" cy="574639"/>
          </a:xfrm>
          <a:prstGeom prst="rightArrow">
            <a:avLst/>
          </a:prstGeom>
          <a:solidFill>
            <a:srgbClr val="3CFF00"/>
          </a:solidFill>
          <a:ln>
            <a:solidFill>
              <a:srgbClr val="3C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Arrow: Right 13">
            <a:extLst>
              <a:ext uri="{FF2B5EF4-FFF2-40B4-BE49-F238E27FC236}">
                <a16:creationId xmlns:a16="http://schemas.microsoft.com/office/drawing/2014/main" id="{01113806-9B29-47CF-A639-48D9106A7B12}"/>
              </a:ext>
            </a:extLst>
          </p:cNvPr>
          <p:cNvSpPr/>
          <p:nvPr/>
        </p:nvSpPr>
        <p:spPr bwMode="auto">
          <a:xfrm>
            <a:off x="6629036" y="2655088"/>
            <a:ext cx="1045028" cy="574639"/>
          </a:xfrm>
          <a:prstGeom prst="rightArrow">
            <a:avLst/>
          </a:prstGeom>
          <a:solidFill>
            <a:srgbClr val="3CFF00"/>
          </a:solidFill>
          <a:ln>
            <a:solidFill>
              <a:srgbClr val="3C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Arrow: Right 14">
            <a:extLst>
              <a:ext uri="{FF2B5EF4-FFF2-40B4-BE49-F238E27FC236}">
                <a16:creationId xmlns:a16="http://schemas.microsoft.com/office/drawing/2014/main" id="{275B9D05-380F-4FDC-BD35-72A4C22B5968}"/>
              </a:ext>
            </a:extLst>
          </p:cNvPr>
          <p:cNvSpPr/>
          <p:nvPr/>
        </p:nvSpPr>
        <p:spPr bwMode="auto">
          <a:xfrm rot="8182527">
            <a:off x="7135097" y="3382817"/>
            <a:ext cx="1045028" cy="574639"/>
          </a:xfrm>
          <a:prstGeom prst="rightArrow">
            <a:avLst/>
          </a:prstGeom>
          <a:solidFill>
            <a:srgbClr val="3CFF00"/>
          </a:solidFill>
          <a:ln>
            <a:solidFill>
              <a:srgbClr val="3C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13584991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55B3AA-C322-4AD3-9DD3-B40F019C375D}"/>
              </a:ext>
            </a:extLst>
          </p:cNvPr>
          <p:cNvSpPr>
            <a:spLocks noGrp="1"/>
          </p:cNvSpPr>
          <p:nvPr>
            <p:ph type="body" sz="quarter" idx="20"/>
          </p:nvPr>
        </p:nvSpPr>
        <p:spPr/>
        <p:txBody>
          <a:bodyPr/>
          <a:lstStyle/>
          <a:p>
            <a:endParaRPr lang="en-US"/>
          </a:p>
        </p:txBody>
      </p:sp>
      <p:sp>
        <p:nvSpPr>
          <p:cNvPr id="25" name="Title 2">
            <a:extLst>
              <a:ext uri="{FF2B5EF4-FFF2-40B4-BE49-F238E27FC236}">
                <a16:creationId xmlns:a16="http://schemas.microsoft.com/office/drawing/2014/main" id="{09DCC161-B818-4546-9D59-B0016BBDE05A}"/>
              </a:ext>
            </a:extLst>
          </p:cNvPr>
          <p:cNvSpPr>
            <a:spLocks noGrp="1"/>
          </p:cNvSpPr>
          <p:nvPr>
            <p:ph type="title"/>
          </p:nvPr>
        </p:nvSpPr>
        <p:spPr>
          <a:xfrm>
            <a:off x="685800" y="682625"/>
            <a:ext cx="10826496" cy="430887"/>
          </a:xfrm>
        </p:spPr>
        <p:txBody>
          <a:bodyPr/>
          <a:lstStyle/>
          <a:p>
            <a:r>
              <a:rPr lang="en-US" sz="2800" b="0" dirty="0"/>
              <a:t>Why Use R? </a:t>
            </a:r>
          </a:p>
        </p:txBody>
      </p:sp>
      <p:sp>
        <p:nvSpPr>
          <p:cNvPr id="26" name="Subtitle 4">
            <a:extLst>
              <a:ext uri="{FF2B5EF4-FFF2-40B4-BE49-F238E27FC236}">
                <a16:creationId xmlns:a16="http://schemas.microsoft.com/office/drawing/2014/main" id="{F448D36C-F67A-4B0F-8459-3221E28E477E}"/>
              </a:ext>
            </a:extLst>
          </p:cNvPr>
          <p:cNvSpPr txBox="1">
            <a:spLocks/>
          </p:cNvSpPr>
          <p:nvPr/>
        </p:nvSpPr>
        <p:spPr>
          <a:xfrm>
            <a:off x="914400" y="1828800"/>
            <a:ext cx="10369296" cy="3429000"/>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b="0"/>
              <a:t>R is a free and open-source programming language. </a:t>
            </a:r>
          </a:p>
          <a:p>
            <a:pPr lvl="1"/>
            <a:r>
              <a:rPr lang="en-US" sz="2000" b="0"/>
              <a:t>Designed with data analysis in mind</a:t>
            </a:r>
          </a:p>
          <a:p>
            <a:pPr lvl="2"/>
            <a:r>
              <a:rPr lang="en-US" sz="1800" b="0"/>
              <a:t>Powerful core data structures and operations</a:t>
            </a:r>
          </a:p>
          <a:p>
            <a:r>
              <a:rPr lang="en-US" sz="2400" b="0"/>
              <a:t>Unparalleled breadth of statistical routines</a:t>
            </a:r>
          </a:p>
          <a:p>
            <a:pPr lvl="1"/>
            <a:r>
              <a:rPr lang="en-US" sz="2000" b="0"/>
              <a:t>Both cutting-edge research and field specific methods</a:t>
            </a:r>
          </a:p>
          <a:p>
            <a:r>
              <a:rPr lang="en-US" sz="2400" b="0"/>
              <a:t>CRAN: Over 12,700 available packages (doubled since 2016!)</a:t>
            </a:r>
          </a:p>
          <a:p>
            <a:r>
              <a:rPr lang="en-US" sz="2400" b="0"/>
              <a:t>Versatile and powerful plotting</a:t>
            </a:r>
          </a:p>
          <a:p>
            <a:pPr lvl="2"/>
            <a:endParaRPr lang="en-US">
              <a:latin typeface="Avenir Next" panose="020B0503020202020204" pitchFamily="34" charset="0"/>
            </a:endParaRPr>
          </a:p>
          <a:p>
            <a:pPr marL="621792" lvl="2" indent="0">
              <a:buFont typeface="Lucida Grande"/>
              <a:buNone/>
            </a:pPr>
            <a:endParaRPr lang="en-US" dirty="0">
              <a:latin typeface="Avenir Next" panose="020B0503020202020204" pitchFamily="34" charset="0"/>
            </a:endParaRPr>
          </a:p>
        </p:txBody>
      </p:sp>
      <p:sp>
        <p:nvSpPr>
          <p:cNvPr id="27" name="Text Placeholder 1">
            <a:extLst>
              <a:ext uri="{FF2B5EF4-FFF2-40B4-BE49-F238E27FC236}">
                <a16:creationId xmlns:a16="http://schemas.microsoft.com/office/drawing/2014/main" id="{2647124E-5722-467A-B0A6-1CBCDCD176AF}"/>
              </a:ext>
            </a:extLst>
          </p:cNvPr>
          <p:cNvSpPr txBox="1">
            <a:spLocks/>
          </p:cNvSpPr>
          <p:nvPr/>
        </p:nvSpPr>
        <p:spPr>
          <a:xfrm>
            <a:off x="682625" y="1097309"/>
            <a:ext cx="10826496" cy="24622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600" b="0" dirty="0">
                <a:solidFill>
                  <a:schemeClr val="bg2">
                    <a:lumMod val="40000"/>
                    <a:lumOff val="60000"/>
                  </a:schemeClr>
                </a:solidFill>
              </a:rPr>
              <a:t>The R Language</a:t>
            </a:r>
          </a:p>
          <a:p>
            <a:pPr marL="0" indent="0">
              <a:buNone/>
            </a:pPr>
            <a:endParaRPr lang="en-US" b="0" dirty="0">
              <a:latin typeface="Avenir Next" panose="020B0503020202020204" pitchFamily="34" charset="0"/>
            </a:endParaRPr>
          </a:p>
        </p:txBody>
      </p:sp>
    </p:spTree>
    <p:extLst>
      <p:ext uri="{BB962C8B-B14F-4D97-AF65-F5344CB8AC3E}">
        <p14:creationId xmlns:p14="http://schemas.microsoft.com/office/powerpoint/2010/main" val="350596298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629D3F-EE7D-43A0-A9AD-05572EAF0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8"/>
          <p:cNvSpPr>
            <a:spLocks noGrp="1"/>
          </p:cNvSpPr>
          <p:nvPr>
            <p:ph type="title"/>
          </p:nvPr>
        </p:nvSpPr>
        <p:spPr>
          <a:xfrm>
            <a:off x="685800" y="682625"/>
            <a:ext cx="10826496" cy="430887"/>
          </a:xfrm>
        </p:spPr>
        <p:txBody>
          <a:bodyPr/>
          <a:lstStyle/>
          <a:p>
            <a:r>
              <a:rPr lang="en-US" sz="2800" b="0" dirty="0"/>
              <a:t>Agenda</a:t>
            </a:r>
          </a:p>
        </p:txBody>
      </p:sp>
      <p:sp>
        <p:nvSpPr>
          <p:cNvPr id="4" name="Content Placeholder 3"/>
          <p:cNvSpPr>
            <a:spLocks noGrp="1"/>
          </p:cNvSpPr>
          <p:nvPr>
            <p:ph sz="quarter" idx="18"/>
          </p:nvPr>
        </p:nvSpPr>
        <p:spPr/>
        <p:txBody>
          <a:bodyPr/>
          <a:lstStyle/>
          <a:p>
            <a:r>
              <a:rPr lang="en-US" b="0" dirty="0"/>
              <a:t>Overview</a:t>
            </a:r>
          </a:p>
          <a:p>
            <a:r>
              <a:rPr lang="en-US" b="0" dirty="0"/>
              <a:t>Getting Access</a:t>
            </a:r>
          </a:p>
          <a:p>
            <a:pPr lvl="1"/>
            <a:r>
              <a:rPr lang="en-US" b="0" dirty="0"/>
              <a:t>ArcGIS Portal </a:t>
            </a:r>
          </a:p>
          <a:p>
            <a:pPr lvl="1"/>
            <a:r>
              <a:rPr lang="en-US" b="0" dirty="0"/>
              <a:t>ArcGIS Pro </a:t>
            </a:r>
          </a:p>
          <a:p>
            <a:pPr lvl="1"/>
            <a:r>
              <a:rPr lang="en-US" b="0" dirty="0"/>
              <a:t>R-Bridge</a:t>
            </a:r>
          </a:p>
          <a:p>
            <a:pPr lvl="1"/>
            <a:r>
              <a:rPr lang="en-US" b="0" dirty="0"/>
              <a:t>ArcGIS API for Python</a:t>
            </a:r>
          </a:p>
          <a:p>
            <a:pPr lvl="1"/>
            <a:r>
              <a:rPr lang="en-US" b="0" dirty="0"/>
              <a:t>Machine Learning</a:t>
            </a:r>
          </a:p>
          <a:p>
            <a:r>
              <a:rPr lang="en-US" b="0" dirty="0"/>
              <a:t>ArcGIS Enterprise Overview</a:t>
            </a:r>
          </a:p>
          <a:p>
            <a:pPr lvl="1"/>
            <a:r>
              <a:rPr lang="en-US" b="0" dirty="0"/>
              <a:t>Portal for ArcGIS Demo</a:t>
            </a:r>
          </a:p>
          <a:p>
            <a:endParaRPr lang="en-US" b="0" dirty="0"/>
          </a:p>
          <a:p>
            <a:endParaRPr lang="en-US" b="0" dirty="0"/>
          </a:p>
          <a:p>
            <a:endParaRPr lang="en-US" b="0" dirty="0"/>
          </a:p>
          <a:p>
            <a:endParaRPr lang="en-US" b="0" dirty="0"/>
          </a:p>
          <a:p>
            <a:pPr lvl="1"/>
            <a:endParaRPr lang="en-US" b="0" dirty="0"/>
          </a:p>
          <a:p>
            <a:pPr lvl="1"/>
            <a:endParaRPr lang="en-US" b="0" dirty="0"/>
          </a:p>
        </p:txBody>
      </p:sp>
    </p:spTree>
    <p:extLst>
      <p:ext uri="{BB962C8B-B14F-4D97-AF65-F5344CB8AC3E}">
        <p14:creationId xmlns:p14="http://schemas.microsoft.com/office/powerpoint/2010/main" val="166312304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176BEB6-F8D8-4B00-87F4-244DA884C5A5}"/>
              </a:ext>
            </a:extLst>
          </p:cNvPr>
          <p:cNvSpPr>
            <a:spLocks noGrp="1"/>
          </p:cNvSpPr>
          <p:nvPr>
            <p:ph type="title"/>
          </p:nvPr>
        </p:nvSpPr>
        <p:spPr>
          <a:xfrm>
            <a:off x="685800" y="682625"/>
            <a:ext cx="10826496" cy="430887"/>
          </a:xfrm>
        </p:spPr>
        <p:txBody>
          <a:bodyPr/>
          <a:lstStyle/>
          <a:p>
            <a:r>
              <a:rPr lang="en-US" sz="2800" b="0" dirty="0"/>
              <a:t>R Spatial Packages</a:t>
            </a:r>
          </a:p>
        </p:txBody>
      </p:sp>
      <p:sp>
        <p:nvSpPr>
          <p:cNvPr id="5" name="Subtitle 4">
            <a:extLst>
              <a:ext uri="{FF2B5EF4-FFF2-40B4-BE49-F238E27FC236}">
                <a16:creationId xmlns:a16="http://schemas.microsoft.com/office/drawing/2014/main" id="{795BA06A-BC4C-4EEC-A14D-646390C7363E}"/>
              </a:ext>
            </a:extLst>
          </p:cNvPr>
          <p:cNvSpPr txBox="1">
            <a:spLocks/>
          </p:cNvSpPr>
          <p:nvPr/>
        </p:nvSpPr>
        <p:spPr>
          <a:xfrm>
            <a:off x="914400" y="1742739"/>
            <a:ext cx="10369296" cy="4701287"/>
          </a:xfrm>
          <a:prstGeom prst="rect">
            <a:avLst/>
          </a:prstGeom>
          <a:noFill/>
        </p:spPr>
        <p:txBody>
          <a:bodyPr vert="horz" wrap="square" lIns="0" tIns="0" rIns="0" bIns="0" rtlCol="0" anchor="t">
            <a:spAutoFit/>
          </a:bodyPr>
          <a:lstStyle>
            <a:lvl1pPr marL="0" indent="0" algn="r" defTabSz="457200" rtl="0" eaLnBrk="1" latinLnBrk="0" hangingPunct="1">
              <a:lnSpc>
                <a:spcPct val="100000"/>
              </a:lnSpc>
              <a:spcBef>
                <a:spcPts val="300"/>
              </a:spcBef>
              <a:spcAft>
                <a:spcPts val="0"/>
              </a:spcAft>
              <a:buClr>
                <a:schemeClr val="accent4">
                  <a:lumMod val="60000"/>
                  <a:lumOff val="40000"/>
                </a:schemeClr>
              </a:buClr>
              <a:buSzPct val="80000"/>
              <a:buFontTx/>
              <a:buNone/>
              <a:defRPr lang="en-US" sz="2600" b="0" kern="1200" baseline="0" smtClean="0">
                <a:solidFill>
                  <a:schemeClr val="accent4">
                    <a:lumMod val="40000"/>
                    <a:lumOff val="60000"/>
                  </a:schemeClr>
                </a:solidFill>
                <a:latin typeface="+mj-lt"/>
                <a:ea typeface="+mj-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lang="en-US" sz="1800" b="1" kern="1200" smtClean="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lang="en-US" sz="1600" b="1" kern="1200" smtClean="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smtClean="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2400" dirty="0"/>
              <a:t>Spatial data has a strong support framework</a:t>
            </a:r>
          </a:p>
          <a:p>
            <a:pPr lvl="1"/>
            <a:r>
              <a:rPr lang="en-US" sz="2000" b="0" dirty="0"/>
              <a:t>Well-defined classes and methods for vector and raster data</a:t>
            </a:r>
          </a:p>
          <a:p>
            <a:pPr lvl="1"/>
            <a:r>
              <a:rPr lang="en-US" sz="2000" b="0" dirty="0"/>
              <a:t>Consistent handling across the language </a:t>
            </a:r>
          </a:p>
          <a:p>
            <a:pPr lvl="1"/>
            <a:r>
              <a:rPr lang="en-US" sz="2000" b="0" dirty="0"/>
              <a:t>Functions for simple tasks, like plotting, </a:t>
            </a:r>
            <a:r>
              <a:rPr lang="en-US" sz="2000" b="0" dirty="0" err="1"/>
              <a:t>subsetting</a:t>
            </a:r>
            <a:r>
              <a:rPr lang="en-US" sz="2000" b="0" dirty="0"/>
              <a:t>, and summarizing spatial objects</a:t>
            </a:r>
          </a:p>
          <a:p>
            <a:pPr lvl="1"/>
            <a:r>
              <a:rPr lang="en-US" sz="2000" b="0" dirty="0"/>
              <a:t>Functions for advanced, niche spatial analyses</a:t>
            </a:r>
          </a:p>
          <a:p>
            <a:pPr lvl="1"/>
            <a:r>
              <a:rPr lang="en-US" sz="2000" b="0" dirty="0"/>
              <a:t>Interfaces well with ArcGIS</a:t>
            </a:r>
          </a:p>
          <a:p>
            <a:pPr algn="l"/>
            <a:r>
              <a:rPr lang="en-US" sz="2400" dirty="0"/>
              <a:t>Working with feature data (points, lines, areas):</a:t>
            </a:r>
          </a:p>
          <a:p>
            <a:pPr lvl="1"/>
            <a:r>
              <a:rPr lang="en-US" b="0" dirty="0"/>
              <a:t>Historically </a:t>
            </a:r>
            <a:r>
              <a:rPr lang="en-US" b="0" dirty="0" err="1">
                <a:cs typeface="Consolas" panose="020B0609020204030204" pitchFamily="49" charset="0"/>
              </a:rPr>
              <a:t>sp</a:t>
            </a:r>
            <a:r>
              <a:rPr lang="en-US" b="0" dirty="0"/>
              <a:t> has been the main package for working with feature data</a:t>
            </a:r>
          </a:p>
          <a:p>
            <a:pPr lvl="1"/>
            <a:r>
              <a:rPr lang="en-US" b="0" dirty="0"/>
              <a:t>New effort going into the </a:t>
            </a:r>
            <a:r>
              <a:rPr lang="en-US" b="0" dirty="0">
                <a:cs typeface="Consolas" panose="020B0609020204030204" pitchFamily="49" charset="0"/>
              </a:rPr>
              <a:t>sf</a:t>
            </a:r>
            <a:r>
              <a:rPr lang="en-US" b="0" dirty="0"/>
              <a:t> package, which contains more extensive integration, and a richer underlying data model</a:t>
            </a:r>
          </a:p>
          <a:p>
            <a:pPr lvl="1"/>
            <a:r>
              <a:rPr lang="en-US" b="0" dirty="0"/>
              <a:t>100s of packages have interop</a:t>
            </a:r>
          </a:p>
          <a:p>
            <a:pPr lvl="1"/>
            <a:endParaRPr lang="en-US" sz="2000" b="0" dirty="0"/>
          </a:p>
          <a:p>
            <a:pPr lvl="1"/>
            <a:endParaRPr lang="en-US" dirty="0">
              <a:latin typeface="Avenir Next" panose="020B0503020202020204" pitchFamily="34" charset="0"/>
            </a:endParaRPr>
          </a:p>
        </p:txBody>
      </p:sp>
      <p:sp>
        <p:nvSpPr>
          <p:cNvPr id="6" name="Text Placeholder 1">
            <a:extLst>
              <a:ext uri="{FF2B5EF4-FFF2-40B4-BE49-F238E27FC236}">
                <a16:creationId xmlns:a16="http://schemas.microsoft.com/office/drawing/2014/main" id="{746B92FF-E651-47B7-B919-C7132CB608F3}"/>
              </a:ext>
            </a:extLst>
          </p:cNvPr>
          <p:cNvSpPr txBox="1">
            <a:spLocks/>
          </p:cNvSpPr>
          <p:nvPr/>
        </p:nvSpPr>
        <p:spPr>
          <a:xfrm>
            <a:off x="682625" y="1097309"/>
            <a:ext cx="10826496" cy="24622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600" b="0" dirty="0">
                <a:solidFill>
                  <a:schemeClr val="bg2">
                    <a:lumMod val="40000"/>
                    <a:lumOff val="60000"/>
                  </a:schemeClr>
                </a:solidFill>
              </a:rPr>
              <a:t>Connecting R to spatial</a:t>
            </a:r>
          </a:p>
          <a:p>
            <a:pPr marL="0" indent="0">
              <a:buNone/>
            </a:pPr>
            <a:endParaRPr lang="en-US" b="0" dirty="0">
              <a:latin typeface="Avenir Next" panose="020B0503020202020204" pitchFamily="34" charset="0"/>
            </a:endParaRPr>
          </a:p>
        </p:txBody>
      </p:sp>
    </p:spTree>
    <p:extLst>
      <p:ext uri="{BB962C8B-B14F-4D97-AF65-F5344CB8AC3E}">
        <p14:creationId xmlns:p14="http://schemas.microsoft.com/office/powerpoint/2010/main" val="111423214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5FE94BC-63B8-4212-A771-7DA66E8E7CD5}"/>
              </a:ext>
            </a:extLst>
          </p:cNvPr>
          <p:cNvSpPr txBox="1">
            <a:spLocks/>
          </p:cNvSpPr>
          <p:nvPr/>
        </p:nvSpPr>
        <p:spPr>
          <a:xfrm>
            <a:off x="914400" y="1828804"/>
            <a:ext cx="10369296" cy="3427413"/>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b="0"/>
              <a:t>The R-ArcGIS bridge allows you to connect ArcGIS to R and enables the seamless transfer of data back and forth, along with the ability to integrate R and ArcGIS functionality. </a:t>
            </a:r>
          </a:p>
          <a:p>
            <a:endParaRPr lang="en-US" dirty="0"/>
          </a:p>
        </p:txBody>
      </p:sp>
      <p:grpSp>
        <p:nvGrpSpPr>
          <p:cNvPr id="5" name="Group 4">
            <a:extLst>
              <a:ext uri="{FF2B5EF4-FFF2-40B4-BE49-F238E27FC236}">
                <a16:creationId xmlns:a16="http://schemas.microsoft.com/office/drawing/2014/main" id="{0EF31FA5-2CAE-480A-8D89-585C585020C6}"/>
              </a:ext>
            </a:extLst>
          </p:cNvPr>
          <p:cNvGrpSpPr/>
          <p:nvPr/>
        </p:nvGrpSpPr>
        <p:grpSpPr>
          <a:xfrm>
            <a:off x="7597040" y="4128139"/>
            <a:ext cx="1378216" cy="976833"/>
            <a:chOff x="6501384" y="2532888"/>
            <a:chExt cx="613131" cy="488588"/>
          </a:xfrm>
        </p:grpSpPr>
        <p:sp useBgFill="1">
          <p:nvSpPr>
            <p:cNvPr id="6" name="Freeform 6">
              <a:extLst>
                <a:ext uri="{FF2B5EF4-FFF2-40B4-BE49-F238E27FC236}">
                  <a16:creationId xmlns:a16="http://schemas.microsoft.com/office/drawing/2014/main" id="{886FE0D0-84C2-48CE-90EB-1CC6A7C64DD7}"/>
                </a:ext>
              </a:extLst>
            </p:cNvPr>
            <p:cNvSpPr>
              <a:spLocks/>
            </p:cNvSpPr>
            <p:nvPr/>
          </p:nvSpPr>
          <p:spPr bwMode="auto">
            <a:xfrm>
              <a:off x="6501384" y="2532888"/>
              <a:ext cx="613131" cy="488588"/>
            </a:xfrm>
            <a:custGeom>
              <a:avLst/>
              <a:gdLst>
                <a:gd name="T0" fmla="*/ 145 w 3456"/>
                <a:gd name="T1" fmla="*/ 0 h 2754"/>
                <a:gd name="T2" fmla="*/ 3313 w 3456"/>
                <a:gd name="T3" fmla="*/ 0 h 2754"/>
                <a:gd name="T4" fmla="*/ 3341 w 3456"/>
                <a:gd name="T5" fmla="*/ 3 h 2754"/>
                <a:gd name="T6" fmla="*/ 3368 w 3456"/>
                <a:gd name="T7" fmla="*/ 12 h 2754"/>
                <a:gd name="T8" fmla="*/ 3392 w 3456"/>
                <a:gd name="T9" fmla="*/ 24 h 2754"/>
                <a:gd name="T10" fmla="*/ 3414 w 3456"/>
                <a:gd name="T11" fmla="*/ 42 h 2754"/>
                <a:gd name="T12" fmla="*/ 3432 w 3456"/>
                <a:gd name="T13" fmla="*/ 63 h 2754"/>
                <a:gd name="T14" fmla="*/ 3444 w 3456"/>
                <a:gd name="T15" fmla="*/ 89 h 2754"/>
                <a:gd name="T16" fmla="*/ 3453 w 3456"/>
                <a:gd name="T17" fmla="*/ 116 h 2754"/>
                <a:gd name="T18" fmla="*/ 3456 w 3456"/>
                <a:gd name="T19" fmla="*/ 144 h 2754"/>
                <a:gd name="T20" fmla="*/ 3456 w 3456"/>
                <a:gd name="T21" fmla="*/ 2610 h 2754"/>
                <a:gd name="T22" fmla="*/ 3453 w 3456"/>
                <a:gd name="T23" fmla="*/ 2638 h 2754"/>
                <a:gd name="T24" fmla="*/ 3444 w 3456"/>
                <a:gd name="T25" fmla="*/ 2665 h 2754"/>
                <a:gd name="T26" fmla="*/ 3432 w 3456"/>
                <a:gd name="T27" fmla="*/ 2691 h 2754"/>
                <a:gd name="T28" fmla="*/ 3414 w 3456"/>
                <a:gd name="T29" fmla="*/ 2712 h 2754"/>
                <a:gd name="T30" fmla="*/ 3392 w 3456"/>
                <a:gd name="T31" fmla="*/ 2730 h 2754"/>
                <a:gd name="T32" fmla="*/ 3368 w 3456"/>
                <a:gd name="T33" fmla="*/ 2742 h 2754"/>
                <a:gd name="T34" fmla="*/ 3341 w 3456"/>
                <a:gd name="T35" fmla="*/ 2751 h 2754"/>
                <a:gd name="T36" fmla="*/ 3313 w 3456"/>
                <a:gd name="T37" fmla="*/ 2754 h 2754"/>
                <a:gd name="T38" fmla="*/ 145 w 3456"/>
                <a:gd name="T39" fmla="*/ 2754 h 2754"/>
                <a:gd name="T40" fmla="*/ 115 w 3456"/>
                <a:gd name="T41" fmla="*/ 2751 h 2754"/>
                <a:gd name="T42" fmla="*/ 88 w 3456"/>
                <a:gd name="T43" fmla="*/ 2742 h 2754"/>
                <a:gd name="T44" fmla="*/ 64 w 3456"/>
                <a:gd name="T45" fmla="*/ 2730 h 2754"/>
                <a:gd name="T46" fmla="*/ 42 w 3456"/>
                <a:gd name="T47" fmla="*/ 2712 h 2754"/>
                <a:gd name="T48" fmla="*/ 24 w 3456"/>
                <a:gd name="T49" fmla="*/ 2691 h 2754"/>
                <a:gd name="T50" fmla="*/ 12 w 3456"/>
                <a:gd name="T51" fmla="*/ 2665 h 2754"/>
                <a:gd name="T52" fmla="*/ 3 w 3456"/>
                <a:gd name="T53" fmla="*/ 2638 h 2754"/>
                <a:gd name="T54" fmla="*/ 0 w 3456"/>
                <a:gd name="T55" fmla="*/ 2610 h 2754"/>
                <a:gd name="T56" fmla="*/ 0 w 3456"/>
                <a:gd name="T57" fmla="*/ 144 h 2754"/>
                <a:gd name="T58" fmla="*/ 3 w 3456"/>
                <a:gd name="T59" fmla="*/ 116 h 2754"/>
                <a:gd name="T60" fmla="*/ 12 w 3456"/>
                <a:gd name="T61" fmla="*/ 89 h 2754"/>
                <a:gd name="T62" fmla="*/ 24 w 3456"/>
                <a:gd name="T63" fmla="*/ 63 h 2754"/>
                <a:gd name="T64" fmla="*/ 42 w 3456"/>
                <a:gd name="T65" fmla="*/ 42 h 2754"/>
                <a:gd name="T66" fmla="*/ 64 w 3456"/>
                <a:gd name="T67" fmla="*/ 24 h 2754"/>
                <a:gd name="T68" fmla="*/ 88 w 3456"/>
                <a:gd name="T69" fmla="*/ 12 h 2754"/>
                <a:gd name="T70" fmla="*/ 115 w 3456"/>
                <a:gd name="T71" fmla="*/ 3 h 2754"/>
                <a:gd name="T72" fmla="*/ 145 w 3456"/>
                <a:gd name="T73"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6" h="2754">
                  <a:moveTo>
                    <a:pt x="145" y="0"/>
                  </a:moveTo>
                  <a:lnTo>
                    <a:pt x="3313" y="0"/>
                  </a:lnTo>
                  <a:lnTo>
                    <a:pt x="3341" y="3"/>
                  </a:lnTo>
                  <a:lnTo>
                    <a:pt x="3368" y="12"/>
                  </a:lnTo>
                  <a:lnTo>
                    <a:pt x="3392" y="24"/>
                  </a:lnTo>
                  <a:lnTo>
                    <a:pt x="3414" y="42"/>
                  </a:lnTo>
                  <a:lnTo>
                    <a:pt x="3432" y="63"/>
                  </a:lnTo>
                  <a:lnTo>
                    <a:pt x="3444" y="89"/>
                  </a:lnTo>
                  <a:lnTo>
                    <a:pt x="3453" y="116"/>
                  </a:lnTo>
                  <a:lnTo>
                    <a:pt x="3456" y="144"/>
                  </a:lnTo>
                  <a:lnTo>
                    <a:pt x="3456" y="2610"/>
                  </a:lnTo>
                  <a:lnTo>
                    <a:pt x="3453" y="2638"/>
                  </a:lnTo>
                  <a:lnTo>
                    <a:pt x="3444" y="2665"/>
                  </a:lnTo>
                  <a:lnTo>
                    <a:pt x="3432" y="2691"/>
                  </a:lnTo>
                  <a:lnTo>
                    <a:pt x="3414" y="2712"/>
                  </a:lnTo>
                  <a:lnTo>
                    <a:pt x="3392" y="2730"/>
                  </a:lnTo>
                  <a:lnTo>
                    <a:pt x="3368" y="2742"/>
                  </a:lnTo>
                  <a:lnTo>
                    <a:pt x="3341" y="2751"/>
                  </a:lnTo>
                  <a:lnTo>
                    <a:pt x="3313" y="2754"/>
                  </a:lnTo>
                  <a:lnTo>
                    <a:pt x="145" y="2754"/>
                  </a:lnTo>
                  <a:lnTo>
                    <a:pt x="115" y="2751"/>
                  </a:lnTo>
                  <a:lnTo>
                    <a:pt x="88" y="2742"/>
                  </a:lnTo>
                  <a:lnTo>
                    <a:pt x="64" y="2730"/>
                  </a:lnTo>
                  <a:lnTo>
                    <a:pt x="42" y="2712"/>
                  </a:lnTo>
                  <a:lnTo>
                    <a:pt x="24" y="2691"/>
                  </a:lnTo>
                  <a:lnTo>
                    <a:pt x="12" y="2665"/>
                  </a:lnTo>
                  <a:lnTo>
                    <a:pt x="3" y="2638"/>
                  </a:lnTo>
                  <a:lnTo>
                    <a:pt x="0" y="2610"/>
                  </a:lnTo>
                  <a:lnTo>
                    <a:pt x="0" y="144"/>
                  </a:lnTo>
                  <a:lnTo>
                    <a:pt x="3" y="116"/>
                  </a:lnTo>
                  <a:lnTo>
                    <a:pt x="12" y="89"/>
                  </a:lnTo>
                  <a:lnTo>
                    <a:pt x="24" y="63"/>
                  </a:lnTo>
                  <a:lnTo>
                    <a:pt x="42" y="42"/>
                  </a:lnTo>
                  <a:lnTo>
                    <a:pt x="64" y="24"/>
                  </a:lnTo>
                  <a:lnTo>
                    <a:pt x="88" y="12"/>
                  </a:lnTo>
                  <a:lnTo>
                    <a:pt x="115" y="3"/>
                  </a:lnTo>
                  <a:lnTo>
                    <a:pt x="145" y="0"/>
                  </a:lnTo>
                  <a:close/>
                </a:path>
              </a:pathLst>
            </a:custGeom>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p>
          </p:txBody>
        </p:sp>
        <p:sp>
          <p:nvSpPr>
            <p:cNvPr id="7" name="AutoShape 3">
              <a:extLst>
                <a:ext uri="{FF2B5EF4-FFF2-40B4-BE49-F238E27FC236}">
                  <a16:creationId xmlns:a16="http://schemas.microsoft.com/office/drawing/2014/main" id="{BEB4C407-5285-4597-9CFF-F16CC180D40D}"/>
                </a:ext>
              </a:extLst>
            </p:cNvPr>
            <p:cNvSpPr>
              <a:spLocks noChangeAspect="1" noChangeArrowheads="1" noTextEdit="1"/>
            </p:cNvSpPr>
            <p:nvPr/>
          </p:nvSpPr>
          <p:spPr bwMode="auto">
            <a:xfrm>
              <a:off x="6501384" y="2532888"/>
              <a:ext cx="613131" cy="4885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8" name="Rectangle 5">
              <a:extLst>
                <a:ext uri="{FF2B5EF4-FFF2-40B4-BE49-F238E27FC236}">
                  <a16:creationId xmlns:a16="http://schemas.microsoft.com/office/drawing/2014/main" id="{B1FB6EF1-803D-417E-98BA-4E578573C259}"/>
                </a:ext>
              </a:extLst>
            </p:cNvPr>
            <p:cNvSpPr>
              <a:spLocks noChangeArrowheads="1"/>
            </p:cNvSpPr>
            <p:nvPr/>
          </p:nvSpPr>
          <p:spPr bwMode="auto">
            <a:xfrm>
              <a:off x="6501384" y="2532888"/>
              <a:ext cx="613131" cy="488588"/>
            </a:xfrm>
            <a:prstGeom prst="rect">
              <a:avLst/>
            </a:prstGeom>
            <a:noFill/>
            <a:ln w="0">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9" name="Freeform 7">
              <a:extLst>
                <a:ext uri="{FF2B5EF4-FFF2-40B4-BE49-F238E27FC236}">
                  <a16:creationId xmlns:a16="http://schemas.microsoft.com/office/drawing/2014/main" id="{19976E89-2D1C-4094-AE8B-8CDE2BF5BAAB}"/>
                </a:ext>
              </a:extLst>
            </p:cNvPr>
            <p:cNvSpPr>
              <a:spLocks/>
            </p:cNvSpPr>
            <p:nvPr/>
          </p:nvSpPr>
          <p:spPr bwMode="auto">
            <a:xfrm>
              <a:off x="6616346" y="2627092"/>
              <a:ext cx="383207" cy="244295"/>
            </a:xfrm>
            <a:custGeom>
              <a:avLst/>
              <a:gdLst>
                <a:gd name="T0" fmla="*/ 1605 w 2160"/>
                <a:gd name="T1" fmla="*/ 0 h 1370"/>
                <a:gd name="T2" fmla="*/ 1900 w 2160"/>
                <a:gd name="T3" fmla="*/ 1041 h 1370"/>
                <a:gd name="T4" fmla="*/ 2160 w 2160"/>
                <a:gd name="T5" fmla="*/ 674 h 1370"/>
                <a:gd name="T6" fmla="*/ 2160 w 2160"/>
                <a:gd name="T7" fmla="*/ 924 h 1370"/>
                <a:gd name="T8" fmla="*/ 1843 w 2160"/>
                <a:gd name="T9" fmla="*/ 1370 h 1370"/>
                <a:gd name="T10" fmla="*/ 1564 w 2160"/>
                <a:gd name="T11" fmla="*/ 382 h 1370"/>
                <a:gd name="T12" fmla="*/ 1102 w 2160"/>
                <a:gd name="T13" fmla="*/ 1246 h 1370"/>
                <a:gd name="T14" fmla="*/ 660 w 2160"/>
                <a:gd name="T15" fmla="*/ 875 h 1370"/>
                <a:gd name="T16" fmla="*/ 322 w 2160"/>
                <a:gd name="T17" fmla="*/ 1330 h 1370"/>
                <a:gd name="T18" fmla="*/ 0 w 2160"/>
                <a:gd name="T19" fmla="*/ 859 h 1370"/>
                <a:gd name="T20" fmla="*/ 0 w 2160"/>
                <a:gd name="T21" fmla="*/ 603 h 1370"/>
                <a:gd name="T22" fmla="*/ 327 w 2160"/>
                <a:gd name="T23" fmla="*/ 1081 h 1370"/>
                <a:gd name="T24" fmla="*/ 636 w 2160"/>
                <a:gd name="T25" fmla="*/ 666 h 1370"/>
                <a:gd name="T26" fmla="*/ 1058 w 2160"/>
                <a:gd name="T27" fmla="*/ 1020 h 1370"/>
                <a:gd name="T28" fmla="*/ 1605 w 2160"/>
                <a:gd name="T2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1370">
                  <a:moveTo>
                    <a:pt x="1605" y="0"/>
                  </a:moveTo>
                  <a:lnTo>
                    <a:pt x="1900" y="1041"/>
                  </a:lnTo>
                  <a:lnTo>
                    <a:pt x="2160" y="674"/>
                  </a:lnTo>
                  <a:lnTo>
                    <a:pt x="2160" y="924"/>
                  </a:lnTo>
                  <a:lnTo>
                    <a:pt x="1843" y="1370"/>
                  </a:lnTo>
                  <a:lnTo>
                    <a:pt x="1564" y="382"/>
                  </a:lnTo>
                  <a:lnTo>
                    <a:pt x="1102" y="1246"/>
                  </a:lnTo>
                  <a:lnTo>
                    <a:pt x="660" y="875"/>
                  </a:lnTo>
                  <a:lnTo>
                    <a:pt x="322" y="1330"/>
                  </a:lnTo>
                  <a:lnTo>
                    <a:pt x="0" y="859"/>
                  </a:lnTo>
                  <a:lnTo>
                    <a:pt x="0" y="603"/>
                  </a:lnTo>
                  <a:lnTo>
                    <a:pt x="327" y="1081"/>
                  </a:lnTo>
                  <a:lnTo>
                    <a:pt x="636" y="666"/>
                  </a:lnTo>
                  <a:lnTo>
                    <a:pt x="1058" y="1020"/>
                  </a:lnTo>
                  <a:lnTo>
                    <a:pt x="1605" y="0"/>
                  </a:lnTo>
                  <a:close/>
                </a:path>
              </a:pathLst>
            </a:custGeom>
            <a:solidFill>
              <a:srgbClr val="EE9850"/>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p>
          </p:txBody>
        </p:sp>
        <p:sp>
          <p:nvSpPr>
            <p:cNvPr id="10" name="Freeform 8">
              <a:extLst>
                <a:ext uri="{FF2B5EF4-FFF2-40B4-BE49-F238E27FC236}">
                  <a16:creationId xmlns:a16="http://schemas.microsoft.com/office/drawing/2014/main" id="{26BEA686-B95B-42E9-873F-8A0FC742F681}"/>
                </a:ext>
              </a:extLst>
            </p:cNvPr>
            <p:cNvSpPr>
              <a:spLocks noEditPoints="1"/>
            </p:cNvSpPr>
            <p:nvPr/>
          </p:nvSpPr>
          <p:spPr bwMode="auto">
            <a:xfrm>
              <a:off x="6526931" y="2558435"/>
              <a:ext cx="562037" cy="437494"/>
            </a:xfrm>
            <a:custGeom>
              <a:avLst/>
              <a:gdLst>
                <a:gd name="T0" fmla="*/ 215 w 3168"/>
                <a:gd name="T1" fmla="*/ 219 h 2466"/>
                <a:gd name="T2" fmla="*/ 215 w 3168"/>
                <a:gd name="T3" fmla="*/ 2248 h 2466"/>
                <a:gd name="T4" fmla="*/ 2951 w 3168"/>
                <a:gd name="T5" fmla="*/ 2248 h 2466"/>
                <a:gd name="T6" fmla="*/ 2951 w 3168"/>
                <a:gd name="T7" fmla="*/ 219 h 2466"/>
                <a:gd name="T8" fmla="*/ 215 w 3168"/>
                <a:gd name="T9" fmla="*/ 219 h 2466"/>
                <a:gd name="T10" fmla="*/ 0 w 3168"/>
                <a:gd name="T11" fmla="*/ 0 h 2466"/>
                <a:gd name="T12" fmla="*/ 3168 w 3168"/>
                <a:gd name="T13" fmla="*/ 0 h 2466"/>
                <a:gd name="T14" fmla="*/ 3168 w 3168"/>
                <a:gd name="T15" fmla="*/ 2466 h 2466"/>
                <a:gd name="T16" fmla="*/ 0 w 3168"/>
                <a:gd name="T17" fmla="*/ 2466 h 2466"/>
                <a:gd name="T18" fmla="*/ 0 w 3168"/>
                <a:gd name="T1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8" h="2466">
                  <a:moveTo>
                    <a:pt x="215" y="219"/>
                  </a:moveTo>
                  <a:lnTo>
                    <a:pt x="215" y="2248"/>
                  </a:lnTo>
                  <a:lnTo>
                    <a:pt x="2951" y="2248"/>
                  </a:lnTo>
                  <a:lnTo>
                    <a:pt x="2951" y="219"/>
                  </a:lnTo>
                  <a:lnTo>
                    <a:pt x="215" y="219"/>
                  </a:lnTo>
                  <a:close/>
                  <a:moveTo>
                    <a:pt x="0" y="0"/>
                  </a:moveTo>
                  <a:lnTo>
                    <a:pt x="3168" y="0"/>
                  </a:lnTo>
                  <a:lnTo>
                    <a:pt x="3168" y="2466"/>
                  </a:lnTo>
                  <a:lnTo>
                    <a:pt x="0" y="2466"/>
                  </a:lnTo>
                  <a:lnTo>
                    <a:pt x="0" y="0"/>
                  </a:lnTo>
                  <a:close/>
                </a:path>
              </a:pathLst>
            </a:custGeom>
            <a:solidFill>
              <a:srgbClr val="959595"/>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p>
          </p:txBody>
        </p:sp>
      </p:grpSp>
      <p:sp>
        <p:nvSpPr>
          <p:cNvPr id="11" name="Right Arrow 138">
            <a:extLst>
              <a:ext uri="{FF2B5EF4-FFF2-40B4-BE49-F238E27FC236}">
                <a16:creationId xmlns:a16="http://schemas.microsoft.com/office/drawing/2014/main" id="{729E3D4F-607D-409B-8165-804061AF63C9}"/>
              </a:ext>
            </a:extLst>
          </p:cNvPr>
          <p:cNvSpPr>
            <a:spLocks noChangeAspect="1"/>
          </p:cNvSpPr>
          <p:nvPr/>
        </p:nvSpPr>
        <p:spPr bwMode="auto">
          <a:xfrm rot="20189105">
            <a:off x="4074074" y="4044660"/>
            <a:ext cx="1374528" cy="277670"/>
          </a:xfrm>
          <a:prstGeom prst="rightArrow">
            <a:avLst>
              <a:gd name="adj1" fmla="val 36541"/>
              <a:gd name="adj2" fmla="val 67945"/>
            </a:avLst>
          </a:prstGeom>
          <a:gradFill flip="none" rotWithShape="1">
            <a:gsLst>
              <a:gs pos="0">
                <a:srgbClr val="6FC6DF">
                  <a:alpha val="0"/>
                </a:srgbClr>
              </a:gs>
              <a:gs pos="100000">
                <a:srgbClr val="6FC6DF"/>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solidFill>
                <a:prstClr val="white"/>
              </a:solidFill>
              <a:latin typeface="Arial"/>
              <a:ea typeface="ＭＳ Ｐゴシック"/>
              <a:cs typeface="ＭＳ Ｐゴシック"/>
            </a:endParaRPr>
          </a:p>
        </p:txBody>
      </p:sp>
      <p:sp>
        <p:nvSpPr>
          <p:cNvPr id="12" name="Right Arrow 139">
            <a:extLst>
              <a:ext uri="{FF2B5EF4-FFF2-40B4-BE49-F238E27FC236}">
                <a16:creationId xmlns:a16="http://schemas.microsoft.com/office/drawing/2014/main" id="{8A24A62C-8C8F-40E5-8C5B-1992F53ECA5E}"/>
              </a:ext>
            </a:extLst>
          </p:cNvPr>
          <p:cNvSpPr>
            <a:spLocks noChangeAspect="1"/>
          </p:cNvSpPr>
          <p:nvPr/>
        </p:nvSpPr>
        <p:spPr bwMode="auto">
          <a:xfrm rot="1062711">
            <a:off x="6225245" y="3989302"/>
            <a:ext cx="1374528" cy="277670"/>
          </a:xfrm>
          <a:prstGeom prst="rightArrow">
            <a:avLst>
              <a:gd name="adj1" fmla="val 36541"/>
              <a:gd name="adj2" fmla="val 67945"/>
            </a:avLst>
          </a:prstGeom>
          <a:gradFill flip="none" rotWithShape="1">
            <a:gsLst>
              <a:gs pos="0">
                <a:srgbClr val="6FC6DF">
                  <a:alpha val="0"/>
                </a:srgbClr>
              </a:gs>
              <a:gs pos="100000">
                <a:srgbClr val="6FC6DF"/>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solidFill>
                <a:prstClr val="white"/>
              </a:solidFill>
              <a:latin typeface="Arial"/>
              <a:ea typeface="ＭＳ Ｐゴシック"/>
              <a:cs typeface="ＭＳ Ｐゴシック"/>
            </a:endParaRPr>
          </a:p>
        </p:txBody>
      </p:sp>
      <p:sp>
        <p:nvSpPr>
          <p:cNvPr id="13" name="Right Arrow 140">
            <a:extLst>
              <a:ext uri="{FF2B5EF4-FFF2-40B4-BE49-F238E27FC236}">
                <a16:creationId xmlns:a16="http://schemas.microsoft.com/office/drawing/2014/main" id="{0AB017CB-A2D9-4631-8529-4636C3433C27}"/>
              </a:ext>
            </a:extLst>
          </p:cNvPr>
          <p:cNvSpPr>
            <a:spLocks noChangeAspect="1"/>
          </p:cNvSpPr>
          <p:nvPr/>
        </p:nvSpPr>
        <p:spPr bwMode="auto">
          <a:xfrm rot="9906559">
            <a:off x="6329044" y="5017211"/>
            <a:ext cx="1374528" cy="277670"/>
          </a:xfrm>
          <a:prstGeom prst="rightArrow">
            <a:avLst>
              <a:gd name="adj1" fmla="val 36541"/>
              <a:gd name="adj2" fmla="val 67945"/>
            </a:avLst>
          </a:prstGeom>
          <a:gradFill flip="none" rotWithShape="1">
            <a:gsLst>
              <a:gs pos="0">
                <a:srgbClr val="6FC6DF">
                  <a:alpha val="0"/>
                </a:srgbClr>
              </a:gs>
              <a:gs pos="100000">
                <a:srgbClr val="6FC6DF"/>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solidFill>
                <a:prstClr val="white"/>
              </a:solidFill>
              <a:latin typeface="Arial"/>
              <a:ea typeface="ＭＳ Ｐゴシック"/>
              <a:cs typeface="ＭＳ Ｐゴシック"/>
            </a:endParaRPr>
          </a:p>
        </p:txBody>
      </p:sp>
      <p:grpSp>
        <p:nvGrpSpPr>
          <p:cNvPr id="14" name="Group 13">
            <a:extLst>
              <a:ext uri="{FF2B5EF4-FFF2-40B4-BE49-F238E27FC236}">
                <a16:creationId xmlns:a16="http://schemas.microsoft.com/office/drawing/2014/main" id="{49785D02-983C-4AAF-8D1F-CDF49516EA9B}"/>
              </a:ext>
            </a:extLst>
          </p:cNvPr>
          <p:cNvGrpSpPr/>
          <p:nvPr/>
        </p:nvGrpSpPr>
        <p:grpSpPr>
          <a:xfrm>
            <a:off x="2628047" y="4017876"/>
            <a:ext cx="1839961" cy="1278056"/>
            <a:chOff x="2203704" y="2609721"/>
            <a:chExt cx="597811" cy="411480"/>
          </a:xfrm>
        </p:grpSpPr>
        <p:sp useBgFill="1">
          <p:nvSpPr>
            <p:cNvPr id="15" name="Freeform 58">
              <a:extLst>
                <a:ext uri="{FF2B5EF4-FFF2-40B4-BE49-F238E27FC236}">
                  <a16:creationId xmlns:a16="http://schemas.microsoft.com/office/drawing/2014/main" id="{8AAB8E6F-4D16-4034-8CCB-10A587D57603}"/>
                </a:ext>
              </a:extLst>
            </p:cNvPr>
            <p:cNvSpPr>
              <a:spLocks/>
            </p:cNvSpPr>
            <p:nvPr/>
          </p:nvSpPr>
          <p:spPr bwMode="auto">
            <a:xfrm>
              <a:off x="2203704" y="2609721"/>
              <a:ext cx="597811" cy="411480"/>
            </a:xfrm>
            <a:custGeom>
              <a:avLst/>
              <a:gdLst>
                <a:gd name="T0" fmla="*/ 1076 w 2152"/>
                <a:gd name="T1" fmla="*/ 0 h 1481"/>
                <a:gd name="T2" fmla="*/ 1107 w 2152"/>
                <a:gd name="T3" fmla="*/ 2 h 1481"/>
                <a:gd name="T4" fmla="*/ 1136 w 2152"/>
                <a:gd name="T5" fmla="*/ 8 h 1481"/>
                <a:gd name="T6" fmla="*/ 1165 w 2152"/>
                <a:gd name="T7" fmla="*/ 19 h 1481"/>
                <a:gd name="T8" fmla="*/ 1192 w 2152"/>
                <a:gd name="T9" fmla="*/ 33 h 1481"/>
                <a:gd name="T10" fmla="*/ 2044 w 2152"/>
                <a:gd name="T11" fmla="*/ 548 h 1481"/>
                <a:gd name="T12" fmla="*/ 2071 w 2152"/>
                <a:gd name="T13" fmla="*/ 567 h 1481"/>
                <a:gd name="T14" fmla="*/ 2094 w 2152"/>
                <a:gd name="T15" fmla="*/ 589 h 1481"/>
                <a:gd name="T16" fmla="*/ 2114 w 2152"/>
                <a:gd name="T17" fmla="*/ 616 h 1481"/>
                <a:gd name="T18" fmla="*/ 2130 w 2152"/>
                <a:gd name="T19" fmla="*/ 644 h 1481"/>
                <a:gd name="T20" fmla="*/ 2142 w 2152"/>
                <a:gd name="T21" fmla="*/ 675 h 1481"/>
                <a:gd name="T22" fmla="*/ 2149 w 2152"/>
                <a:gd name="T23" fmla="*/ 707 h 1481"/>
                <a:gd name="T24" fmla="*/ 2152 w 2152"/>
                <a:gd name="T25" fmla="*/ 741 h 1481"/>
                <a:gd name="T26" fmla="*/ 2149 w 2152"/>
                <a:gd name="T27" fmla="*/ 773 h 1481"/>
                <a:gd name="T28" fmla="*/ 2142 w 2152"/>
                <a:gd name="T29" fmla="*/ 805 h 1481"/>
                <a:gd name="T30" fmla="*/ 2130 w 2152"/>
                <a:gd name="T31" fmla="*/ 836 h 1481"/>
                <a:gd name="T32" fmla="*/ 2114 w 2152"/>
                <a:gd name="T33" fmla="*/ 864 h 1481"/>
                <a:gd name="T34" fmla="*/ 2094 w 2152"/>
                <a:gd name="T35" fmla="*/ 891 h 1481"/>
                <a:gd name="T36" fmla="*/ 2071 w 2152"/>
                <a:gd name="T37" fmla="*/ 913 h 1481"/>
                <a:gd name="T38" fmla="*/ 2044 w 2152"/>
                <a:gd name="T39" fmla="*/ 933 h 1481"/>
                <a:gd name="T40" fmla="*/ 1192 w 2152"/>
                <a:gd name="T41" fmla="*/ 1448 h 1481"/>
                <a:gd name="T42" fmla="*/ 1165 w 2152"/>
                <a:gd name="T43" fmla="*/ 1463 h 1481"/>
                <a:gd name="T44" fmla="*/ 1136 w 2152"/>
                <a:gd name="T45" fmla="*/ 1473 h 1481"/>
                <a:gd name="T46" fmla="*/ 1107 w 2152"/>
                <a:gd name="T47" fmla="*/ 1479 h 1481"/>
                <a:gd name="T48" fmla="*/ 1075 w 2152"/>
                <a:gd name="T49" fmla="*/ 1481 h 1481"/>
                <a:gd name="T50" fmla="*/ 1045 w 2152"/>
                <a:gd name="T51" fmla="*/ 1479 h 1481"/>
                <a:gd name="T52" fmla="*/ 1015 w 2152"/>
                <a:gd name="T53" fmla="*/ 1473 h 1481"/>
                <a:gd name="T54" fmla="*/ 986 w 2152"/>
                <a:gd name="T55" fmla="*/ 1463 h 1481"/>
                <a:gd name="T56" fmla="*/ 959 w 2152"/>
                <a:gd name="T57" fmla="*/ 1448 h 1481"/>
                <a:gd name="T58" fmla="*/ 108 w 2152"/>
                <a:gd name="T59" fmla="*/ 933 h 1481"/>
                <a:gd name="T60" fmla="*/ 81 w 2152"/>
                <a:gd name="T61" fmla="*/ 913 h 1481"/>
                <a:gd name="T62" fmla="*/ 58 w 2152"/>
                <a:gd name="T63" fmla="*/ 891 h 1481"/>
                <a:gd name="T64" fmla="*/ 38 w 2152"/>
                <a:gd name="T65" fmla="*/ 864 h 1481"/>
                <a:gd name="T66" fmla="*/ 22 w 2152"/>
                <a:gd name="T67" fmla="*/ 836 h 1481"/>
                <a:gd name="T68" fmla="*/ 10 w 2152"/>
                <a:gd name="T69" fmla="*/ 805 h 1481"/>
                <a:gd name="T70" fmla="*/ 3 w 2152"/>
                <a:gd name="T71" fmla="*/ 773 h 1481"/>
                <a:gd name="T72" fmla="*/ 0 w 2152"/>
                <a:gd name="T73" fmla="*/ 741 h 1481"/>
                <a:gd name="T74" fmla="*/ 3 w 2152"/>
                <a:gd name="T75" fmla="*/ 707 h 1481"/>
                <a:gd name="T76" fmla="*/ 10 w 2152"/>
                <a:gd name="T77" fmla="*/ 675 h 1481"/>
                <a:gd name="T78" fmla="*/ 22 w 2152"/>
                <a:gd name="T79" fmla="*/ 644 h 1481"/>
                <a:gd name="T80" fmla="*/ 38 w 2152"/>
                <a:gd name="T81" fmla="*/ 616 h 1481"/>
                <a:gd name="T82" fmla="*/ 58 w 2152"/>
                <a:gd name="T83" fmla="*/ 591 h 1481"/>
                <a:gd name="T84" fmla="*/ 81 w 2152"/>
                <a:gd name="T85" fmla="*/ 567 h 1481"/>
                <a:gd name="T86" fmla="*/ 108 w 2152"/>
                <a:gd name="T87" fmla="*/ 548 h 1481"/>
                <a:gd name="T88" fmla="*/ 960 w 2152"/>
                <a:gd name="T89" fmla="*/ 33 h 1481"/>
                <a:gd name="T90" fmla="*/ 986 w 2152"/>
                <a:gd name="T91" fmla="*/ 19 h 1481"/>
                <a:gd name="T92" fmla="*/ 1016 w 2152"/>
                <a:gd name="T93" fmla="*/ 8 h 1481"/>
                <a:gd name="T94" fmla="*/ 1045 w 2152"/>
                <a:gd name="T95" fmla="*/ 2 h 1481"/>
                <a:gd name="T96" fmla="*/ 1076 w 2152"/>
                <a:gd name="T97" fmla="*/ 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2" h="1481">
                  <a:moveTo>
                    <a:pt x="1076" y="0"/>
                  </a:moveTo>
                  <a:lnTo>
                    <a:pt x="1107" y="2"/>
                  </a:lnTo>
                  <a:lnTo>
                    <a:pt x="1136" y="8"/>
                  </a:lnTo>
                  <a:lnTo>
                    <a:pt x="1165" y="19"/>
                  </a:lnTo>
                  <a:lnTo>
                    <a:pt x="1192" y="33"/>
                  </a:lnTo>
                  <a:lnTo>
                    <a:pt x="2044" y="548"/>
                  </a:lnTo>
                  <a:lnTo>
                    <a:pt x="2071" y="567"/>
                  </a:lnTo>
                  <a:lnTo>
                    <a:pt x="2094" y="589"/>
                  </a:lnTo>
                  <a:lnTo>
                    <a:pt x="2114" y="616"/>
                  </a:lnTo>
                  <a:lnTo>
                    <a:pt x="2130" y="644"/>
                  </a:lnTo>
                  <a:lnTo>
                    <a:pt x="2142" y="675"/>
                  </a:lnTo>
                  <a:lnTo>
                    <a:pt x="2149" y="707"/>
                  </a:lnTo>
                  <a:lnTo>
                    <a:pt x="2152" y="741"/>
                  </a:lnTo>
                  <a:lnTo>
                    <a:pt x="2149" y="773"/>
                  </a:lnTo>
                  <a:lnTo>
                    <a:pt x="2142" y="805"/>
                  </a:lnTo>
                  <a:lnTo>
                    <a:pt x="2130" y="836"/>
                  </a:lnTo>
                  <a:lnTo>
                    <a:pt x="2114" y="864"/>
                  </a:lnTo>
                  <a:lnTo>
                    <a:pt x="2094" y="891"/>
                  </a:lnTo>
                  <a:lnTo>
                    <a:pt x="2071" y="913"/>
                  </a:lnTo>
                  <a:lnTo>
                    <a:pt x="2044" y="933"/>
                  </a:lnTo>
                  <a:lnTo>
                    <a:pt x="1192" y="1448"/>
                  </a:lnTo>
                  <a:lnTo>
                    <a:pt x="1165" y="1463"/>
                  </a:lnTo>
                  <a:lnTo>
                    <a:pt x="1136" y="1473"/>
                  </a:lnTo>
                  <a:lnTo>
                    <a:pt x="1107" y="1479"/>
                  </a:lnTo>
                  <a:lnTo>
                    <a:pt x="1075" y="1481"/>
                  </a:lnTo>
                  <a:lnTo>
                    <a:pt x="1045" y="1479"/>
                  </a:lnTo>
                  <a:lnTo>
                    <a:pt x="1015" y="1473"/>
                  </a:lnTo>
                  <a:lnTo>
                    <a:pt x="986" y="1463"/>
                  </a:lnTo>
                  <a:lnTo>
                    <a:pt x="959" y="1448"/>
                  </a:lnTo>
                  <a:lnTo>
                    <a:pt x="108" y="933"/>
                  </a:lnTo>
                  <a:lnTo>
                    <a:pt x="81" y="913"/>
                  </a:lnTo>
                  <a:lnTo>
                    <a:pt x="58" y="891"/>
                  </a:lnTo>
                  <a:lnTo>
                    <a:pt x="38" y="864"/>
                  </a:lnTo>
                  <a:lnTo>
                    <a:pt x="22" y="836"/>
                  </a:lnTo>
                  <a:lnTo>
                    <a:pt x="10" y="805"/>
                  </a:lnTo>
                  <a:lnTo>
                    <a:pt x="3" y="773"/>
                  </a:lnTo>
                  <a:lnTo>
                    <a:pt x="0" y="741"/>
                  </a:lnTo>
                  <a:lnTo>
                    <a:pt x="3" y="707"/>
                  </a:lnTo>
                  <a:lnTo>
                    <a:pt x="10" y="675"/>
                  </a:lnTo>
                  <a:lnTo>
                    <a:pt x="22" y="644"/>
                  </a:lnTo>
                  <a:lnTo>
                    <a:pt x="38" y="616"/>
                  </a:lnTo>
                  <a:lnTo>
                    <a:pt x="58" y="591"/>
                  </a:lnTo>
                  <a:lnTo>
                    <a:pt x="81" y="567"/>
                  </a:lnTo>
                  <a:lnTo>
                    <a:pt x="108" y="548"/>
                  </a:lnTo>
                  <a:lnTo>
                    <a:pt x="960" y="33"/>
                  </a:lnTo>
                  <a:lnTo>
                    <a:pt x="986" y="19"/>
                  </a:lnTo>
                  <a:lnTo>
                    <a:pt x="1016" y="8"/>
                  </a:lnTo>
                  <a:lnTo>
                    <a:pt x="1045" y="2"/>
                  </a:lnTo>
                  <a:lnTo>
                    <a:pt x="1076" y="0"/>
                  </a:lnTo>
                  <a:close/>
                </a:path>
              </a:pathLst>
            </a:custGeom>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latin typeface="Arial" charset="0"/>
              </a:endParaRPr>
            </a:p>
          </p:txBody>
        </p:sp>
        <p:sp>
          <p:nvSpPr>
            <p:cNvPr id="16" name="Freeform 59">
              <a:extLst>
                <a:ext uri="{FF2B5EF4-FFF2-40B4-BE49-F238E27FC236}">
                  <a16:creationId xmlns:a16="http://schemas.microsoft.com/office/drawing/2014/main" id="{3BDA2205-108B-452C-9131-A3D25F69F453}"/>
                </a:ext>
              </a:extLst>
            </p:cNvPr>
            <p:cNvSpPr>
              <a:spLocks/>
            </p:cNvSpPr>
            <p:nvPr/>
          </p:nvSpPr>
          <p:spPr bwMode="auto">
            <a:xfrm>
              <a:off x="2234759" y="2640776"/>
              <a:ext cx="535701" cy="349370"/>
            </a:xfrm>
            <a:custGeom>
              <a:avLst/>
              <a:gdLst>
                <a:gd name="T0" fmla="*/ 963 w 1926"/>
                <a:gd name="T1" fmla="*/ 0 h 1256"/>
                <a:gd name="T2" fmla="*/ 983 w 1926"/>
                <a:gd name="T3" fmla="*/ 1 h 1256"/>
                <a:gd name="T4" fmla="*/ 1003 w 1926"/>
                <a:gd name="T5" fmla="*/ 6 h 1256"/>
                <a:gd name="T6" fmla="*/ 1021 w 1926"/>
                <a:gd name="T7" fmla="*/ 16 h 1256"/>
                <a:gd name="T8" fmla="*/ 1873 w 1926"/>
                <a:gd name="T9" fmla="*/ 531 h 1256"/>
                <a:gd name="T10" fmla="*/ 1890 w 1926"/>
                <a:gd name="T11" fmla="*/ 545 h 1256"/>
                <a:gd name="T12" fmla="*/ 1906 w 1926"/>
                <a:gd name="T13" fmla="*/ 562 h 1256"/>
                <a:gd name="T14" fmla="*/ 1917 w 1926"/>
                <a:gd name="T15" fmla="*/ 582 h 1256"/>
                <a:gd name="T16" fmla="*/ 1924 w 1926"/>
                <a:gd name="T17" fmla="*/ 604 h 1256"/>
                <a:gd name="T18" fmla="*/ 1926 w 1926"/>
                <a:gd name="T19" fmla="*/ 628 h 1256"/>
                <a:gd name="T20" fmla="*/ 1924 w 1926"/>
                <a:gd name="T21" fmla="*/ 651 h 1256"/>
                <a:gd name="T22" fmla="*/ 1917 w 1926"/>
                <a:gd name="T23" fmla="*/ 672 h 1256"/>
                <a:gd name="T24" fmla="*/ 1906 w 1926"/>
                <a:gd name="T25" fmla="*/ 692 h 1256"/>
                <a:gd name="T26" fmla="*/ 1892 w 1926"/>
                <a:gd name="T27" fmla="*/ 709 h 1256"/>
                <a:gd name="T28" fmla="*/ 1873 w 1926"/>
                <a:gd name="T29" fmla="*/ 724 h 1256"/>
                <a:gd name="T30" fmla="*/ 1021 w 1926"/>
                <a:gd name="T31" fmla="*/ 1239 h 1256"/>
                <a:gd name="T32" fmla="*/ 1002 w 1926"/>
                <a:gd name="T33" fmla="*/ 1249 h 1256"/>
                <a:gd name="T34" fmla="*/ 983 w 1926"/>
                <a:gd name="T35" fmla="*/ 1254 h 1256"/>
                <a:gd name="T36" fmla="*/ 962 w 1926"/>
                <a:gd name="T37" fmla="*/ 1256 h 1256"/>
                <a:gd name="T38" fmla="*/ 943 w 1926"/>
                <a:gd name="T39" fmla="*/ 1254 h 1256"/>
                <a:gd name="T40" fmla="*/ 923 w 1926"/>
                <a:gd name="T41" fmla="*/ 1249 h 1256"/>
                <a:gd name="T42" fmla="*/ 905 w 1926"/>
                <a:gd name="T43" fmla="*/ 1239 h 1256"/>
                <a:gd name="T44" fmla="*/ 53 w 1926"/>
                <a:gd name="T45" fmla="*/ 724 h 1256"/>
                <a:gd name="T46" fmla="*/ 34 w 1926"/>
                <a:gd name="T47" fmla="*/ 709 h 1256"/>
                <a:gd name="T48" fmla="*/ 20 w 1926"/>
                <a:gd name="T49" fmla="*/ 692 h 1256"/>
                <a:gd name="T50" fmla="*/ 9 w 1926"/>
                <a:gd name="T51" fmla="*/ 672 h 1256"/>
                <a:gd name="T52" fmla="*/ 2 w 1926"/>
                <a:gd name="T53" fmla="*/ 651 h 1256"/>
                <a:gd name="T54" fmla="*/ 0 w 1926"/>
                <a:gd name="T55" fmla="*/ 628 h 1256"/>
                <a:gd name="T56" fmla="*/ 2 w 1926"/>
                <a:gd name="T57" fmla="*/ 604 h 1256"/>
                <a:gd name="T58" fmla="*/ 9 w 1926"/>
                <a:gd name="T59" fmla="*/ 582 h 1256"/>
                <a:gd name="T60" fmla="*/ 20 w 1926"/>
                <a:gd name="T61" fmla="*/ 562 h 1256"/>
                <a:gd name="T62" fmla="*/ 34 w 1926"/>
                <a:gd name="T63" fmla="*/ 545 h 1256"/>
                <a:gd name="T64" fmla="*/ 53 w 1926"/>
                <a:gd name="T65" fmla="*/ 531 h 1256"/>
                <a:gd name="T66" fmla="*/ 905 w 1926"/>
                <a:gd name="T67" fmla="*/ 16 h 1256"/>
                <a:gd name="T68" fmla="*/ 923 w 1926"/>
                <a:gd name="T69" fmla="*/ 6 h 1256"/>
                <a:gd name="T70" fmla="*/ 943 w 1926"/>
                <a:gd name="T71" fmla="*/ 1 h 1256"/>
                <a:gd name="T72" fmla="*/ 963 w 1926"/>
                <a:gd name="T73" fmla="*/ 0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6" h="1256">
                  <a:moveTo>
                    <a:pt x="963" y="0"/>
                  </a:moveTo>
                  <a:lnTo>
                    <a:pt x="983" y="1"/>
                  </a:lnTo>
                  <a:lnTo>
                    <a:pt x="1003" y="6"/>
                  </a:lnTo>
                  <a:lnTo>
                    <a:pt x="1021" y="16"/>
                  </a:lnTo>
                  <a:lnTo>
                    <a:pt x="1873" y="531"/>
                  </a:lnTo>
                  <a:lnTo>
                    <a:pt x="1890" y="545"/>
                  </a:lnTo>
                  <a:lnTo>
                    <a:pt x="1906" y="562"/>
                  </a:lnTo>
                  <a:lnTo>
                    <a:pt x="1917" y="582"/>
                  </a:lnTo>
                  <a:lnTo>
                    <a:pt x="1924" y="604"/>
                  </a:lnTo>
                  <a:lnTo>
                    <a:pt x="1926" y="628"/>
                  </a:lnTo>
                  <a:lnTo>
                    <a:pt x="1924" y="651"/>
                  </a:lnTo>
                  <a:lnTo>
                    <a:pt x="1917" y="672"/>
                  </a:lnTo>
                  <a:lnTo>
                    <a:pt x="1906" y="692"/>
                  </a:lnTo>
                  <a:lnTo>
                    <a:pt x="1892" y="709"/>
                  </a:lnTo>
                  <a:lnTo>
                    <a:pt x="1873" y="724"/>
                  </a:lnTo>
                  <a:lnTo>
                    <a:pt x="1021" y="1239"/>
                  </a:lnTo>
                  <a:lnTo>
                    <a:pt x="1002" y="1249"/>
                  </a:lnTo>
                  <a:lnTo>
                    <a:pt x="983" y="1254"/>
                  </a:lnTo>
                  <a:lnTo>
                    <a:pt x="962" y="1256"/>
                  </a:lnTo>
                  <a:lnTo>
                    <a:pt x="943" y="1254"/>
                  </a:lnTo>
                  <a:lnTo>
                    <a:pt x="923" y="1249"/>
                  </a:lnTo>
                  <a:lnTo>
                    <a:pt x="905" y="1239"/>
                  </a:lnTo>
                  <a:lnTo>
                    <a:pt x="53" y="724"/>
                  </a:lnTo>
                  <a:lnTo>
                    <a:pt x="34" y="709"/>
                  </a:lnTo>
                  <a:lnTo>
                    <a:pt x="20" y="692"/>
                  </a:lnTo>
                  <a:lnTo>
                    <a:pt x="9" y="672"/>
                  </a:lnTo>
                  <a:lnTo>
                    <a:pt x="2" y="651"/>
                  </a:lnTo>
                  <a:lnTo>
                    <a:pt x="0" y="628"/>
                  </a:lnTo>
                  <a:lnTo>
                    <a:pt x="2" y="604"/>
                  </a:lnTo>
                  <a:lnTo>
                    <a:pt x="9" y="582"/>
                  </a:lnTo>
                  <a:lnTo>
                    <a:pt x="20" y="562"/>
                  </a:lnTo>
                  <a:lnTo>
                    <a:pt x="34" y="545"/>
                  </a:lnTo>
                  <a:lnTo>
                    <a:pt x="53" y="531"/>
                  </a:lnTo>
                  <a:lnTo>
                    <a:pt x="905" y="16"/>
                  </a:lnTo>
                  <a:lnTo>
                    <a:pt x="923" y="6"/>
                  </a:lnTo>
                  <a:lnTo>
                    <a:pt x="943" y="1"/>
                  </a:lnTo>
                  <a:lnTo>
                    <a:pt x="963" y="0"/>
                  </a:lnTo>
                  <a:close/>
                </a:path>
              </a:pathLst>
            </a:custGeom>
            <a:solidFill>
              <a:srgbClr val="959595"/>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latin typeface="Arial" charset="0"/>
              </a:endParaRPr>
            </a:p>
          </p:txBody>
        </p:sp>
        <p:sp>
          <p:nvSpPr>
            <p:cNvPr id="17" name="Freeform 60">
              <a:extLst>
                <a:ext uri="{FF2B5EF4-FFF2-40B4-BE49-F238E27FC236}">
                  <a16:creationId xmlns:a16="http://schemas.microsoft.com/office/drawing/2014/main" id="{4E37E25A-758B-4576-8679-BD79ED0E7309}"/>
                </a:ext>
              </a:extLst>
            </p:cNvPr>
            <p:cNvSpPr>
              <a:spLocks noEditPoints="1"/>
            </p:cNvSpPr>
            <p:nvPr/>
          </p:nvSpPr>
          <p:spPr bwMode="auto">
            <a:xfrm>
              <a:off x="2265814" y="2671831"/>
              <a:ext cx="473591" cy="287260"/>
            </a:xfrm>
            <a:custGeom>
              <a:avLst/>
              <a:gdLst>
                <a:gd name="T0" fmla="*/ 850 w 1702"/>
                <a:gd name="T1" fmla="*/ 1031 h 1031"/>
                <a:gd name="T2" fmla="*/ 850 w 1702"/>
                <a:gd name="T3" fmla="*/ 1031 h 1031"/>
                <a:gd name="T4" fmla="*/ 850 w 1702"/>
                <a:gd name="T5" fmla="*/ 1031 h 1031"/>
                <a:gd name="T6" fmla="*/ 850 w 1702"/>
                <a:gd name="T7" fmla="*/ 1031 h 1031"/>
                <a:gd name="T8" fmla="*/ 851 w 1702"/>
                <a:gd name="T9" fmla="*/ 0 h 1031"/>
                <a:gd name="T10" fmla="*/ 1702 w 1702"/>
                <a:gd name="T11" fmla="*/ 516 h 1031"/>
                <a:gd name="T12" fmla="*/ 850 w 1702"/>
                <a:gd name="T13" fmla="*/ 1031 h 1031"/>
                <a:gd name="T14" fmla="*/ 0 w 1702"/>
                <a:gd name="T15" fmla="*/ 516 h 1031"/>
                <a:gd name="T16" fmla="*/ 851 w 1702"/>
                <a:gd name="T17"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2" h="1031">
                  <a:moveTo>
                    <a:pt x="850" y="1031"/>
                  </a:moveTo>
                  <a:lnTo>
                    <a:pt x="850" y="1031"/>
                  </a:lnTo>
                  <a:lnTo>
                    <a:pt x="850" y="1031"/>
                  </a:lnTo>
                  <a:lnTo>
                    <a:pt x="850" y="1031"/>
                  </a:lnTo>
                  <a:close/>
                  <a:moveTo>
                    <a:pt x="851" y="0"/>
                  </a:moveTo>
                  <a:lnTo>
                    <a:pt x="1702" y="516"/>
                  </a:lnTo>
                  <a:lnTo>
                    <a:pt x="850" y="1031"/>
                  </a:lnTo>
                  <a:lnTo>
                    <a:pt x="0" y="516"/>
                  </a:lnTo>
                  <a:lnTo>
                    <a:pt x="851" y="0"/>
                  </a:lnTo>
                  <a:close/>
                </a:path>
              </a:pathLst>
            </a:custGeom>
            <a:solidFill>
              <a:srgbClr val="EE9850"/>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latin typeface="Arial" charset="0"/>
              </a:endParaRPr>
            </a:p>
          </p:txBody>
        </p:sp>
        <p:sp>
          <p:nvSpPr>
            <p:cNvPr id="18" name="Freeform 61">
              <a:extLst>
                <a:ext uri="{FF2B5EF4-FFF2-40B4-BE49-F238E27FC236}">
                  <a16:creationId xmlns:a16="http://schemas.microsoft.com/office/drawing/2014/main" id="{8E09A547-3DBE-41B6-833D-DBD148C889A5}"/>
                </a:ext>
              </a:extLst>
            </p:cNvPr>
            <p:cNvSpPr>
              <a:spLocks noEditPoints="1"/>
            </p:cNvSpPr>
            <p:nvPr/>
          </p:nvSpPr>
          <p:spPr bwMode="auto">
            <a:xfrm>
              <a:off x="2265814" y="2761115"/>
              <a:ext cx="436713" cy="155275"/>
            </a:xfrm>
            <a:custGeom>
              <a:avLst/>
              <a:gdLst>
                <a:gd name="T0" fmla="*/ 1292 w 1574"/>
                <a:gd name="T1" fmla="*/ 258 h 563"/>
                <a:gd name="T2" fmla="*/ 1259 w 1574"/>
                <a:gd name="T3" fmla="*/ 270 h 563"/>
                <a:gd name="T4" fmla="*/ 1243 w 1574"/>
                <a:gd name="T5" fmla="*/ 289 h 563"/>
                <a:gd name="T6" fmla="*/ 1243 w 1574"/>
                <a:gd name="T7" fmla="*/ 308 h 563"/>
                <a:gd name="T8" fmla="*/ 1264 w 1574"/>
                <a:gd name="T9" fmla="*/ 333 h 563"/>
                <a:gd name="T10" fmla="*/ 1297 w 1574"/>
                <a:gd name="T11" fmla="*/ 343 h 563"/>
                <a:gd name="T12" fmla="*/ 1331 w 1574"/>
                <a:gd name="T13" fmla="*/ 342 h 563"/>
                <a:gd name="T14" fmla="*/ 1362 w 1574"/>
                <a:gd name="T15" fmla="*/ 330 h 563"/>
                <a:gd name="T16" fmla="*/ 1379 w 1574"/>
                <a:gd name="T17" fmla="*/ 309 h 563"/>
                <a:gd name="T18" fmla="*/ 1379 w 1574"/>
                <a:gd name="T19" fmla="*/ 290 h 563"/>
                <a:gd name="T20" fmla="*/ 1358 w 1574"/>
                <a:gd name="T21" fmla="*/ 266 h 563"/>
                <a:gd name="T22" fmla="*/ 1325 w 1574"/>
                <a:gd name="T23" fmla="*/ 257 h 563"/>
                <a:gd name="T24" fmla="*/ 410 w 1574"/>
                <a:gd name="T25" fmla="*/ 208 h 563"/>
                <a:gd name="T26" fmla="*/ 374 w 1574"/>
                <a:gd name="T27" fmla="*/ 215 h 563"/>
                <a:gd name="T28" fmla="*/ 348 w 1574"/>
                <a:gd name="T29" fmla="*/ 233 h 563"/>
                <a:gd name="T30" fmla="*/ 341 w 1574"/>
                <a:gd name="T31" fmla="*/ 251 h 563"/>
                <a:gd name="T32" fmla="*/ 350 w 1574"/>
                <a:gd name="T33" fmla="*/ 275 h 563"/>
                <a:gd name="T34" fmla="*/ 382 w 1574"/>
                <a:gd name="T35" fmla="*/ 293 h 563"/>
                <a:gd name="T36" fmla="*/ 410 w 1574"/>
                <a:gd name="T37" fmla="*/ 297 h 563"/>
                <a:gd name="T38" fmla="*/ 447 w 1574"/>
                <a:gd name="T39" fmla="*/ 290 h 563"/>
                <a:gd name="T40" fmla="*/ 473 w 1574"/>
                <a:gd name="T41" fmla="*/ 272 h 563"/>
                <a:gd name="T42" fmla="*/ 480 w 1574"/>
                <a:gd name="T43" fmla="*/ 253 h 563"/>
                <a:gd name="T44" fmla="*/ 474 w 1574"/>
                <a:gd name="T45" fmla="*/ 233 h 563"/>
                <a:gd name="T46" fmla="*/ 453 w 1574"/>
                <a:gd name="T47" fmla="*/ 218 h 563"/>
                <a:gd name="T48" fmla="*/ 425 w 1574"/>
                <a:gd name="T49" fmla="*/ 209 h 563"/>
                <a:gd name="T50" fmla="*/ 1087 w 1574"/>
                <a:gd name="T51" fmla="*/ 178 h 563"/>
                <a:gd name="T52" fmla="*/ 1257 w 1574"/>
                <a:gd name="T53" fmla="*/ 191 h 563"/>
                <a:gd name="T54" fmla="*/ 1420 w 1574"/>
                <a:gd name="T55" fmla="*/ 224 h 563"/>
                <a:gd name="T56" fmla="*/ 1574 w 1574"/>
                <a:gd name="T57" fmla="*/ 277 h 563"/>
                <a:gd name="T58" fmla="*/ 1120 w 1574"/>
                <a:gd name="T59" fmla="*/ 487 h 563"/>
                <a:gd name="T60" fmla="*/ 1077 w 1574"/>
                <a:gd name="T61" fmla="*/ 395 h 563"/>
                <a:gd name="T62" fmla="*/ 1062 w 1574"/>
                <a:gd name="T63" fmla="*/ 300 h 563"/>
                <a:gd name="T64" fmla="*/ 1073 w 1574"/>
                <a:gd name="T65" fmla="*/ 219 h 563"/>
                <a:gd name="T66" fmla="*/ 328 w 1574"/>
                <a:gd name="T67" fmla="*/ 0 h 563"/>
                <a:gd name="T68" fmla="*/ 438 w 1574"/>
                <a:gd name="T69" fmla="*/ 64 h 563"/>
                <a:gd name="T70" fmla="*/ 527 w 1574"/>
                <a:gd name="T71" fmla="*/ 138 h 563"/>
                <a:gd name="T72" fmla="*/ 591 w 1574"/>
                <a:gd name="T73" fmla="*/ 220 h 563"/>
                <a:gd name="T74" fmla="*/ 631 w 1574"/>
                <a:gd name="T75" fmla="*/ 307 h 563"/>
                <a:gd name="T76" fmla="*/ 645 w 1574"/>
                <a:gd name="T77" fmla="*/ 399 h 563"/>
                <a:gd name="T78" fmla="*/ 633 w 1574"/>
                <a:gd name="T79" fmla="*/ 482 h 563"/>
                <a:gd name="T80" fmla="*/ 601 w 1574"/>
                <a:gd name="T81" fmla="*/ 563 h 563"/>
                <a:gd name="T82" fmla="*/ 328 w 1574"/>
                <a:gd name="T83"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74" h="563">
                  <a:moveTo>
                    <a:pt x="1312" y="256"/>
                  </a:moveTo>
                  <a:lnTo>
                    <a:pt x="1292" y="258"/>
                  </a:lnTo>
                  <a:lnTo>
                    <a:pt x="1274" y="262"/>
                  </a:lnTo>
                  <a:lnTo>
                    <a:pt x="1259" y="270"/>
                  </a:lnTo>
                  <a:lnTo>
                    <a:pt x="1248" y="280"/>
                  </a:lnTo>
                  <a:lnTo>
                    <a:pt x="1243" y="289"/>
                  </a:lnTo>
                  <a:lnTo>
                    <a:pt x="1241" y="299"/>
                  </a:lnTo>
                  <a:lnTo>
                    <a:pt x="1243" y="308"/>
                  </a:lnTo>
                  <a:lnTo>
                    <a:pt x="1250" y="322"/>
                  </a:lnTo>
                  <a:lnTo>
                    <a:pt x="1264" y="333"/>
                  </a:lnTo>
                  <a:lnTo>
                    <a:pt x="1283" y="340"/>
                  </a:lnTo>
                  <a:lnTo>
                    <a:pt x="1297" y="343"/>
                  </a:lnTo>
                  <a:lnTo>
                    <a:pt x="1311" y="344"/>
                  </a:lnTo>
                  <a:lnTo>
                    <a:pt x="1331" y="342"/>
                  </a:lnTo>
                  <a:lnTo>
                    <a:pt x="1347" y="337"/>
                  </a:lnTo>
                  <a:lnTo>
                    <a:pt x="1362" y="330"/>
                  </a:lnTo>
                  <a:lnTo>
                    <a:pt x="1374" y="319"/>
                  </a:lnTo>
                  <a:lnTo>
                    <a:pt x="1379" y="309"/>
                  </a:lnTo>
                  <a:lnTo>
                    <a:pt x="1381" y="300"/>
                  </a:lnTo>
                  <a:lnTo>
                    <a:pt x="1379" y="290"/>
                  </a:lnTo>
                  <a:lnTo>
                    <a:pt x="1372" y="277"/>
                  </a:lnTo>
                  <a:lnTo>
                    <a:pt x="1358" y="266"/>
                  </a:lnTo>
                  <a:lnTo>
                    <a:pt x="1339" y="259"/>
                  </a:lnTo>
                  <a:lnTo>
                    <a:pt x="1325" y="257"/>
                  </a:lnTo>
                  <a:lnTo>
                    <a:pt x="1312" y="256"/>
                  </a:lnTo>
                  <a:close/>
                  <a:moveTo>
                    <a:pt x="410" y="208"/>
                  </a:moveTo>
                  <a:lnTo>
                    <a:pt x="391" y="210"/>
                  </a:lnTo>
                  <a:lnTo>
                    <a:pt x="374" y="215"/>
                  </a:lnTo>
                  <a:lnTo>
                    <a:pt x="359" y="223"/>
                  </a:lnTo>
                  <a:lnTo>
                    <a:pt x="348" y="233"/>
                  </a:lnTo>
                  <a:lnTo>
                    <a:pt x="343" y="242"/>
                  </a:lnTo>
                  <a:lnTo>
                    <a:pt x="341" y="251"/>
                  </a:lnTo>
                  <a:lnTo>
                    <a:pt x="342" y="262"/>
                  </a:lnTo>
                  <a:lnTo>
                    <a:pt x="350" y="275"/>
                  </a:lnTo>
                  <a:lnTo>
                    <a:pt x="364" y="285"/>
                  </a:lnTo>
                  <a:lnTo>
                    <a:pt x="382" y="293"/>
                  </a:lnTo>
                  <a:lnTo>
                    <a:pt x="396" y="296"/>
                  </a:lnTo>
                  <a:lnTo>
                    <a:pt x="410" y="297"/>
                  </a:lnTo>
                  <a:lnTo>
                    <a:pt x="430" y="295"/>
                  </a:lnTo>
                  <a:lnTo>
                    <a:pt x="447" y="290"/>
                  </a:lnTo>
                  <a:lnTo>
                    <a:pt x="462" y="282"/>
                  </a:lnTo>
                  <a:lnTo>
                    <a:pt x="473" y="272"/>
                  </a:lnTo>
                  <a:lnTo>
                    <a:pt x="478" y="263"/>
                  </a:lnTo>
                  <a:lnTo>
                    <a:pt x="480" y="253"/>
                  </a:lnTo>
                  <a:lnTo>
                    <a:pt x="479" y="243"/>
                  </a:lnTo>
                  <a:lnTo>
                    <a:pt x="474" y="233"/>
                  </a:lnTo>
                  <a:lnTo>
                    <a:pt x="464" y="224"/>
                  </a:lnTo>
                  <a:lnTo>
                    <a:pt x="453" y="218"/>
                  </a:lnTo>
                  <a:lnTo>
                    <a:pt x="439" y="212"/>
                  </a:lnTo>
                  <a:lnTo>
                    <a:pt x="425" y="209"/>
                  </a:lnTo>
                  <a:lnTo>
                    <a:pt x="410" y="208"/>
                  </a:lnTo>
                  <a:close/>
                  <a:moveTo>
                    <a:pt x="1087" y="178"/>
                  </a:moveTo>
                  <a:lnTo>
                    <a:pt x="1172" y="183"/>
                  </a:lnTo>
                  <a:lnTo>
                    <a:pt x="1257" y="191"/>
                  </a:lnTo>
                  <a:lnTo>
                    <a:pt x="1340" y="205"/>
                  </a:lnTo>
                  <a:lnTo>
                    <a:pt x="1420" y="224"/>
                  </a:lnTo>
                  <a:lnTo>
                    <a:pt x="1499" y="248"/>
                  </a:lnTo>
                  <a:lnTo>
                    <a:pt x="1574" y="277"/>
                  </a:lnTo>
                  <a:lnTo>
                    <a:pt x="1153" y="531"/>
                  </a:lnTo>
                  <a:lnTo>
                    <a:pt x="1120" y="487"/>
                  </a:lnTo>
                  <a:lnTo>
                    <a:pt x="1095" y="441"/>
                  </a:lnTo>
                  <a:lnTo>
                    <a:pt x="1077" y="395"/>
                  </a:lnTo>
                  <a:lnTo>
                    <a:pt x="1065" y="349"/>
                  </a:lnTo>
                  <a:lnTo>
                    <a:pt x="1062" y="300"/>
                  </a:lnTo>
                  <a:lnTo>
                    <a:pt x="1064" y="259"/>
                  </a:lnTo>
                  <a:lnTo>
                    <a:pt x="1073" y="219"/>
                  </a:lnTo>
                  <a:lnTo>
                    <a:pt x="1087" y="178"/>
                  </a:lnTo>
                  <a:close/>
                  <a:moveTo>
                    <a:pt x="328" y="0"/>
                  </a:moveTo>
                  <a:lnTo>
                    <a:pt x="386" y="31"/>
                  </a:lnTo>
                  <a:lnTo>
                    <a:pt x="438" y="64"/>
                  </a:lnTo>
                  <a:lnTo>
                    <a:pt x="485" y="100"/>
                  </a:lnTo>
                  <a:lnTo>
                    <a:pt x="527" y="138"/>
                  </a:lnTo>
                  <a:lnTo>
                    <a:pt x="563" y="178"/>
                  </a:lnTo>
                  <a:lnTo>
                    <a:pt x="591" y="220"/>
                  </a:lnTo>
                  <a:lnTo>
                    <a:pt x="614" y="263"/>
                  </a:lnTo>
                  <a:lnTo>
                    <a:pt x="631" y="307"/>
                  </a:lnTo>
                  <a:lnTo>
                    <a:pt x="642" y="353"/>
                  </a:lnTo>
                  <a:lnTo>
                    <a:pt x="645" y="399"/>
                  </a:lnTo>
                  <a:lnTo>
                    <a:pt x="642" y="440"/>
                  </a:lnTo>
                  <a:lnTo>
                    <a:pt x="633" y="482"/>
                  </a:lnTo>
                  <a:lnTo>
                    <a:pt x="620" y="523"/>
                  </a:lnTo>
                  <a:lnTo>
                    <a:pt x="601" y="563"/>
                  </a:lnTo>
                  <a:lnTo>
                    <a:pt x="0" y="199"/>
                  </a:lnTo>
                  <a:lnTo>
                    <a:pt x="328" y="0"/>
                  </a:lnTo>
                  <a:close/>
                </a:path>
              </a:pathLst>
            </a:custGeom>
            <a:solidFill>
              <a:srgbClr val="FFC851"/>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latin typeface="Arial" charset="0"/>
              </a:endParaRPr>
            </a:p>
          </p:txBody>
        </p:sp>
        <p:sp>
          <p:nvSpPr>
            <p:cNvPr id="19" name="Freeform 62">
              <a:extLst>
                <a:ext uri="{FF2B5EF4-FFF2-40B4-BE49-F238E27FC236}">
                  <a16:creationId xmlns:a16="http://schemas.microsoft.com/office/drawing/2014/main" id="{7D77EA59-CD9F-48A7-B532-B382C53ED451}"/>
                </a:ext>
              </a:extLst>
            </p:cNvPr>
            <p:cNvSpPr>
              <a:spLocks noEditPoints="1"/>
            </p:cNvSpPr>
            <p:nvPr/>
          </p:nvSpPr>
          <p:spPr bwMode="auto">
            <a:xfrm>
              <a:off x="2357039" y="2700945"/>
              <a:ext cx="362957" cy="227090"/>
            </a:xfrm>
            <a:custGeom>
              <a:avLst/>
              <a:gdLst>
                <a:gd name="T0" fmla="*/ 568 w 1306"/>
                <a:gd name="T1" fmla="*/ 533 h 817"/>
                <a:gd name="T2" fmla="*/ 600 w 1306"/>
                <a:gd name="T3" fmla="*/ 574 h 817"/>
                <a:gd name="T4" fmla="*/ 562 w 1306"/>
                <a:gd name="T5" fmla="*/ 617 h 817"/>
                <a:gd name="T6" fmla="*/ 486 w 1306"/>
                <a:gd name="T7" fmla="*/ 621 h 817"/>
                <a:gd name="T8" fmla="*/ 438 w 1306"/>
                <a:gd name="T9" fmla="*/ 585 h 817"/>
                <a:gd name="T10" fmla="*/ 458 w 1306"/>
                <a:gd name="T11" fmla="*/ 539 h 817"/>
                <a:gd name="T12" fmla="*/ 984 w 1306"/>
                <a:gd name="T13" fmla="*/ 471 h 817"/>
                <a:gd name="T14" fmla="*/ 1044 w 1306"/>
                <a:gd name="T15" fmla="*/ 492 h 817"/>
                <a:gd name="T16" fmla="*/ 1046 w 1306"/>
                <a:gd name="T17" fmla="*/ 534 h 817"/>
                <a:gd name="T18" fmla="*/ 983 w 1306"/>
                <a:gd name="T19" fmla="*/ 559 h 817"/>
                <a:gd name="T20" fmla="*/ 922 w 1306"/>
                <a:gd name="T21" fmla="*/ 537 h 817"/>
                <a:gd name="T22" fmla="*/ 920 w 1306"/>
                <a:gd name="T23" fmla="*/ 495 h 817"/>
                <a:gd name="T24" fmla="*/ 984 w 1306"/>
                <a:gd name="T25" fmla="*/ 471 h 817"/>
                <a:gd name="T26" fmla="*/ 125 w 1306"/>
                <a:gd name="T27" fmla="*/ 433 h 817"/>
                <a:gd name="T28" fmla="*/ 152 w 1306"/>
                <a:gd name="T29" fmla="*/ 468 h 817"/>
                <a:gd name="T30" fmla="*/ 119 w 1306"/>
                <a:gd name="T31" fmla="*/ 505 h 817"/>
                <a:gd name="T32" fmla="*/ 54 w 1306"/>
                <a:gd name="T33" fmla="*/ 508 h 817"/>
                <a:gd name="T34" fmla="*/ 13 w 1306"/>
                <a:gd name="T35" fmla="*/ 466 h 817"/>
                <a:gd name="T36" fmla="*/ 46 w 1306"/>
                <a:gd name="T37" fmla="*/ 430 h 817"/>
                <a:gd name="T38" fmla="*/ 783 w 1306"/>
                <a:gd name="T39" fmla="*/ 139 h 817"/>
                <a:gd name="T40" fmla="*/ 829 w 1306"/>
                <a:gd name="T41" fmla="*/ 167 h 817"/>
                <a:gd name="T42" fmla="*/ 803 w 1306"/>
                <a:gd name="T43" fmla="*/ 209 h 817"/>
                <a:gd name="T44" fmla="*/ 747 w 1306"/>
                <a:gd name="T45" fmla="*/ 212 h 817"/>
                <a:gd name="T46" fmla="*/ 711 w 1306"/>
                <a:gd name="T47" fmla="*/ 172 h 817"/>
                <a:gd name="T48" fmla="*/ 754 w 1306"/>
                <a:gd name="T49" fmla="*/ 139 h 817"/>
                <a:gd name="T50" fmla="*/ 598 w 1306"/>
                <a:gd name="T51" fmla="*/ 110 h 817"/>
                <a:gd name="T52" fmla="*/ 633 w 1306"/>
                <a:gd name="T53" fmla="*/ 149 h 817"/>
                <a:gd name="T54" fmla="*/ 592 w 1306"/>
                <a:gd name="T55" fmla="*/ 180 h 817"/>
                <a:gd name="T56" fmla="*/ 525 w 1306"/>
                <a:gd name="T57" fmla="*/ 163 h 817"/>
                <a:gd name="T58" fmla="*/ 533 w 1306"/>
                <a:gd name="T59" fmla="*/ 120 h 817"/>
                <a:gd name="T60" fmla="*/ 354 w 1306"/>
                <a:gd name="T61" fmla="*/ 0 h 817"/>
                <a:gd name="T62" fmla="*/ 413 w 1306"/>
                <a:gd name="T63" fmla="*/ 150 h 817"/>
                <a:gd name="T64" fmla="*/ 361 w 1306"/>
                <a:gd name="T65" fmla="*/ 293 h 817"/>
                <a:gd name="T66" fmla="*/ 405 w 1306"/>
                <a:gd name="T67" fmla="*/ 375 h 817"/>
                <a:gd name="T68" fmla="*/ 735 w 1306"/>
                <a:gd name="T69" fmla="*/ 340 h 817"/>
                <a:gd name="T70" fmla="*/ 1077 w 1306"/>
                <a:gd name="T71" fmla="*/ 378 h 817"/>
                <a:gd name="T72" fmla="*/ 1246 w 1306"/>
                <a:gd name="T73" fmla="*/ 492 h 817"/>
                <a:gd name="T74" fmla="*/ 929 w 1306"/>
                <a:gd name="T75" fmla="*/ 406 h 817"/>
                <a:gd name="T76" fmla="*/ 736 w 1306"/>
                <a:gd name="T77" fmla="*/ 474 h 817"/>
                <a:gd name="T78" fmla="*/ 767 w 1306"/>
                <a:gd name="T79" fmla="*/ 656 h 817"/>
                <a:gd name="T80" fmla="*/ 730 w 1306"/>
                <a:gd name="T81" fmla="*/ 741 h 817"/>
                <a:gd name="T82" fmla="*/ 655 w 1306"/>
                <a:gd name="T83" fmla="*/ 561 h 817"/>
                <a:gd name="T84" fmla="*/ 673 w 1306"/>
                <a:gd name="T85" fmla="*/ 395 h 817"/>
                <a:gd name="T86" fmla="*/ 357 w 1306"/>
                <a:gd name="T87" fmla="*/ 445 h 817"/>
                <a:gd name="T88" fmla="*/ 399 w 1306"/>
                <a:gd name="T89" fmla="*/ 614 h 817"/>
                <a:gd name="T90" fmla="*/ 359 w 1306"/>
                <a:gd name="T91" fmla="*/ 778 h 817"/>
                <a:gd name="T92" fmla="*/ 305 w 1306"/>
                <a:gd name="T93" fmla="*/ 697 h 817"/>
                <a:gd name="T94" fmla="*/ 303 w 1306"/>
                <a:gd name="T95" fmla="*/ 522 h 817"/>
                <a:gd name="T96" fmla="*/ 199 w 1306"/>
                <a:gd name="T97" fmla="*/ 353 h 817"/>
                <a:gd name="T98" fmla="*/ 0 w 1306"/>
                <a:gd name="T99" fmla="*/ 215 h 817"/>
                <a:gd name="T100" fmla="*/ 210 w 1306"/>
                <a:gd name="T101" fmla="*/ 272 h 817"/>
                <a:gd name="T102" fmla="*/ 318 w 1306"/>
                <a:gd name="T103" fmla="*/ 217 h 817"/>
                <a:gd name="T104" fmla="*/ 321 w 1306"/>
                <a:gd name="T105" fmla="*/ 93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6" h="817">
                  <a:moveTo>
                    <a:pt x="519" y="522"/>
                  </a:moveTo>
                  <a:lnTo>
                    <a:pt x="536" y="523"/>
                  </a:lnTo>
                  <a:lnTo>
                    <a:pt x="552" y="527"/>
                  </a:lnTo>
                  <a:lnTo>
                    <a:pt x="568" y="533"/>
                  </a:lnTo>
                  <a:lnTo>
                    <a:pt x="582" y="541"/>
                  </a:lnTo>
                  <a:lnTo>
                    <a:pt x="592" y="551"/>
                  </a:lnTo>
                  <a:lnTo>
                    <a:pt x="598" y="562"/>
                  </a:lnTo>
                  <a:lnTo>
                    <a:pt x="600" y="574"/>
                  </a:lnTo>
                  <a:lnTo>
                    <a:pt x="598" y="586"/>
                  </a:lnTo>
                  <a:lnTo>
                    <a:pt x="592" y="596"/>
                  </a:lnTo>
                  <a:lnTo>
                    <a:pt x="579" y="608"/>
                  </a:lnTo>
                  <a:lnTo>
                    <a:pt x="562" y="617"/>
                  </a:lnTo>
                  <a:lnTo>
                    <a:pt x="541" y="623"/>
                  </a:lnTo>
                  <a:lnTo>
                    <a:pt x="519" y="625"/>
                  </a:lnTo>
                  <a:lnTo>
                    <a:pt x="502" y="624"/>
                  </a:lnTo>
                  <a:lnTo>
                    <a:pt x="486" y="621"/>
                  </a:lnTo>
                  <a:lnTo>
                    <a:pt x="469" y="614"/>
                  </a:lnTo>
                  <a:lnTo>
                    <a:pt x="455" y="606"/>
                  </a:lnTo>
                  <a:lnTo>
                    <a:pt x="445" y="596"/>
                  </a:lnTo>
                  <a:lnTo>
                    <a:pt x="438" y="585"/>
                  </a:lnTo>
                  <a:lnTo>
                    <a:pt x="437" y="573"/>
                  </a:lnTo>
                  <a:lnTo>
                    <a:pt x="440" y="561"/>
                  </a:lnTo>
                  <a:lnTo>
                    <a:pt x="445" y="551"/>
                  </a:lnTo>
                  <a:lnTo>
                    <a:pt x="458" y="539"/>
                  </a:lnTo>
                  <a:lnTo>
                    <a:pt x="475" y="530"/>
                  </a:lnTo>
                  <a:lnTo>
                    <a:pt x="496" y="524"/>
                  </a:lnTo>
                  <a:lnTo>
                    <a:pt x="519" y="522"/>
                  </a:lnTo>
                  <a:close/>
                  <a:moveTo>
                    <a:pt x="984" y="471"/>
                  </a:moveTo>
                  <a:lnTo>
                    <a:pt x="997" y="472"/>
                  </a:lnTo>
                  <a:lnTo>
                    <a:pt x="1011" y="474"/>
                  </a:lnTo>
                  <a:lnTo>
                    <a:pt x="1030" y="481"/>
                  </a:lnTo>
                  <a:lnTo>
                    <a:pt x="1044" y="492"/>
                  </a:lnTo>
                  <a:lnTo>
                    <a:pt x="1051" y="505"/>
                  </a:lnTo>
                  <a:lnTo>
                    <a:pt x="1053" y="515"/>
                  </a:lnTo>
                  <a:lnTo>
                    <a:pt x="1051" y="524"/>
                  </a:lnTo>
                  <a:lnTo>
                    <a:pt x="1046" y="534"/>
                  </a:lnTo>
                  <a:lnTo>
                    <a:pt x="1034" y="545"/>
                  </a:lnTo>
                  <a:lnTo>
                    <a:pt x="1019" y="552"/>
                  </a:lnTo>
                  <a:lnTo>
                    <a:pt x="1003" y="557"/>
                  </a:lnTo>
                  <a:lnTo>
                    <a:pt x="983" y="559"/>
                  </a:lnTo>
                  <a:lnTo>
                    <a:pt x="969" y="558"/>
                  </a:lnTo>
                  <a:lnTo>
                    <a:pt x="955" y="555"/>
                  </a:lnTo>
                  <a:lnTo>
                    <a:pt x="936" y="548"/>
                  </a:lnTo>
                  <a:lnTo>
                    <a:pt x="922" y="537"/>
                  </a:lnTo>
                  <a:lnTo>
                    <a:pt x="915" y="523"/>
                  </a:lnTo>
                  <a:lnTo>
                    <a:pt x="913" y="514"/>
                  </a:lnTo>
                  <a:lnTo>
                    <a:pt x="915" y="504"/>
                  </a:lnTo>
                  <a:lnTo>
                    <a:pt x="920" y="495"/>
                  </a:lnTo>
                  <a:lnTo>
                    <a:pt x="931" y="485"/>
                  </a:lnTo>
                  <a:lnTo>
                    <a:pt x="946" y="477"/>
                  </a:lnTo>
                  <a:lnTo>
                    <a:pt x="964" y="473"/>
                  </a:lnTo>
                  <a:lnTo>
                    <a:pt x="984" y="471"/>
                  </a:lnTo>
                  <a:close/>
                  <a:moveTo>
                    <a:pt x="82" y="423"/>
                  </a:moveTo>
                  <a:lnTo>
                    <a:pt x="97" y="424"/>
                  </a:lnTo>
                  <a:lnTo>
                    <a:pt x="111" y="427"/>
                  </a:lnTo>
                  <a:lnTo>
                    <a:pt x="125" y="433"/>
                  </a:lnTo>
                  <a:lnTo>
                    <a:pt x="136" y="439"/>
                  </a:lnTo>
                  <a:lnTo>
                    <a:pt x="146" y="448"/>
                  </a:lnTo>
                  <a:lnTo>
                    <a:pt x="151" y="458"/>
                  </a:lnTo>
                  <a:lnTo>
                    <a:pt x="152" y="468"/>
                  </a:lnTo>
                  <a:lnTo>
                    <a:pt x="150" y="478"/>
                  </a:lnTo>
                  <a:lnTo>
                    <a:pt x="145" y="487"/>
                  </a:lnTo>
                  <a:lnTo>
                    <a:pt x="134" y="497"/>
                  </a:lnTo>
                  <a:lnTo>
                    <a:pt x="119" y="505"/>
                  </a:lnTo>
                  <a:lnTo>
                    <a:pt x="102" y="510"/>
                  </a:lnTo>
                  <a:lnTo>
                    <a:pt x="82" y="512"/>
                  </a:lnTo>
                  <a:lnTo>
                    <a:pt x="68" y="511"/>
                  </a:lnTo>
                  <a:lnTo>
                    <a:pt x="54" y="508"/>
                  </a:lnTo>
                  <a:lnTo>
                    <a:pt x="36" y="500"/>
                  </a:lnTo>
                  <a:lnTo>
                    <a:pt x="22" y="490"/>
                  </a:lnTo>
                  <a:lnTo>
                    <a:pt x="14" y="477"/>
                  </a:lnTo>
                  <a:lnTo>
                    <a:pt x="13" y="466"/>
                  </a:lnTo>
                  <a:lnTo>
                    <a:pt x="15" y="457"/>
                  </a:lnTo>
                  <a:lnTo>
                    <a:pt x="20" y="448"/>
                  </a:lnTo>
                  <a:lnTo>
                    <a:pt x="31" y="438"/>
                  </a:lnTo>
                  <a:lnTo>
                    <a:pt x="46" y="430"/>
                  </a:lnTo>
                  <a:lnTo>
                    <a:pt x="63" y="425"/>
                  </a:lnTo>
                  <a:lnTo>
                    <a:pt x="82" y="423"/>
                  </a:lnTo>
                  <a:close/>
                  <a:moveTo>
                    <a:pt x="771" y="138"/>
                  </a:moveTo>
                  <a:lnTo>
                    <a:pt x="783" y="139"/>
                  </a:lnTo>
                  <a:lnTo>
                    <a:pt x="796" y="141"/>
                  </a:lnTo>
                  <a:lnTo>
                    <a:pt x="811" y="147"/>
                  </a:lnTo>
                  <a:lnTo>
                    <a:pt x="823" y="157"/>
                  </a:lnTo>
                  <a:lnTo>
                    <a:pt x="829" y="167"/>
                  </a:lnTo>
                  <a:lnTo>
                    <a:pt x="830" y="181"/>
                  </a:lnTo>
                  <a:lnTo>
                    <a:pt x="825" y="194"/>
                  </a:lnTo>
                  <a:lnTo>
                    <a:pt x="816" y="202"/>
                  </a:lnTo>
                  <a:lnTo>
                    <a:pt x="803" y="209"/>
                  </a:lnTo>
                  <a:lnTo>
                    <a:pt x="787" y="213"/>
                  </a:lnTo>
                  <a:lnTo>
                    <a:pt x="771" y="215"/>
                  </a:lnTo>
                  <a:lnTo>
                    <a:pt x="759" y="214"/>
                  </a:lnTo>
                  <a:lnTo>
                    <a:pt x="747" y="212"/>
                  </a:lnTo>
                  <a:lnTo>
                    <a:pt x="730" y="205"/>
                  </a:lnTo>
                  <a:lnTo>
                    <a:pt x="718" y="196"/>
                  </a:lnTo>
                  <a:lnTo>
                    <a:pt x="712" y="184"/>
                  </a:lnTo>
                  <a:lnTo>
                    <a:pt x="711" y="172"/>
                  </a:lnTo>
                  <a:lnTo>
                    <a:pt x="716" y="159"/>
                  </a:lnTo>
                  <a:lnTo>
                    <a:pt x="726" y="150"/>
                  </a:lnTo>
                  <a:lnTo>
                    <a:pt x="738" y="143"/>
                  </a:lnTo>
                  <a:lnTo>
                    <a:pt x="754" y="139"/>
                  </a:lnTo>
                  <a:lnTo>
                    <a:pt x="771" y="138"/>
                  </a:lnTo>
                  <a:close/>
                  <a:moveTo>
                    <a:pt x="575" y="107"/>
                  </a:moveTo>
                  <a:lnTo>
                    <a:pt x="587" y="108"/>
                  </a:lnTo>
                  <a:lnTo>
                    <a:pt x="598" y="110"/>
                  </a:lnTo>
                  <a:lnTo>
                    <a:pt x="614" y="117"/>
                  </a:lnTo>
                  <a:lnTo>
                    <a:pt x="625" y="125"/>
                  </a:lnTo>
                  <a:lnTo>
                    <a:pt x="632" y="137"/>
                  </a:lnTo>
                  <a:lnTo>
                    <a:pt x="633" y="149"/>
                  </a:lnTo>
                  <a:lnTo>
                    <a:pt x="628" y="161"/>
                  </a:lnTo>
                  <a:lnTo>
                    <a:pt x="618" y="170"/>
                  </a:lnTo>
                  <a:lnTo>
                    <a:pt x="605" y="176"/>
                  </a:lnTo>
                  <a:lnTo>
                    <a:pt x="592" y="180"/>
                  </a:lnTo>
                  <a:lnTo>
                    <a:pt x="575" y="182"/>
                  </a:lnTo>
                  <a:lnTo>
                    <a:pt x="552" y="179"/>
                  </a:lnTo>
                  <a:lnTo>
                    <a:pt x="537" y="173"/>
                  </a:lnTo>
                  <a:lnTo>
                    <a:pt x="525" y="163"/>
                  </a:lnTo>
                  <a:lnTo>
                    <a:pt x="519" y="153"/>
                  </a:lnTo>
                  <a:lnTo>
                    <a:pt x="518" y="140"/>
                  </a:lnTo>
                  <a:lnTo>
                    <a:pt x="523" y="128"/>
                  </a:lnTo>
                  <a:lnTo>
                    <a:pt x="533" y="120"/>
                  </a:lnTo>
                  <a:lnTo>
                    <a:pt x="544" y="112"/>
                  </a:lnTo>
                  <a:lnTo>
                    <a:pt x="559" y="109"/>
                  </a:lnTo>
                  <a:lnTo>
                    <a:pt x="575" y="107"/>
                  </a:lnTo>
                  <a:close/>
                  <a:moveTo>
                    <a:pt x="354" y="0"/>
                  </a:moveTo>
                  <a:lnTo>
                    <a:pt x="379" y="36"/>
                  </a:lnTo>
                  <a:lnTo>
                    <a:pt x="398" y="73"/>
                  </a:lnTo>
                  <a:lnTo>
                    <a:pt x="410" y="111"/>
                  </a:lnTo>
                  <a:lnTo>
                    <a:pt x="413" y="150"/>
                  </a:lnTo>
                  <a:lnTo>
                    <a:pt x="410" y="187"/>
                  </a:lnTo>
                  <a:lnTo>
                    <a:pt x="400" y="224"/>
                  </a:lnTo>
                  <a:lnTo>
                    <a:pt x="384" y="259"/>
                  </a:lnTo>
                  <a:lnTo>
                    <a:pt x="361" y="293"/>
                  </a:lnTo>
                  <a:lnTo>
                    <a:pt x="332" y="326"/>
                  </a:lnTo>
                  <a:lnTo>
                    <a:pt x="297" y="356"/>
                  </a:lnTo>
                  <a:lnTo>
                    <a:pt x="327" y="396"/>
                  </a:lnTo>
                  <a:lnTo>
                    <a:pt x="405" y="375"/>
                  </a:lnTo>
                  <a:lnTo>
                    <a:pt x="485" y="360"/>
                  </a:lnTo>
                  <a:lnTo>
                    <a:pt x="566" y="348"/>
                  </a:lnTo>
                  <a:lnTo>
                    <a:pt x="651" y="342"/>
                  </a:lnTo>
                  <a:lnTo>
                    <a:pt x="735" y="340"/>
                  </a:lnTo>
                  <a:lnTo>
                    <a:pt x="824" y="342"/>
                  </a:lnTo>
                  <a:lnTo>
                    <a:pt x="910" y="349"/>
                  </a:lnTo>
                  <a:lnTo>
                    <a:pt x="994" y="361"/>
                  </a:lnTo>
                  <a:lnTo>
                    <a:pt x="1077" y="378"/>
                  </a:lnTo>
                  <a:lnTo>
                    <a:pt x="1156" y="399"/>
                  </a:lnTo>
                  <a:lnTo>
                    <a:pt x="1233" y="425"/>
                  </a:lnTo>
                  <a:lnTo>
                    <a:pt x="1306" y="455"/>
                  </a:lnTo>
                  <a:lnTo>
                    <a:pt x="1246" y="492"/>
                  </a:lnTo>
                  <a:lnTo>
                    <a:pt x="1171" y="463"/>
                  </a:lnTo>
                  <a:lnTo>
                    <a:pt x="1092" y="439"/>
                  </a:lnTo>
                  <a:lnTo>
                    <a:pt x="1012" y="421"/>
                  </a:lnTo>
                  <a:lnTo>
                    <a:pt x="929" y="406"/>
                  </a:lnTo>
                  <a:lnTo>
                    <a:pt x="844" y="398"/>
                  </a:lnTo>
                  <a:lnTo>
                    <a:pt x="759" y="393"/>
                  </a:lnTo>
                  <a:lnTo>
                    <a:pt x="745" y="434"/>
                  </a:lnTo>
                  <a:lnTo>
                    <a:pt x="736" y="474"/>
                  </a:lnTo>
                  <a:lnTo>
                    <a:pt x="734" y="515"/>
                  </a:lnTo>
                  <a:lnTo>
                    <a:pt x="737" y="564"/>
                  </a:lnTo>
                  <a:lnTo>
                    <a:pt x="749" y="610"/>
                  </a:lnTo>
                  <a:lnTo>
                    <a:pt x="767" y="656"/>
                  </a:lnTo>
                  <a:lnTo>
                    <a:pt x="792" y="702"/>
                  </a:lnTo>
                  <a:lnTo>
                    <a:pt x="825" y="746"/>
                  </a:lnTo>
                  <a:lnTo>
                    <a:pt x="764" y="783"/>
                  </a:lnTo>
                  <a:lnTo>
                    <a:pt x="730" y="741"/>
                  </a:lnTo>
                  <a:lnTo>
                    <a:pt x="703" y="698"/>
                  </a:lnTo>
                  <a:lnTo>
                    <a:pt x="680" y="653"/>
                  </a:lnTo>
                  <a:lnTo>
                    <a:pt x="665" y="608"/>
                  </a:lnTo>
                  <a:lnTo>
                    <a:pt x="655" y="561"/>
                  </a:lnTo>
                  <a:lnTo>
                    <a:pt x="652" y="515"/>
                  </a:lnTo>
                  <a:lnTo>
                    <a:pt x="654" y="475"/>
                  </a:lnTo>
                  <a:lnTo>
                    <a:pt x="661" y="435"/>
                  </a:lnTo>
                  <a:lnTo>
                    <a:pt x="673" y="395"/>
                  </a:lnTo>
                  <a:lnTo>
                    <a:pt x="592" y="401"/>
                  </a:lnTo>
                  <a:lnTo>
                    <a:pt x="511" y="410"/>
                  </a:lnTo>
                  <a:lnTo>
                    <a:pt x="433" y="426"/>
                  </a:lnTo>
                  <a:lnTo>
                    <a:pt x="357" y="445"/>
                  </a:lnTo>
                  <a:lnTo>
                    <a:pt x="375" y="487"/>
                  </a:lnTo>
                  <a:lnTo>
                    <a:pt x="389" y="529"/>
                  </a:lnTo>
                  <a:lnTo>
                    <a:pt x="396" y="572"/>
                  </a:lnTo>
                  <a:lnTo>
                    <a:pt x="399" y="614"/>
                  </a:lnTo>
                  <a:lnTo>
                    <a:pt x="396" y="655"/>
                  </a:lnTo>
                  <a:lnTo>
                    <a:pt x="389" y="697"/>
                  </a:lnTo>
                  <a:lnTo>
                    <a:pt x="377" y="738"/>
                  </a:lnTo>
                  <a:lnTo>
                    <a:pt x="359" y="778"/>
                  </a:lnTo>
                  <a:lnTo>
                    <a:pt x="337" y="817"/>
                  </a:lnTo>
                  <a:lnTo>
                    <a:pt x="273" y="778"/>
                  </a:lnTo>
                  <a:lnTo>
                    <a:pt x="292" y="738"/>
                  </a:lnTo>
                  <a:lnTo>
                    <a:pt x="305" y="697"/>
                  </a:lnTo>
                  <a:lnTo>
                    <a:pt x="314" y="655"/>
                  </a:lnTo>
                  <a:lnTo>
                    <a:pt x="317" y="614"/>
                  </a:lnTo>
                  <a:lnTo>
                    <a:pt x="314" y="568"/>
                  </a:lnTo>
                  <a:lnTo>
                    <a:pt x="303" y="522"/>
                  </a:lnTo>
                  <a:lnTo>
                    <a:pt x="286" y="478"/>
                  </a:lnTo>
                  <a:lnTo>
                    <a:pt x="263" y="435"/>
                  </a:lnTo>
                  <a:lnTo>
                    <a:pt x="235" y="393"/>
                  </a:lnTo>
                  <a:lnTo>
                    <a:pt x="199" y="353"/>
                  </a:lnTo>
                  <a:lnTo>
                    <a:pt x="157" y="315"/>
                  </a:lnTo>
                  <a:lnTo>
                    <a:pt x="110" y="279"/>
                  </a:lnTo>
                  <a:lnTo>
                    <a:pt x="58" y="246"/>
                  </a:lnTo>
                  <a:lnTo>
                    <a:pt x="0" y="215"/>
                  </a:lnTo>
                  <a:lnTo>
                    <a:pt x="59" y="179"/>
                  </a:lnTo>
                  <a:lnTo>
                    <a:pt x="114" y="208"/>
                  </a:lnTo>
                  <a:lnTo>
                    <a:pt x="164" y="238"/>
                  </a:lnTo>
                  <a:lnTo>
                    <a:pt x="210" y="272"/>
                  </a:lnTo>
                  <a:lnTo>
                    <a:pt x="252" y="308"/>
                  </a:lnTo>
                  <a:lnTo>
                    <a:pt x="280" y="278"/>
                  </a:lnTo>
                  <a:lnTo>
                    <a:pt x="302" y="249"/>
                  </a:lnTo>
                  <a:lnTo>
                    <a:pt x="318" y="217"/>
                  </a:lnTo>
                  <a:lnTo>
                    <a:pt x="328" y="184"/>
                  </a:lnTo>
                  <a:lnTo>
                    <a:pt x="332" y="150"/>
                  </a:lnTo>
                  <a:lnTo>
                    <a:pt x="329" y="122"/>
                  </a:lnTo>
                  <a:lnTo>
                    <a:pt x="321" y="93"/>
                  </a:lnTo>
                  <a:lnTo>
                    <a:pt x="309" y="66"/>
                  </a:lnTo>
                  <a:lnTo>
                    <a:pt x="291" y="39"/>
                  </a:lnTo>
                  <a:lnTo>
                    <a:pt x="354" y="0"/>
                  </a:lnTo>
                  <a:close/>
                </a:path>
              </a:pathLst>
            </a:custGeom>
            <a:solidFill>
              <a:srgbClr val="FFFFFF"/>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latin typeface="Arial" charset="0"/>
              </a:endParaRPr>
            </a:p>
          </p:txBody>
        </p:sp>
      </p:grpSp>
      <p:sp>
        <p:nvSpPr>
          <p:cNvPr id="20" name="TextBox 19">
            <a:extLst>
              <a:ext uri="{FF2B5EF4-FFF2-40B4-BE49-F238E27FC236}">
                <a16:creationId xmlns:a16="http://schemas.microsoft.com/office/drawing/2014/main" id="{1349B5B3-23A9-4999-81EF-325C3B85C713}"/>
              </a:ext>
            </a:extLst>
          </p:cNvPr>
          <p:cNvSpPr txBox="1"/>
          <p:nvPr/>
        </p:nvSpPr>
        <p:spPr>
          <a:xfrm>
            <a:off x="2932721" y="3592224"/>
            <a:ext cx="1175322" cy="461665"/>
          </a:xfrm>
          <a:prstGeom prst="rect">
            <a:avLst/>
          </a:prstGeom>
          <a:noFill/>
        </p:spPr>
        <p:txBody>
          <a:bodyPr wrap="none" rtlCol="0">
            <a:spAutoFit/>
          </a:bodyPr>
          <a:lstStyle/>
          <a:p>
            <a:r>
              <a:rPr lang="en-US" sz="2400" dirty="0"/>
              <a:t>ArcGIS</a:t>
            </a:r>
          </a:p>
        </p:txBody>
      </p:sp>
      <p:grpSp>
        <p:nvGrpSpPr>
          <p:cNvPr id="21" name="Group 20">
            <a:extLst>
              <a:ext uri="{FF2B5EF4-FFF2-40B4-BE49-F238E27FC236}">
                <a16:creationId xmlns:a16="http://schemas.microsoft.com/office/drawing/2014/main" id="{CBEB4449-894D-47E1-9F76-EA9E413E3CEE}"/>
              </a:ext>
            </a:extLst>
          </p:cNvPr>
          <p:cNvGrpSpPr/>
          <p:nvPr/>
        </p:nvGrpSpPr>
        <p:grpSpPr>
          <a:xfrm>
            <a:off x="5584336" y="4781347"/>
            <a:ext cx="703819" cy="806129"/>
            <a:chOff x="1383409" y="1774986"/>
            <a:chExt cx="1229163" cy="1422211"/>
          </a:xfrm>
        </p:grpSpPr>
        <p:grpSp>
          <p:nvGrpSpPr>
            <p:cNvPr id="22" name="Group 21">
              <a:extLst>
                <a:ext uri="{FF2B5EF4-FFF2-40B4-BE49-F238E27FC236}">
                  <a16:creationId xmlns:a16="http://schemas.microsoft.com/office/drawing/2014/main" id="{34BD6453-83F5-4D1A-AD74-65110F0AB896}"/>
                </a:ext>
              </a:extLst>
            </p:cNvPr>
            <p:cNvGrpSpPr/>
            <p:nvPr/>
          </p:nvGrpSpPr>
          <p:grpSpPr>
            <a:xfrm>
              <a:off x="1426071" y="1774986"/>
              <a:ext cx="1186501" cy="1390302"/>
              <a:chOff x="6572538" y="2490983"/>
              <a:chExt cx="485249" cy="583655"/>
            </a:xfrm>
          </p:grpSpPr>
          <p:sp useBgFill="1">
            <p:nvSpPr>
              <p:cNvPr id="28" name="Freeform 6">
                <a:extLst>
                  <a:ext uri="{FF2B5EF4-FFF2-40B4-BE49-F238E27FC236}">
                    <a16:creationId xmlns:a16="http://schemas.microsoft.com/office/drawing/2014/main" id="{E5CA498F-7E53-4893-A53B-615D6D78A82C}"/>
                  </a:ext>
                </a:extLst>
              </p:cNvPr>
              <p:cNvSpPr>
                <a:spLocks/>
              </p:cNvSpPr>
              <p:nvPr/>
            </p:nvSpPr>
            <p:spPr bwMode="auto">
              <a:xfrm>
                <a:off x="6572538" y="2490983"/>
                <a:ext cx="485249" cy="583655"/>
              </a:xfrm>
              <a:custGeom>
                <a:avLst/>
                <a:gdLst>
                  <a:gd name="T0" fmla="*/ 1426 w 2003"/>
                  <a:gd name="T1" fmla="*/ 2 h 2406"/>
                  <a:gd name="T2" fmla="*/ 1576 w 2003"/>
                  <a:gd name="T3" fmla="*/ 16 h 2406"/>
                  <a:gd name="T4" fmla="*/ 1717 w 2003"/>
                  <a:gd name="T5" fmla="*/ 44 h 2406"/>
                  <a:gd name="T6" fmla="*/ 1840 w 2003"/>
                  <a:gd name="T7" fmla="*/ 87 h 2406"/>
                  <a:gd name="T8" fmla="*/ 1935 w 2003"/>
                  <a:gd name="T9" fmla="*/ 146 h 2406"/>
                  <a:gd name="T10" fmla="*/ 1991 w 2003"/>
                  <a:gd name="T11" fmla="*/ 222 h 2406"/>
                  <a:gd name="T12" fmla="*/ 2003 w 2003"/>
                  <a:gd name="T13" fmla="*/ 389 h 2406"/>
                  <a:gd name="T14" fmla="*/ 2003 w 2003"/>
                  <a:gd name="T15" fmla="*/ 678 h 2406"/>
                  <a:gd name="T16" fmla="*/ 2003 w 2003"/>
                  <a:gd name="T17" fmla="*/ 962 h 2406"/>
                  <a:gd name="T18" fmla="*/ 2000 w 2003"/>
                  <a:gd name="T19" fmla="*/ 1198 h 2406"/>
                  <a:gd name="T20" fmla="*/ 1960 w 2003"/>
                  <a:gd name="T21" fmla="*/ 1283 h 2406"/>
                  <a:gd name="T22" fmla="*/ 1880 w 2003"/>
                  <a:gd name="T23" fmla="*/ 1353 h 2406"/>
                  <a:gd name="T24" fmla="*/ 1770 w 2003"/>
                  <a:gd name="T25" fmla="*/ 1410 h 2406"/>
                  <a:gd name="T26" fmla="*/ 1642 w 2003"/>
                  <a:gd name="T27" fmla="*/ 1452 h 2406"/>
                  <a:gd name="T28" fmla="*/ 1558 w 2003"/>
                  <a:gd name="T29" fmla="*/ 1496 h 2406"/>
                  <a:gd name="T30" fmla="*/ 1552 w 2003"/>
                  <a:gd name="T31" fmla="*/ 1572 h 2406"/>
                  <a:gd name="T32" fmla="*/ 1509 w 2003"/>
                  <a:gd name="T33" fmla="*/ 1636 h 2406"/>
                  <a:gd name="T34" fmla="*/ 1493 w 2003"/>
                  <a:gd name="T35" fmla="*/ 1752 h 2406"/>
                  <a:gd name="T36" fmla="*/ 1546 w 2003"/>
                  <a:gd name="T37" fmla="*/ 1807 h 2406"/>
                  <a:gd name="T38" fmla="*/ 1565 w 2003"/>
                  <a:gd name="T39" fmla="*/ 1880 h 2406"/>
                  <a:gd name="T40" fmla="*/ 1546 w 2003"/>
                  <a:gd name="T41" fmla="*/ 1952 h 2406"/>
                  <a:gd name="T42" fmla="*/ 1493 w 2003"/>
                  <a:gd name="T43" fmla="*/ 2007 h 2406"/>
                  <a:gd name="T44" fmla="*/ 818 w 2003"/>
                  <a:gd name="T45" fmla="*/ 2402 h 2406"/>
                  <a:gd name="T46" fmla="*/ 719 w 2003"/>
                  <a:gd name="T47" fmla="*/ 2393 h 2406"/>
                  <a:gd name="T48" fmla="*/ 56 w 2003"/>
                  <a:gd name="T49" fmla="*/ 1991 h 2406"/>
                  <a:gd name="T50" fmla="*/ 13 w 2003"/>
                  <a:gd name="T51" fmla="*/ 1929 h 2406"/>
                  <a:gd name="T52" fmla="*/ 7 w 2003"/>
                  <a:gd name="T53" fmla="*/ 1854 h 2406"/>
                  <a:gd name="T54" fmla="*/ 39 w 2003"/>
                  <a:gd name="T55" fmla="*/ 1786 h 2406"/>
                  <a:gd name="T56" fmla="*/ 158 w 2003"/>
                  <a:gd name="T57" fmla="*/ 1702 h 2406"/>
                  <a:gd name="T58" fmla="*/ 34 w 2003"/>
                  <a:gd name="T59" fmla="*/ 1616 h 2406"/>
                  <a:gd name="T60" fmla="*/ 2 w 2003"/>
                  <a:gd name="T61" fmla="*/ 1548 h 2406"/>
                  <a:gd name="T62" fmla="*/ 8 w 2003"/>
                  <a:gd name="T63" fmla="*/ 1472 h 2406"/>
                  <a:gd name="T64" fmla="*/ 50 w 2003"/>
                  <a:gd name="T65" fmla="*/ 1409 h 2406"/>
                  <a:gd name="T66" fmla="*/ 72 w 2003"/>
                  <a:gd name="T67" fmla="*/ 1293 h 2406"/>
                  <a:gd name="T68" fmla="*/ 19 w 2003"/>
                  <a:gd name="T69" fmla="*/ 1238 h 2406"/>
                  <a:gd name="T70" fmla="*/ 0 w 2003"/>
                  <a:gd name="T71" fmla="*/ 1165 h 2406"/>
                  <a:gd name="T72" fmla="*/ 19 w 2003"/>
                  <a:gd name="T73" fmla="*/ 1093 h 2406"/>
                  <a:gd name="T74" fmla="*/ 72 w 2003"/>
                  <a:gd name="T75" fmla="*/ 1038 h 2406"/>
                  <a:gd name="T76" fmla="*/ 649 w 2003"/>
                  <a:gd name="T77" fmla="*/ 393 h 2406"/>
                  <a:gd name="T78" fmla="*/ 653 w 2003"/>
                  <a:gd name="T79" fmla="*/ 252 h 2406"/>
                  <a:gd name="T80" fmla="*/ 695 w 2003"/>
                  <a:gd name="T81" fmla="*/ 169 h 2406"/>
                  <a:gd name="T82" fmla="*/ 777 w 2003"/>
                  <a:gd name="T83" fmla="*/ 105 h 2406"/>
                  <a:gd name="T84" fmla="*/ 892 w 2003"/>
                  <a:gd name="T85" fmla="*/ 56 h 2406"/>
                  <a:gd name="T86" fmla="*/ 1029 w 2003"/>
                  <a:gd name="T87" fmla="*/ 25 h 2406"/>
                  <a:gd name="T88" fmla="*/ 1176 w 2003"/>
                  <a:gd name="T89" fmla="*/ 6 h 2406"/>
                  <a:gd name="T90" fmla="*/ 1327 w 2003"/>
                  <a:gd name="T91" fmla="*/ 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03" h="2406">
                    <a:moveTo>
                      <a:pt x="1327" y="0"/>
                    </a:moveTo>
                    <a:lnTo>
                      <a:pt x="1376" y="0"/>
                    </a:lnTo>
                    <a:lnTo>
                      <a:pt x="1426" y="2"/>
                    </a:lnTo>
                    <a:lnTo>
                      <a:pt x="1477" y="6"/>
                    </a:lnTo>
                    <a:lnTo>
                      <a:pt x="1526" y="11"/>
                    </a:lnTo>
                    <a:lnTo>
                      <a:pt x="1576" y="16"/>
                    </a:lnTo>
                    <a:lnTo>
                      <a:pt x="1624" y="25"/>
                    </a:lnTo>
                    <a:lnTo>
                      <a:pt x="1672" y="33"/>
                    </a:lnTo>
                    <a:lnTo>
                      <a:pt x="1717" y="44"/>
                    </a:lnTo>
                    <a:lnTo>
                      <a:pt x="1761" y="56"/>
                    </a:lnTo>
                    <a:lnTo>
                      <a:pt x="1802" y="71"/>
                    </a:lnTo>
                    <a:lnTo>
                      <a:pt x="1840" y="87"/>
                    </a:lnTo>
                    <a:lnTo>
                      <a:pt x="1876" y="105"/>
                    </a:lnTo>
                    <a:lnTo>
                      <a:pt x="1908" y="124"/>
                    </a:lnTo>
                    <a:lnTo>
                      <a:pt x="1935" y="146"/>
                    </a:lnTo>
                    <a:lnTo>
                      <a:pt x="1958" y="169"/>
                    </a:lnTo>
                    <a:lnTo>
                      <a:pt x="1977" y="195"/>
                    </a:lnTo>
                    <a:lnTo>
                      <a:pt x="1991" y="222"/>
                    </a:lnTo>
                    <a:lnTo>
                      <a:pt x="2000" y="252"/>
                    </a:lnTo>
                    <a:lnTo>
                      <a:pt x="2003" y="284"/>
                    </a:lnTo>
                    <a:lnTo>
                      <a:pt x="2003" y="389"/>
                    </a:lnTo>
                    <a:lnTo>
                      <a:pt x="2003" y="488"/>
                    </a:lnTo>
                    <a:lnTo>
                      <a:pt x="2003" y="584"/>
                    </a:lnTo>
                    <a:lnTo>
                      <a:pt x="2003" y="678"/>
                    </a:lnTo>
                    <a:lnTo>
                      <a:pt x="2003" y="771"/>
                    </a:lnTo>
                    <a:lnTo>
                      <a:pt x="2003" y="865"/>
                    </a:lnTo>
                    <a:lnTo>
                      <a:pt x="2003" y="962"/>
                    </a:lnTo>
                    <a:lnTo>
                      <a:pt x="2003" y="1062"/>
                    </a:lnTo>
                    <a:lnTo>
                      <a:pt x="2003" y="1168"/>
                    </a:lnTo>
                    <a:lnTo>
                      <a:pt x="2000" y="1198"/>
                    </a:lnTo>
                    <a:lnTo>
                      <a:pt x="1992" y="1228"/>
                    </a:lnTo>
                    <a:lnTo>
                      <a:pt x="1978" y="1256"/>
                    </a:lnTo>
                    <a:lnTo>
                      <a:pt x="1960" y="1283"/>
                    </a:lnTo>
                    <a:lnTo>
                      <a:pt x="1937" y="1308"/>
                    </a:lnTo>
                    <a:lnTo>
                      <a:pt x="1911" y="1331"/>
                    </a:lnTo>
                    <a:lnTo>
                      <a:pt x="1880" y="1353"/>
                    </a:lnTo>
                    <a:lnTo>
                      <a:pt x="1846" y="1375"/>
                    </a:lnTo>
                    <a:lnTo>
                      <a:pt x="1809" y="1394"/>
                    </a:lnTo>
                    <a:lnTo>
                      <a:pt x="1770" y="1410"/>
                    </a:lnTo>
                    <a:lnTo>
                      <a:pt x="1729" y="1426"/>
                    </a:lnTo>
                    <a:lnTo>
                      <a:pt x="1687" y="1440"/>
                    </a:lnTo>
                    <a:lnTo>
                      <a:pt x="1642" y="1452"/>
                    </a:lnTo>
                    <a:lnTo>
                      <a:pt x="1596" y="1462"/>
                    </a:lnTo>
                    <a:lnTo>
                      <a:pt x="1550" y="1472"/>
                    </a:lnTo>
                    <a:lnTo>
                      <a:pt x="1558" y="1496"/>
                    </a:lnTo>
                    <a:lnTo>
                      <a:pt x="1560" y="1522"/>
                    </a:lnTo>
                    <a:lnTo>
                      <a:pt x="1558" y="1548"/>
                    </a:lnTo>
                    <a:lnTo>
                      <a:pt x="1552" y="1572"/>
                    </a:lnTo>
                    <a:lnTo>
                      <a:pt x="1541" y="1595"/>
                    </a:lnTo>
                    <a:lnTo>
                      <a:pt x="1527" y="1616"/>
                    </a:lnTo>
                    <a:lnTo>
                      <a:pt x="1509" y="1636"/>
                    </a:lnTo>
                    <a:lnTo>
                      <a:pt x="1488" y="1650"/>
                    </a:lnTo>
                    <a:lnTo>
                      <a:pt x="1407" y="1700"/>
                    </a:lnTo>
                    <a:lnTo>
                      <a:pt x="1493" y="1752"/>
                    </a:lnTo>
                    <a:lnTo>
                      <a:pt x="1515" y="1766"/>
                    </a:lnTo>
                    <a:lnTo>
                      <a:pt x="1532" y="1786"/>
                    </a:lnTo>
                    <a:lnTo>
                      <a:pt x="1546" y="1807"/>
                    </a:lnTo>
                    <a:lnTo>
                      <a:pt x="1557" y="1829"/>
                    </a:lnTo>
                    <a:lnTo>
                      <a:pt x="1563" y="1854"/>
                    </a:lnTo>
                    <a:lnTo>
                      <a:pt x="1565" y="1880"/>
                    </a:lnTo>
                    <a:lnTo>
                      <a:pt x="1563" y="1905"/>
                    </a:lnTo>
                    <a:lnTo>
                      <a:pt x="1557" y="1930"/>
                    </a:lnTo>
                    <a:lnTo>
                      <a:pt x="1546" y="1952"/>
                    </a:lnTo>
                    <a:lnTo>
                      <a:pt x="1532" y="1974"/>
                    </a:lnTo>
                    <a:lnTo>
                      <a:pt x="1515" y="1993"/>
                    </a:lnTo>
                    <a:lnTo>
                      <a:pt x="1493" y="2007"/>
                    </a:lnTo>
                    <a:lnTo>
                      <a:pt x="882" y="2378"/>
                    </a:lnTo>
                    <a:lnTo>
                      <a:pt x="851" y="2393"/>
                    </a:lnTo>
                    <a:lnTo>
                      <a:pt x="818" y="2402"/>
                    </a:lnTo>
                    <a:lnTo>
                      <a:pt x="785" y="2406"/>
                    </a:lnTo>
                    <a:lnTo>
                      <a:pt x="752" y="2402"/>
                    </a:lnTo>
                    <a:lnTo>
                      <a:pt x="719" y="2393"/>
                    </a:lnTo>
                    <a:lnTo>
                      <a:pt x="688" y="2378"/>
                    </a:lnTo>
                    <a:lnTo>
                      <a:pt x="77" y="2007"/>
                    </a:lnTo>
                    <a:lnTo>
                      <a:pt x="56" y="1991"/>
                    </a:lnTo>
                    <a:lnTo>
                      <a:pt x="39" y="1974"/>
                    </a:lnTo>
                    <a:lnTo>
                      <a:pt x="24" y="1952"/>
                    </a:lnTo>
                    <a:lnTo>
                      <a:pt x="13" y="1929"/>
                    </a:lnTo>
                    <a:lnTo>
                      <a:pt x="7" y="1905"/>
                    </a:lnTo>
                    <a:lnTo>
                      <a:pt x="5" y="1880"/>
                    </a:lnTo>
                    <a:lnTo>
                      <a:pt x="7" y="1854"/>
                    </a:lnTo>
                    <a:lnTo>
                      <a:pt x="13" y="1829"/>
                    </a:lnTo>
                    <a:lnTo>
                      <a:pt x="24" y="1807"/>
                    </a:lnTo>
                    <a:lnTo>
                      <a:pt x="39" y="1786"/>
                    </a:lnTo>
                    <a:lnTo>
                      <a:pt x="56" y="1766"/>
                    </a:lnTo>
                    <a:lnTo>
                      <a:pt x="77" y="1752"/>
                    </a:lnTo>
                    <a:lnTo>
                      <a:pt x="158" y="1702"/>
                    </a:lnTo>
                    <a:lnTo>
                      <a:pt x="72" y="1650"/>
                    </a:lnTo>
                    <a:lnTo>
                      <a:pt x="50" y="1636"/>
                    </a:lnTo>
                    <a:lnTo>
                      <a:pt x="34" y="1616"/>
                    </a:lnTo>
                    <a:lnTo>
                      <a:pt x="19" y="1595"/>
                    </a:lnTo>
                    <a:lnTo>
                      <a:pt x="8" y="1572"/>
                    </a:lnTo>
                    <a:lnTo>
                      <a:pt x="2" y="1548"/>
                    </a:lnTo>
                    <a:lnTo>
                      <a:pt x="0" y="1522"/>
                    </a:lnTo>
                    <a:lnTo>
                      <a:pt x="2" y="1497"/>
                    </a:lnTo>
                    <a:lnTo>
                      <a:pt x="8" y="1472"/>
                    </a:lnTo>
                    <a:lnTo>
                      <a:pt x="19" y="1450"/>
                    </a:lnTo>
                    <a:lnTo>
                      <a:pt x="34" y="1428"/>
                    </a:lnTo>
                    <a:lnTo>
                      <a:pt x="50" y="1409"/>
                    </a:lnTo>
                    <a:lnTo>
                      <a:pt x="72" y="1395"/>
                    </a:lnTo>
                    <a:lnTo>
                      <a:pt x="155" y="1344"/>
                    </a:lnTo>
                    <a:lnTo>
                      <a:pt x="72" y="1293"/>
                    </a:lnTo>
                    <a:lnTo>
                      <a:pt x="50" y="1278"/>
                    </a:lnTo>
                    <a:lnTo>
                      <a:pt x="34" y="1259"/>
                    </a:lnTo>
                    <a:lnTo>
                      <a:pt x="19" y="1238"/>
                    </a:lnTo>
                    <a:lnTo>
                      <a:pt x="8" y="1216"/>
                    </a:lnTo>
                    <a:lnTo>
                      <a:pt x="2" y="1191"/>
                    </a:lnTo>
                    <a:lnTo>
                      <a:pt x="0" y="1165"/>
                    </a:lnTo>
                    <a:lnTo>
                      <a:pt x="2" y="1140"/>
                    </a:lnTo>
                    <a:lnTo>
                      <a:pt x="8" y="1115"/>
                    </a:lnTo>
                    <a:lnTo>
                      <a:pt x="19" y="1093"/>
                    </a:lnTo>
                    <a:lnTo>
                      <a:pt x="34" y="1071"/>
                    </a:lnTo>
                    <a:lnTo>
                      <a:pt x="50" y="1052"/>
                    </a:lnTo>
                    <a:lnTo>
                      <a:pt x="72" y="1038"/>
                    </a:lnTo>
                    <a:lnTo>
                      <a:pt x="649" y="688"/>
                    </a:lnTo>
                    <a:lnTo>
                      <a:pt x="649" y="441"/>
                    </a:lnTo>
                    <a:lnTo>
                      <a:pt x="649" y="393"/>
                    </a:lnTo>
                    <a:lnTo>
                      <a:pt x="649" y="341"/>
                    </a:lnTo>
                    <a:lnTo>
                      <a:pt x="649" y="284"/>
                    </a:lnTo>
                    <a:lnTo>
                      <a:pt x="653" y="252"/>
                    </a:lnTo>
                    <a:lnTo>
                      <a:pt x="661" y="222"/>
                    </a:lnTo>
                    <a:lnTo>
                      <a:pt x="676" y="195"/>
                    </a:lnTo>
                    <a:lnTo>
                      <a:pt x="695" y="169"/>
                    </a:lnTo>
                    <a:lnTo>
                      <a:pt x="718" y="146"/>
                    </a:lnTo>
                    <a:lnTo>
                      <a:pt x="746" y="124"/>
                    </a:lnTo>
                    <a:lnTo>
                      <a:pt x="777" y="105"/>
                    </a:lnTo>
                    <a:lnTo>
                      <a:pt x="813" y="87"/>
                    </a:lnTo>
                    <a:lnTo>
                      <a:pt x="851" y="71"/>
                    </a:lnTo>
                    <a:lnTo>
                      <a:pt x="892" y="56"/>
                    </a:lnTo>
                    <a:lnTo>
                      <a:pt x="936" y="44"/>
                    </a:lnTo>
                    <a:lnTo>
                      <a:pt x="981" y="33"/>
                    </a:lnTo>
                    <a:lnTo>
                      <a:pt x="1029" y="25"/>
                    </a:lnTo>
                    <a:lnTo>
                      <a:pt x="1077" y="16"/>
                    </a:lnTo>
                    <a:lnTo>
                      <a:pt x="1126" y="11"/>
                    </a:lnTo>
                    <a:lnTo>
                      <a:pt x="1176" y="6"/>
                    </a:lnTo>
                    <a:lnTo>
                      <a:pt x="1226" y="2"/>
                    </a:lnTo>
                    <a:lnTo>
                      <a:pt x="1277" y="0"/>
                    </a:lnTo>
                    <a:lnTo>
                      <a:pt x="1327" y="0"/>
                    </a:lnTo>
                    <a:close/>
                  </a:path>
                </a:pathLst>
              </a:custGeom>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p>
            </p:txBody>
          </p:sp>
          <p:sp>
            <p:nvSpPr>
              <p:cNvPr id="29" name="Freeform 7">
                <a:extLst>
                  <a:ext uri="{FF2B5EF4-FFF2-40B4-BE49-F238E27FC236}">
                    <a16:creationId xmlns:a16="http://schemas.microsoft.com/office/drawing/2014/main" id="{B1A8B35D-155F-412F-B096-8F78EDA14019}"/>
                  </a:ext>
                </a:extLst>
              </p:cNvPr>
              <p:cNvSpPr>
                <a:spLocks noEditPoints="1"/>
              </p:cNvSpPr>
              <p:nvPr/>
            </p:nvSpPr>
            <p:spPr bwMode="auto">
              <a:xfrm>
                <a:off x="6599685" y="2518130"/>
                <a:ext cx="430955" cy="529362"/>
              </a:xfrm>
              <a:custGeom>
                <a:avLst/>
                <a:gdLst>
                  <a:gd name="T0" fmla="*/ 1333 w 1779"/>
                  <a:gd name="T1" fmla="*/ 1744 h 2181"/>
                  <a:gd name="T2" fmla="*/ 1339 w 1779"/>
                  <a:gd name="T3" fmla="*/ 1780 h 2181"/>
                  <a:gd name="T4" fmla="*/ 712 w 1779"/>
                  <a:gd name="T5" fmla="*/ 2170 h 2181"/>
                  <a:gd name="T6" fmla="*/ 654 w 1779"/>
                  <a:gd name="T7" fmla="*/ 2178 h 2181"/>
                  <a:gd name="T8" fmla="*/ 13 w 1779"/>
                  <a:gd name="T9" fmla="*/ 1791 h 2181"/>
                  <a:gd name="T10" fmla="*/ 7 w 1779"/>
                  <a:gd name="T11" fmla="*/ 1755 h 2181"/>
                  <a:gd name="T12" fmla="*/ 148 w 1779"/>
                  <a:gd name="T13" fmla="*/ 1661 h 2181"/>
                  <a:gd name="T14" fmla="*/ 616 w 1779"/>
                  <a:gd name="T15" fmla="*/ 1937 h 2181"/>
                  <a:gd name="T16" fmla="*/ 695 w 1779"/>
                  <a:gd name="T17" fmla="*/ 1942 h 2181"/>
                  <a:gd name="T18" fmla="*/ 769 w 1779"/>
                  <a:gd name="T19" fmla="*/ 1915 h 2181"/>
                  <a:gd name="T20" fmla="*/ 1779 w 1779"/>
                  <a:gd name="T21" fmla="*/ 1056 h 2181"/>
                  <a:gd name="T22" fmla="*/ 1750 w 1779"/>
                  <a:gd name="T23" fmla="*/ 1114 h 2181"/>
                  <a:gd name="T24" fmla="*/ 1671 w 1779"/>
                  <a:gd name="T25" fmla="*/ 1170 h 2181"/>
                  <a:gd name="T26" fmla="*/ 1549 w 1779"/>
                  <a:gd name="T27" fmla="*/ 1218 h 2181"/>
                  <a:gd name="T28" fmla="*/ 1395 w 1779"/>
                  <a:gd name="T29" fmla="*/ 1253 h 2181"/>
                  <a:gd name="T30" fmla="*/ 1376 w 1779"/>
                  <a:gd name="T31" fmla="*/ 1181 h 2181"/>
                  <a:gd name="T32" fmla="*/ 1429 w 1779"/>
                  <a:gd name="T33" fmla="*/ 1126 h 2181"/>
                  <a:gd name="T34" fmla="*/ 1448 w 1779"/>
                  <a:gd name="T35" fmla="*/ 1053 h 2181"/>
                  <a:gd name="T36" fmla="*/ 1429 w 1779"/>
                  <a:gd name="T37" fmla="*/ 981 h 2181"/>
                  <a:gd name="T38" fmla="*/ 1376 w 1779"/>
                  <a:gd name="T39" fmla="*/ 926 h 2181"/>
                  <a:gd name="T40" fmla="*/ 1272 w 1779"/>
                  <a:gd name="T41" fmla="*/ 784 h 2181"/>
                  <a:gd name="T42" fmla="*/ 1444 w 1779"/>
                  <a:gd name="T43" fmla="*/ 771 h 2181"/>
                  <a:gd name="T44" fmla="*/ 1605 w 1779"/>
                  <a:gd name="T45" fmla="*/ 741 h 2181"/>
                  <a:gd name="T46" fmla="*/ 1742 w 1779"/>
                  <a:gd name="T47" fmla="*/ 691 h 2181"/>
                  <a:gd name="T48" fmla="*/ 687 w 1779"/>
                  <a:gd name="T49" fmla="*/ 644 h 2181"/>
                  <a:gd name="T50" fmla="*/ 1328 w 1779"/>
                  <a:gd name="T51" fmla="*/ 1030 h 2181"/>
                  <a:gd name="T52" fmla="*/ 1334 w 1779"/>
                  <a:gd name="T53" fmla="*/ 1066 h 2181"/>
                  <a:gd name="T54" fmla="*/ 706 w 1779"/>
                  <a:gd name="T55" fmla="*/ 1456 h 2181"/>
                  <a:gd name="T56" fmla="*/ 648 w 1779"/>
                  <a:gd name="T57" fmla="*/ 1464 h 2181"/>
                  <a:gd name="T58" fmla="*/ 8 w 1779"/>
                  <a:gd name="T59" fmla="*/ 1077 h 2181"/>
                  <a:gd name="T60" fmla="*/ 2 w 1779"/>
                  <a:gd name="T61" fmla="*/ 1041 h 2181"/>
                  <a:gd name="T62" fmla="*/ 629 w 1779"/>
                  <a:gd name="T63" fmla="*/ 651 h 2181"/>
                  <a:gd name="T64" fmla="*/ 1215 w 1779"/>
                  <a:gd name="T65" fmla="*/ 0 h 2181"/>
                  <a:gd name="T66" fmla="*/ 1405 w 1779"/>
                  <a:gd name="T67" fmla="*/ 11 h 2181"/>
                  <a:gd name="T68" fmla="*/ 1567 w 1779"/>
                  <a:gd name="T69" fmla="*/ 38 h 2181"/>
                  <a:gd name="T70" fmla="*/ 1691 w 1779"/>
                  <a:gd name="T71" fmla="*/ 81 h 2181"/>
                  <a:gd name="T72" fmla="*/ 1764 w 1779"/>
                  <a:gd name="T73" fmla="*/ 132 h 2181"/>
                  <a:gd name="T74" fmla="*/ 1774 w 1779"/>
                  <a:gd name="T75" fmla="*/ 192 h 2181"/>
                  <a:gd name="T76" fmla="*/ 1722 w 1779"/>
                  <a:gd name="T77" fmla="*/ 247 h 2181"/>
                  <a:gd name="T78" fmla="*/ 1614 w 1779"/>
                  <a:gd name="T79" fmla="*/ 294 h 2181"/>
                  <a:gd name="T80" fmla="*/ 1463 w 1779"/>
                  <a:gd name="T81" fmla="*/ 327 h 2181"/>
                  <a:gd name="T82" fmla="*/ 1280 w 1779"/>
                  <a:gd name="T83" fmla="*/ 342 h 2181"/>
                  <a:gd name="T84" fmla="*/ 1086 w 1779"/>
                  <a:gd name="T85" fmla="*/ 339 h 2181"/>
                  <a:gd name="T86" fmla="*/ 912 w 1779"/>
                  <a:gd name="T87" fmla="*/ 317 h 2181"/>
                  <a:gd name="T88" fmla="*/ 774 w 1779"/>
                  <a:gd name="T89" fmla="*/ 279 h 2181"/>
                  <a:gd name="T90" fmla="*/ 683 w 1779"/>
                  <a:gd name="T91" fmla="*/ 229 h 2181"/>
                  <a:gd name="T92" fmla="*/ 650 w 1779"/>
                  <a:gd name="T93" fmla="*/ 172 h 2181"/>
                  <a:gd name="T94" fmla="*/ 683 w 1779"/>
                  <a:gd name="T95" fmla="*/ 114 h 2181"/>
                  <a:gd name="T96" fmla="*/ 774 w 1779"/>
                  <a:gd name="T97" fmla="*/ 65 h 2181"/>
                  <a:gd name="T98" fmla="*/ 912 w 1779"/>
                  <a:gd name="T99" fmla="*/ 27 h 2181"/>
                  <a:gd name="T100" fmla="*/ 1086 w 1779"/>
                  <a:gd name="T101" fmla="*/ 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9" h="2181">
                    <a:moveTo>
                      <a:pt x="1194" y="1658"/>
                    </a:moveTo>
                    <a:lnTo>
                      <a:pt x="1323" y="1736"/>
                    </a:lnTo>
                    <a:lnTo>
                      <a:pt x="1333" y="1744"/>
                    </a:lnTo>
                    <a:lnTo>
                      <a:pt x="1339" y="1755"/>
                    </a:lnTo>
                    <a:lnTo>
                      <a:pt x="1341" y="1768"/>
                    </a:lnTo>
                    <a:lnTo>
                      <a:pt x="1339" y="1780"/>
                    </a:lnTo>
                    <a:lnTo>
                      <a:pt x="1333" y="1791"/>
                    </a:lnTo>
                    <a:lnTo>
                      <a:pt x="1323" y="1799"/>
                    </a:lnTo>
                    <a:lnTo>
                      <a:pt x="712" y="2170"/>
                    </a:lnTo>
                    <a:lnTo>
                      <a:pt x="693" y="2178"/>
                    </a:lnTo>
                    <a:lnTo>
                      <a:pt x="673" y="2181"/>
                    </a:lnTo>
                    <a:lnTo>
                      <a:pt x="654" y="2178"/>
                    </a:lnTo>
                    <a:lnTo>
                      <a:pt x="635" y="2170"/>
                    </a:lnTo>
                    <a:lnTo>
                      <a:pt x="23" y="1799"/>
                    </a:lnTo>
                    <a:lnTo>
                      <a:pt x="13" y="1791"/>
                    </a:lnTo>
                    <a:lnTo>
                      <a:pt x="7" y="1780"/>
                    </a:lnTo>
                    <a:lnTo>
                      <a:pt x="5" y="1768"/>
                    </a:lnTo>
                    <a:lnTo>
                      <a:pt x="7" y="1755"/>
                    </a:lnTo>
                    <a:lnTo>
                      <a:pt x="13" y="1744"/>
                    </a:lnTo>
                    <a:lnTo>
                      <a:pt x="23" y="1736"/>
                    </a:lnTo>
                    <a:lnTo>
                      <a:pt x="148" y="1661"/>
                    </a:lnTo>
                    <a:lnTo>
                      <a:pt x="567" y="1915"/>
                    </a:lnTo>
                    <a:lnTo>
                      <a:pt x="591" y="1928"/>
                    </a:lnTo>
                    <a:lnTo>
                      <a:pt x="616" y="1937"/>
                    </a:lnTo>
                    <a:lnTo>
                      <a:pt x="642" y="1942"/>
                    </a:lnTo>
                    <a:lnTo>
                      <a:pt x="668" y="1944"/>
                    </a:lnTo>
                    <a:lnTo>
                      <a:pt x="695" y="1942"/>
                    </a:lnTo>
                    <a:lnTo>
                      <a:pt x="720" y="1937"/>
                    </a:lnTo>
                    <a:lnTo>
                      <a:pt x="745" y="1928"/>
                    </a:lnTo>
                    <a:lnTo>
                      <a:pt x="769" y="1915"/>
                    </a:lnTo>
                    <a:lnTo>
                      <a:pt x="1194" y="1658"/>
                    </a:lnTo>
                    <a:close/>
                    <a:moveTo>
                      <a:pt x="1779" y="670"/>
                    </a:moveTo>
                    <a:lnTo>
                      <a:pt x="1779" y="1056"/>
                    </a:lnTo>
                    <a:lnTo>
                      <a:pt x="1775" y="1075"/>
                    </a:lnTo>
                    <a:lnTo>
                      <a:pt x="1766" y="1094"/>
                    </a:lnTo>
                    <a:lnTo>
                      <a:pt x="1750" y="1114"/>
                    </a:lnTo>
                    <a:lnTo>
                      <a:pt x="1729" y="1133"/>
                    </a:lnTo>
                    <a:lnTo>
                      <a:pt x="1703" y="1152"/>
                    </a:lnTo>
                    <a:lnTo>
                      <a:pt x="1671" y="1170"/>
                    </a:lnTo>
                    <a:lnTo>
                      <a:pt x="1634" y="1188"/>
                    </a:lnTo>
                    <a:lnTo>
                      <a:pt x="1594" y="1203"/>
                    </a:lnTo>
                    <a:lnTo>
                      <a:pt x="1549" y="1218"/>
                    </a:lnTo>
                    <a:lnTo>
                      <a:pt x="1501" y="1232"/>
                    </a:lnTo>
                    <a:lnTo>
                      <a:pt x="1450" y="1244"/>
                    </a:lnTo>
                    <a:lnTo>
                      <a:pt x="1395" y="1253"/>
                    </a:lnTo>
                    <a:lnTo>
                      <a:pt x="1338" y="1259"/>
                    </a:lnTo>
                    <a:lnTo>
                      <a:pt x="1293" y="1232"/>
                    </a:lnTo>
                    <a:lnTo>
                      <a:pt x="1376" y="1181"/>
                    </a:lnTo>
                    <a:lnTo>
                      <a:pt x="1397" y="1166"/>
                    </a:lnTo>
                    <a:lnTo>
                      <a:pt x="1415" y="1147"/>
                    </a:lnTo>
                    <a:lnTo>
                      <a:pt x="1429" y="1126"/>
                    </a:lnTo>
                    <a:lnTo>
                      <a:pt x="1440" y="1103"/>
                    </a:lnTo>
                    <a:lnTo>
                      <a:pt x="1446" y="1079"/>
                    </a:lnTo>
                    <a:lnTo>
                      <a:pt x="1448" y="1053"/>
                    </a:lnTo>
                    <a:lnTo>
                      <a:pt x="1446" y="1028"/>
                    </a:lnTo>
                    <a:lnTo>
                      <a:pt x="1440" y="1003"/>
                    </a:lnTo>
                    <a:lnTo>
                      <a:pt x="1429" y="981"/>
                    </a:lnTo>
                    <a:lnTo>
                      <a:pt x="1415" y="959"/>
                    </a:lnTo>
                    <a:lnTo>
                      <a:pt x="1397" y="940"/>
                    </a:lnTo>
                    <a:lnTo>
                      <a:pt x="1376" y="926"/>
                    </a:lnTo>
                    <a:lnTo>
                      <a:pt x="1143" y="784"/>
                    </a:lnTo>
                    <a:lnTo>
                      <a:pt x="1215" y="785"/>
                    </a:lnTo>
                    <a:lnTo>
                      <a:pt x="1272" y="784"/>
                    </a:lnTo>
                    <a:lnTo>
                      <a:pt x="1329" y="782"/>
                    </a:lnTo>
                    <a:lnTo>
                      <a:pt x="1387" y="778"/>
                    </a:lnTo>
                    <a:lnTo>
                      <a:pt x="1444" y="771"/>
                    </a:lnTo>
                    <a:lnTo>
                      <a:pt x="1499" y="763"/>
                    </a:lnTo>
                    <a:lnTo>
                      <a:pt x="1554" y="753"/>
                    </a:lnTo>
                    <a:lnTo>
                      <a:pt x="1605" y="741"/>
                    </a:lnTo>
                    <a:lnTo>
                      <a:pt x="1654" y="727"/>
                    </a:lnTo>
                    <a:lnTo>
                      <a:pt x="1699" y="710"/>
                    </a:lnTo>
                    <a:lnTo>
                      <a:pt x="1742" y="691"/>
                    </a:lnTo>
                    <a:lnTo>
                      <a:pt x="1779" y="670"/>
                    </a:lnTo>
                    <a:close/>
                    <a:moveTo>
                      <a:pt x="668" y="640"/>
                    </a:moveTo>
                    <a:lnTo>
                      <a:pt x="687" y="644"/>
                    </a:lnTo>
                    <a:lnTo>
                      <a:pt x="706" y="651"/>
                    </a:lnTo>
                    <a:lnTo>
                      <a:pt x="1318" y="1022"/>
                    </a:lnTo>
                    <a:lnTo>
                      <a:pt x="1328" y="1030"/>
                    </a:lnTo>
                    <a:lnTo>
                      <a:pt x="1334" y="1041"/>
                    </a:lnTo>
                    <a:lnTo>
                      <a:pt x="1336" y="1053"/>
                    </a:lnTo>
                    <a:lnTo>
                      <a:pt x="1334" y="1066"/>
                    </a:lnTo>
                    <a:lnTo>
                      <a:pt x="1328" y="1077"/>
                    </a:lnTo>
                    <a:lnTo>
                      <a:pt x="1318" y="1085"/>
                    </a:lnTo>
                    <a:lnTo>
                      <a:pt x="706" y="1456"/>
                    </a:lnTo>
                    <a:lnTo>
                      <a:pt x="687" y="1464"/>
                    </a:lnTo>
                    <a:lnTo>
                      <a:pt x="668" y="1466"/>
                    </a:lnTo>
                    <a:lnTo>
                      <a:pt x="648" y="1464"/>
                    </a:lnTo>
                    <a:lnTo>
                      <a:pt x="629" y="1456"/>
                    </a:lnTo>
                    <a:lnTo>
                      <a:pt x="18" y="1085"/>
                    </a:lnTo>
                    <a:lnTo>
                      <a:pt x="8" y="1077"/>
                    </a:lnTo>
                    <a:lnTo>
                      <a:pt x="2" y="1066"/>
                    </a:lnTo>
                    <a:lnTo>
                      <a:pt x="0" y="1053"/>
                    </a:lnTo>
                    <a:lnTo>
                      <a:pt x="2" y="1041"/>
                    </a:lnTo>
                    <a:lnTo>
                      <a:pt x="8" y="1030"/>
                    </a:lnTo>
                    <a:lnTo>
                      <a:pt x="18" y="1022"/>
                    </a:lnTo>
                    <a:lnTo>
                      <a:pt x="629" y="651"/>
                    </a:lnTo>
                    <a:lnTo>
                      <a:pt x="648" y="644"/>
                    </a:lnTo>
                    <a:lnTo>
                      <a:pt x="668" y="640"/>
                    </a:lnTo>
                    <a:close/>
                    <a:moveTo>
                      <a:pt x="1215" y="0"/>
                    </a:moveTo>
                    <a:lnTo>
                      <a:pt x="1280" y="1"/>
                    </a:lnTo>
                    <a:lnTo>
                      <a:pt x="1343" y="4"/>
                    </a:lnTo>
                    <a:lnTo>
                      <a:pt x="1405" y="11"/>
                    </a:lnTo>
                    <a:lnTo>
                      <a:pt x="1463" y="18"/>
                    </a:lnTo>
                    <a:lnTo>
                      <a:pt x="1517" y="27"/>
                    </a:lnTo>
                    <a:lnTo>
                      <a:pt x="1567" y="38"/>
                    </a:lnTo>
                    <a:lnTo>
                      <a:pt x="1614" y="51"/>
                    </a:lnTo>
                    <a:lnTo>
                      <a:pt x="1655" y="65"/>
                    </a:lnTo>
                    <a:lnTo>
                      <a:pt x="1691" y="81"/>
                    </a:lnTo>
                    <a:lnTo>
                      <a:pt x="1722" y="96"/>
                    </a:lnTo>
                    <a:lnTo>
                      <a:pt x="1746" y="114"/>
                    </a:lnTo>
                    <a:lnTo>
                      <a:pt x="1764" y="132"/>
                    </a:lnTo>
                    <a:lnTo>
                      <a:pt x="1774" y="152"/>
                    </a:lnTo>
                    <a:lnTo>
                      <a:pt x="1779" y="172"/>
                    </a:lnTo>
                    <a:lnTo>
                      <a:pt x="1774" y="192"/>
                    </a:lnTo>
                    <a:lnTo>
                      <a:pt x="1764" y="212"/>
                    </a:lnTo>
                    <a:lnTo>
                      <a:pt x="1746" y="229"/>
                    </a:lnTo>
                    <a:lnTo>
                      <a:pt x="1722" y="247"/>
                    </a:lnTo>
                    <a:lnTo>
                      <a:pt x="1691" y="264"/>
                    </a:lnTo>
                    <a:lnTo>
                      <a:pt x="1655" y="279"/>
                    </a:lnTo>
                    <a:lnTo>
                      <a:pt x="1614" y="294"/>
                    </a:lnTo>
                    <a:lnTo>
                      <a:pt x="1567" y="307"/>
                    </a:lnTo>
                    <a:lnTo>
                      <a:pt x="1517" y="317"/>
                    </a:lnTo>
                    <a:lnTo>
                      <a:pt x="1463" y="327"/>
                    </a:lnTo>
                    <a:lnTo>
                      <a:pt x="1405" y="334"/>
                    </a:lnTo>
                    <a:lnTo>
                      <a:pt x="1343" y="339"/>
                    </a:lnTo>
                    <a:lnTo>
                      <a:pt x="1280" y="342"/>
                    </a:lnTo>
                    <a:lnTo>
                      <a:pt x="1215" y="344"/>
                    </a:lnTo>
                    <a:lnTo>
                      <a:pt x="1149" y="342"/>
                    </a:lnTo>
                    <a:lnTo>
                      <a:pt x="1086" y="339"/>
                    </a:lnTo>
                    <a:lnTo>
                      <a:pt x="1024" y="334"/>
                    </a:lnTo>
                    <a:lnTo>
                      <a:pt x="966" y="327"/>
                    </a:lnTo>
                    <a:lnTo>
                      <a:pt x="912" y="317"/>
                    </a:lnTo>
                    <a:lnTo>
                      <a:pt x="862" y="307"/>
                    </a:lnTo>
                    <a:lnTo>
                      <a:pt x="815" y="294"/>
                    </a:lnTo>
                    <a:lnTo>
                      <a:pt x="774" y="279"/>
                    </a:lnTo>
                    <a:lnTo>
                      <a:pt x="738" y="264"/>
                    </a:lnTo>
                    <a:lnTo>
                      <a:pt x="707" y="247"/>
                    </a:lnTo>
                    <a:lnTo>
                      <a:pt x="683" y="229"/>
                    </a:lnTo>
                    <a:lnTo>
                      <a:pt x="665" y="212"/>
                    </a:lnTo>
                    <a:lnTo>
                      <a:pt x="655" y="192"/>
                    </a:lnTo>
                    <a:lnTo>
                      <a:pt x="650" y="172"/>
                    </a:lnTo>
                    <a:lnTo>
                      <a:pt x="655" y="152"/>
                    </a:lnTo>
                    <a:lnTo>
                      <a:pt x="665" y="132"/>
                    </a:lnTo>
                    <a:lnTo>
                      <a:pt x="683" y="114"/>
                    </a:lnTo>
                    <a:lnTo>
                      <a:pt x="707" y="96"/>
                    </a:lnTo>
                    <a:lnTo>
                      <a:pt x="738" y="81"/>
                    </a:lnTo>
                    <a:lnTo>
                      <a:pt x="774" y="65"/>
                    </a:lnTo>
                    <a:lnTo>
                      <a:pt x="815" y="51"/>
                    </a:lnTo>
                    <a:lnTo>
                      <a:pt x="862" y="38"/>
                    </a:lnTo>
                    <a:lnTo>
                      <a:pt x="912" y="27"/>
                    </a:lnTo>
                    <a:lnTo>
                      <a:pt x="966" y="18"/>
                    </a:lnTo>
                    <a:lnTo>
                      <a:pt x="1024" y="11"/>
                    </a:lnTo>
                    <a:lnTo>
                      <a:pt x="1086" y="4"/>
                    </a:lnTo>
                    <a:lnTo>
                      <a:pt x="1149" y="1"/>
                    </a:lnTo>
                    <a:lnTo>
                      <a:pt x="1215" y="0"/>
                    </a:lnTo>
                    <a:close/>
                  </a:path>
                </a:pathLst>
              </a:custGeom>
              <a:solidFill>
                <a:srgbClr val="959595"/>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p>
            </p:txBody>
          </p:sp>
          <p:sp>
            <p:nvSpPr>
              <p:cNvPr id="30" name="Freeform 8">
                <a:extLst>
                  <a:ext uri="{FF2B5EF4-FFF2-40B4-BE49-F238E27FC236}">
                    <a16:creationId xmlns:a16="http://schemas.microsoft.com/office/drawing/2014/main" id="{EB5AF713-FD75-4A2A-8121-0D505F0966EA}"/>
                  </a:ext>
                </a:extLst>
              </p:cNvPr>
              <p:cNvSpPr>
                <a:spLocks noEditPoints="1"/>
              </p:cNvSpPr>
              <p:nvPr/>
            </p:nvSpPr>
            <p:spPr bwMode="auto">
              <a:xfrm>
                <a:off x="6599685" y="2597873"/>
                <a:ext cx="430955" cy="363088"/>
              </a:xfrm>
              <a:custGeom>
                <a:avLst/>
                <a:gdLst>
                  <a:gd name="T0" fmla="*/ 1318 w 1779"/>
                  <a:gd name="T1" fmla="*/ 1052 h 1497"/>
                  <a:gd name="T2" fmla="*/ 1334 w 1779"/>
                  <a:gd name="T3" fmla="*/ 1071 h 1497"/>
                  <a:gd name="T4" fmla="*/ 1334 w 1779"/>
                  <a:gd name="T5" fmla="*/ 1096 h 1497"/>
                  <a:gd name="T6" fmla="*/ 1318 w 1779"/>
                  <a:gd name="T7" fmla="*/ 1115 h 1497"/>
                  <a:gd name="T8" fmla="*/ 687 w 1779"/>
                  <a:gd name="T9" fmla="*/ 1494 h 1497"/>
                  <a:gd name="T10" fmla="*/ 648 w 1779"/>
                  <a:gd name="T11" fmla="*/ 1494 h 1497"/>
                  <a:gd name="T12" fmla="*/ 18 w 1779"/>
                  <a:gd name="T13" fmla="*/ 1115 h 1497"/>
                  <a:gd name="T14" fmla="*/ 2 w 1779"/>
                  <a:gd name="T15" fmla="*/ 1096 h 1497"/>
                  <a:gd name="T16" fmla="*/ 2 w 1779"/>
                  <a:gd name="T17" fmla="*/ 1071 h 1497"/>
                  <a:gd name="T18" fmla="*/ 18 w 1779"/>
                  <a:gd name="T19" fmla="*/ 1052 h 1497"/>
                  <a:gd name="T20" fmla="*/ 567 w 1779"/>
                  <a:gd name="T21" fmla="*/ 1231 h 1497"/>
                  <a:gd name="T22" fmla="*/ 616 w 1779"/>
                  <a:gd name="T23" fmla="*/ 1252 h 1497"/>
                  <a:gd name="T24" fmla="*/ 668 w 1779"/>
                  <a:gd name="T25" fmla="*/ 1260 h 1497"/>
                  <a:gd name="T26" fmla="*/ 720 w 1779"/>
                  <a:gd name="T27" fmla="*/ 1252 h 1497"/>
                  <a:gd name="T28" fmla="*/ 769 w 1779"/>
                  <a:gd name="T29" fmla="*/ 1231 h 1497"/>
                  <a:gd name="T30" fmla="*/ 650 w 1779"/>
                  <a:gd name="T31" fmla="*/ 0 h 1497"/>
                  <a:gd name="T32" fmla="*/ 729 w 1779"/>
                  <a:gd name="T33" fmla="*/ 40 h 1497"/>
                  <a:gd name="T34" fmla="*/ 824 w 1779"/>
                  <a:gd name="T35" fmla="*/ 70 h 1497"/>
                  <a:gd name="T36" fmla="*/ 929 w 1779"/>
                  <a:gd name="T37" fmla="*/ 93 h 1497"/>
                  <a:gd name="T38" fmla="*/ 1042 w 1779"/>
                  <a:gd name="T39" fmla="*/ 107 h 1497"/>
                  <a:gd name="T40" fmla="*/ 1157 w 1779"/>
                  <a:gd name="T41" fmla="*/ 114 h 1497"/>
                  <a:gd name="T42" fmla="*/ 1272 w 1779"/>
                  <a:gd name="T43" fmla="*/ 114 h 1497"/>
                  <a:gd name="T44" fmla="*/ 1387 w 1779"/>
                  <a:gd name="T45" fmla="*/ 107 h 1497"/>
                  <a:gd name="T46" fmla="*/ 1500 w 1779"/>
                  <a:gd name="T47" fmla="*/ 93 h 1497"/>
                  <a:gd name="T48" fmla="*/ 1605 w 1779"/>
                  <a:gd name="T49" fmla="*/ 70 h 1497"/>
                  <a:gd name="T50" fmla="*/ 1699 w 1779"/>
                  <a:gd name="T51" fmla="*/ 40 h 1497"/>
                  <a:gd name="T52" fmla="*/ 1779 w 1779"/>
                  <a:gd name="T53" fmla="*/ 0 h 1497"/>
                  <a:gd name="T54" fmla="*/ 1742 w 1779"/>
                  <a:gd name="T55" fmla="*/ 266 h 1497"/>
                  <a:gd name="T56" fmla="*/ 1654 w 1779"/>
                  <a:gd name="T57" fmla="*/ 302 h 1497"/>
                  <a:gd name="T58" fmla="*/ 1554 w 1779"/>
                  <a:gd name="T59" fmla="*/ 328 h 1497"/>
                  <a:gd name="T60" fmla="*/ 1444 w 1779"/>
                  <a:gd name="T61" fmla="*/ 346 h 1497"/>
                  <a:gd name="T62" fmla="*/ 1329 w 1779"/>
                  <a:gd name="T63" fmla="*/ 357 h 1497"/>
                  <a:gd name="T64" fmla="*/ 1215 w 1779"/>
                  <a:gd name="T65" fmla="*/ 360 h 1497"/>
                  <a:gd name="T66" fmla="*/ 1038 w 1779"/>
                  <a:gd name="T67" fmla="*/ 351 h 1497"/>
                  <a:gd name="T68" fmla="*/ 764 w 1779"/>
                  <a:gd name="T69" fmla="*/ 228 h 1497"/>
                  <a:gd name="T70" fmla="*/ 702 w 1779"/>
                  <a:gd name="T71" fmla="*/ 205 h 1497"/>
                  <a:gd name="T72" fmla="*/ 650 w 1779"/>
                  <a:gd name="T73" fmla="*/ 20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79" h="1497">
                    <a:moveTo>
                      <a:pt x="1191" y="975"/>
                    </a:moveTo>
                    <a:lnTo>
                      <a:pt x="1318" y="1052"/>
                    </a:lnTo>
                    <a:lnTo>
                      <a:pt x="1328" y="1060"/>
                    </a:lnTo>
                    <a:lnTo>
                      <a:pt x="1334" y="1071"/>
                    </a:lnTo>
                    <a:lnTo>
                      <a:pt x="1336" y="1083"/>
                    </a:lnTo>
                    <a:lnTo>
                      <a:pt x="1334" y="1096"/>
                    </a:lnTo>
                    <a:lnTo>
                      <a:pt x="1328" y="1107"/>
                    </a:lnTo>
                    <a:lnTo>
                      <a:pt x="1318" y="1115"/>
                    </a:lnTo>
                    <a:lnTo>
                      <a:pt x="706" y="1486"/>
                    </a:lnTo>
                    <a:lnTo>
                      <a:pt x="687" y="1494"/>
                    </a:lnTo>
                    <a:lnTo>
                      <a:pt x="668" y="1497"/>
                    </a:lnTo>
                    <a:lnTo>
                      <a:pt x="648" y="1494"/>
                    </a:lnTo>
                    <a:lnTo>
                      <a:pt x="629" y="1486"/>
                    </a:lnTo>
                    <a:lnTo>
                      <a:pt x="18" y="1115"/>
                    </a:lnTo>
                    <a:lnTo>
                      <a:pt x="8" y="1107"/>
                    </a:lnTo>
                    <a:lnTo>
                      <a:pt x="2" y="1096"/>
                    </a:lnTo>
                    <a:lnTo>
                      <a:pt x="0" y="1083"/>
                    </a:lnTo>
                    <a:lnTo>
                      <a:pt x="2" y="1071"/>
                    </a:lnTo>
                    <a:lnTo>
                      <a:pt x="8" y="1060"/>
                    </a:lnTo>
                    <a:lnTo>
                      <a:pt x="18" y="1052"/>
                    </a:lnTo>
                    <a:lnTo>
                      <a:pt x="144" y="976"/>
                    </a:lnTo>
                    <a:lnTo>
                      <a:pt x="567" y="1231"/>
                    </a:lnTo>
                    <a:lnTo>
                      <a:pt x="591" y="1244"/>
                    </a:lnTo>
                    <a:lnTo>
                      <a:pt x="616" y="1252"/>
                    </a:lnTo>
                    <a:lnTo>
                      <a:pt x="642" y="1258"/>
                    </a:lnTo>
                    <a:lnTo>
                      <a:pt x="668" y="1260"/>
                    </a:lnTo>
                    <a:lnTo>
                      <a:pt x="695" y="1258"/>
                    </a:lnTo>
                    <a:lnTo>
                      <a:pt x="720" y="1252"/>
                    </a:lnTo>
                    <a:lnTo>
                      <a:pt x="745" y="1244"/>
                    </a:lnTo>
                    <a:lnTo>
                      <a:pt x="769" y="1231"/>
                    </a:lnTo>
                    <a:lnTo>
                      <a:pt x="1191" y="975"/>
                    </a:lnTo>
                    <a:close/>
                    <a:moveTo>
                      <a:pt x="650" y="0"/>
                    </a:moveTo>
                    <a:lnTo>
                      <a:pt x="687" y="21"/>
                    </a:lnTo>
                    <a:lnTo>
                      <a:pt x="729" y="40"/>
                    </a:lnTo>
                    <a:lnTo>
                      <a:pt x="775" y="57"/>
                    </a:lnTo>
                    <a:lnTo>
                      <a:pt x="824" y="70"/>
                    </a:lnTo>
                    <a:lnTo>
                      <a:pt x="875" y="83"/>
                    </a:lnTo>
                    <a:lnTo>
                      <a:pt x="929" y="93"/>
                    </a:lnTo>
                    <a:lnTo>
                      <a:pt x="985" y="101"/>
                    </a:lnTo>
                    <a:lnTo>
                      <a:pt x="1042" y="107"/>
                    </a:lnTo>
                    <a:lnTo>
                      <a:pt x="1100" y="112"/>
                    </a:lnTo>
                    <a:lnTo>
                      <a:pt x="1157" y="114"/>
                    </a:lnTo>
                    <a:lnTo>
                      <a:pt x="1215" y="115"/>
                    </a:lnTo>
                    <a:lnTo>
                      <a:pt x="1272" y="114"/>
                    </a:lnTo>
                    <a:lnTo>
                      <a:pt x="1329" y="112"/>
                    </a:lnTo>
                    <a:lnTo>
                      <a:pt x="1387" y="107"/>
                    </a:lnTo>
                    <a:lnTo>
                      <a:pt x="1444" y="101"/>
                    </a:lnTo>
                    <a:lnTo>
                      <a:pt x="1500" y="93"/>
                    </a:lnTo>
                    <a:lnTo>
                      <a:pt x="1554" y="83"/>
                    </a:lnTo>
                    <a:lnTo>
                      <a:pt x="1605" y="70"/>
                    </a:lnTo>
                    <a:lnTo>
                      <a:pt x="1654" y="57"/>
                    </a:lnTo>
                    <a:lnTo>
                      <a:pt x="1699" y="40"/>
                    </a:lnTo>
                    <a:lnTo>
                      <a:pt x="1742" y="21"/>
                    </a:lnTo>
                    <a:lnTo>
                      <a:pt x="1779" y="0"/>
                    </a:lnTo>
                    <a:lnTo>
                      <a:pt x="1779" y="245"/>
                    </a:lnTo>
                    <a:lnTo>
                      <a:pt x="1742" y="266"/>
                    </a:lnTo>
                    <a:lnTo>
                      <a:pt x="1699" y="285"/>
                    </a:lnTo>
                    <a:lnTo>
                      <a:pt x="1654" y="302"/>
                    </a:lnTo>
                    <a:lnTo>
                      <a:pt x="1605" y="315"/>
                    </a:lnTo>
                    <a:lnTo>
                      <a:pt x="1554" y="328"/>
                    </a:lnTo>
                    <a:lnTo>
                      <a:pt x="1499" y="339"/>
                    </a:lnTo>
                    <a:lnTo>
                      <a:pt x="1444" y="346"/>
                    </a:lnTo>
                    <a:lnTo>
                      <a:pt x="1387" y="352"/>
                    </a:lnTo>
                    <a:lnTo>
                      <a:pt x="1329" y="357"/>
                    </a:lnTo>
                    <a:lnTo>
                      <a:pt x="1272" y="359"/>
                    </a:lnTo>
                    <a:lnTo>
                      <a:pt x="1215" y="360"/>
                    </a:lnTo>
                    <a:lnTo>
                      <a:pt x="1127" y="358"/>
                    </a:lnTo>
                    <a:lnTo>
                      <a:pt x="1038" y="351"/>
                    </a:lnTo>
                    <a:lnTo>
                      <a:pt x="951" y="341"/>
                    </a:lnTo>
                    <a:lnTo>
                      <a:pt x="764" y="228"/>
                    </a:lnTo>
                    <a:lnTo>
                      <a:pt x="734" y="213"/>
                    </a:lnTo>
                    <a:lnTo>
                      <a:pt x="702" y="205"/>
                    </a:lnTo>
                    <a:lnTo>
                      <a:pt x="668" y="201"/>
                    </a:lnTo>
                    <a:lnTo>
                      <a:pt x="650" y="202"/>
                    </a:lnTo>
                    <a:lnTo>
                      <a:pt x="650" y="0"/>
                    </a:lnTo>
                    <a:close/>
                  </a:path>
                </a:pathLst>
              </a:custGeom>
              <a:solidFill>
                <a:srgbClr val="EE9850"/>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p>
            </p:txBody>
          </p:sp>
        </p:grpSp>
        <p:grpSp>
          <p:nvGrpSpPr>
            <p:cNvPr id="23" name="Group 22">
              <a:extLst>
                <a:ext uri="{FF2B5EF4-FFF2-40B4-BE49-F238E27FC236}">
                  <a16:creationId xmlns:a16="http://schemas.microsoft.com/office/drawing/2014/main" id="{37B58B79-10D7-4C30-8171-CDA6768B5587}"/>
                </a:ext>
              </a:extLst>
            </p:cNvPr>
            <p:cNvGrpSpPr/>
            <p:nvPr/>
          </p:nvGrpSpPr>
          <p:grpSpPr>
            <a:xfrm>
              <a:off x="1383409" y="2154061"/>
              <a:ext cx="1025815" cy="1043136"/>
              <a:chOff x="6382512" y="2472561"/>
              <a:chExt cx="629782" cy="685800"/>
            </a:xfrm>
          </p:grpSpPr>
          <p:sp useBgFill="1">
            <p:nvSpPr>
              <p:cNvPr id="24" name="Freeform 28">
                <a:extLst>
                  <a:ext uri="{FF2B5EF4-FFF2-40B4-BE49-F238E27FC236}">
                    <a16:creationId xmlns:a16="http://schemas.microsoft.com/office/drawing/2014/main" id="{CEEC717D-354A-4A95-BBF1-FCEA60E5E471}"/>
                  </a:ext>
                </a:extLst>
              </p:cNvPr>
              <p:cNvSpPr>
                <a:spLocks/>
              </p:cNvSpPr>
              <p:nvPr/>
            </p:nvSpPr>
            <p:spPr bwMode="auto">
              <a:xfrm>
                <a:off x="6382512" y="2472561"/>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latin typeface="Arial" charset="0"/>
                </a:endParaRPr>
              </a:p>
            </p:txBody>
          </p:sp>
          <p:sp>
            <p:nvSpPr>
              <p:cNvPr id="25" name="Freeform 29">
                <a:extLst>
                  <a:ext uri="{FF2B5EF4-FFF2-40B4-BE49-F238E27FC236}">
                    <a16:creationId xmlns:a16="http://schemas.microsoft.com/office/drawing/2014/main" id="{5AAADCF8-D634-4C31-A538-CE4611DE0E3F}"/>
                  </a:ext>
                </a:extLst>
              </p:cNvPr>
              <p:cNvSpPr>
                <a:spLocks noEditPoints="1"/>
              </p:cNvSpPr>
              <p:nvPr/>
            </p:nvSpPr>
            <p:spPr bwMode="auto">
              <a:xfrm>
                <a:off x="6409672" y="2499721"/>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959595"/>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latin typeface="Arial" charset="0"/>
                </a:endParaRPr>
              </a:p>
            </p:txBody>
          </p:sp>
          <p:sp>
            <p:nvSpPr>
              <p:cNvPr id="26" name="Freeform 30">
                <a:extLst>
                  <a:ext uri="{FF2B5EF4-FFF2-40B4-BE49-F238E27FC236}">
                    <a16:creationId xmlns:a16="http://schemas.microsoft.com/office/drawing/2014/main" id="{4CBB3D24-CB13-4477-AA78-5D7ED66CC584}"/>
                  </a:ext>
                </a:extLst>
              </p:cNvPr>
              <p:cNvSpPr>
                <a:spLocks noEditPoints="1"/>
              </p:cNvSpPr>
              <p:nvPr/>
            </p:nvSpPr>
            <p:spPr bwMode="auto">
              <a:xfrm>
                <a:off x="6436833" y="2526882"/>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EE9850"/>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latin typeface="Arial" charset="0"/>
                </a:endParaRPr>
              </a:p>
            </p:txBody>
          </p:sp>
          <p:sp>
            <p:nvSpPr>
              <p:cNvPr id="27" name="Freeform 31">
                <a:extLst>
                  <a:ext uri="{FF2B5EF4-FFF2-40B4-BE49-F238E27FC236}">
                    <a16:creationId xmlns:a16="http://schemas.microsoft.com/office/drawing/2014/main" id="{13B33359-4D2B-4FA5-995E-AB6E741E25AB}"/>
                  </a:ext>
                </a:extLst>
              </p:cNvPr>
              <p:cNvSpPr>
                <a:spLocks noEditPoints="1"/>
              </p:cNvSpPr>
              <p:nvPr/>
            </p:nvSpPr>
            <p:spPr bwMode="auto">
              <a:xfrm>
                <a:off x="6487759" y="2555740"/>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FFC851"/>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latin typeface="Arial" charset="0"/>
                </a:endParaRPr>
              </a:p>
            </p:txBody>
          </p:sp>
        </p:grpSp>
      </p:grpSp>
      <p:grpSp>
        <p:nvGrpSpPr>
          <p:cNvPr id="31" name="Group 30">
            <a:extLst>
              <a:ext uri="{FF2B5EF4-FFF2-40B4-BE49-F238E27FC236}">
                <a16:creationId xmlns:a16="http://schemas.microsoft.com/office/drawing/2014/main" id="{0796D7C1-1827-4297-9F97-CAD388B32ACA}"/>
              </a:ext>
            </a:extLst>
          </p:cNvPr>
          <p:cNvGrpSpPr/>
          <p:nvPr/>
        </p:nvGrpSpPr>
        <p:grpSpPr>
          <a:xfrm>
            <a:off x="5473616" y="3625497"/>
            <a:ext cx="818633" cy="539913"/>
            <a:chOff x="2392680" y="2581223"/>
            <a:chExt cx="581759" cy="380787"/>
          </a:xfrm>
        </p:grpSpPr>
        <p:sp useBgFill="1">
          <p:nvSpPr>
            <p:cNvPr id="32" name="Freeform 55">
              <a:extLst>
                <a:ext uri="{FF2B5EF4-FFF2-40B4-BE49-F238E27FC236}">
                  <a16:creationId xmlns:a16="http://schemas.microsoft.com/office/drawing/2014/main" id="{D8A3C647-E6B8-45BD-8310-A898CA361950}"/>
                </a:ext>
              </a:extLst>
            </p:cNvPr>
            <p:cNvSpPr>
              <a:spLocks/>
            </p:cNvSpPr>
            <p:nvPr/>
          </p:nvSpPr>
          <p:spPr bwMode="auto">
            <a:xfrm>
              <a:off x="2392680" y="2581223"/>
              <a:ext cx="581759" cy="380787"/>
            </a:xfrm>
            <a:custGeom>
              <a:avLst/>
              <a:gdLst>
                <a:gd name="T0" fmla="*/ 939 w 2306"/>
                <a:gd name="T1" fmla="*/ 0 h 1518"/>
                <a:gd name="T2" fmla="*/ 1004 w 2306"/>
                <a:gd name="T3" fmla="*/ 12 h 1518"/>
                <a:gd name="T4" fmla="*/ 1057 w 2306"/>
                <a:gd name="T5" fmla="*/ 43 h 1518"/>
                <a:gd name="T6" fmla="*/ 1098 w 2306"/>
                <a:gd name="T7" fmla="*/ 91 h 1518"/>
                <a:gd name="T8" fmla="*/ 1121 w 2306"/>
                <a:gd name="T9" fmla="*/ 151 h 1518"/>
                <a:gd name="T10" fmla="*/ 1123 w 2306"/>
                <a:gd name="T11" fmla="*/ 230 h 1518"/>
                <a:gd name="T12" fmla="*/ 1195 w 2306"/>
                <a:gd name="T13" fmla="*/ 204 h 1518"/>
                <a:gd name="T14" fmla="*/ 1206 w 2306"/>
                <a:gd name="T15" fmla="*/ 154 h 1518"/>
                <a:gd name="T16" fmla="*/ 1237 w 2306"/>
                <a:gd name="T17" fmla="*/ 116 h 1518"/>
                <a:gd name="T18" fmla="*/ 1281 w 2306"/>
                <a:gd name="T19" fmla="*/ 94 h 1518"/>
                <a:gd name="T20" fmla="*/ 1858 w 2306"/>
                <a:gd name="T21" fmla="*/ 91 h 1518"/>
                <a:gd name="T22" fmla="*/ 1876 w 2306"/>
                <a:gd name="T23" fmla="*/ 96 h 1518"/>
                <a:gd name="T24" fmla="*/ 1910 w 2306"/>
                <a:gd name="T25" fmla="*/ 112 h 1518"/>
                <a:gd name="T26" fmla="*/ 2272 w 2306"/>
                <a:gd name="T27" fmla="*/ 472 h 1518"/>
                <a:gd name="T28" fmla="*/ 2297 w 2306"/>
                <a:gd name="T29" fmla="*/ 509 h 1518"/>
                <a:gd name="T30" fmla="*/ 2305 w 2306"/>
                <a:gd name="T31" fmla="*/ 551 h 1518"/>
                <a:gd name="T32" fmla="*/ 2306 w 2306"/>
                <a:gd name="T33" fmla="*/ 1405 h 1518"/>
                <a:gd name="T34" fmla="*/ 2294 w 2306"/>
                <a:gd name="T35" fmla="*/ 1455 h 1518"/>
                <a:gd name="T36" fmla="*/ 2264 w 2306"/>
                <a:gd name="T37" fmla="*/ 1494 h 1518"/>
                <a:gd name="T38" fmla="*/ 2218 w 2306"/>
                <a:gd name="T39" fmla="*/ 1515 h 1518"/>
                <a:gd name="T40" fmla="*/ 1308 w 2306"/>
                <a:gd name="T41" fmla="*/ 1518 h 1518"/>
                <a:gd name="T42" fmla="*/ 1258 w 2306"/>
                <a:gd name="T43" fmla="*/ 1506 h 1518"/>
                <a:gd name="T44" fmla="*/ 1220 w 2306"/>
                <a:gd name="T45" fmla="*/ 1476 h 1518"/>
                <a:gd name="T46" fmla="*/ 1198 w 2306"/>
                <a:gd name="T47" fmla="*/ 1431 h 1518"/>
                <a:gd name="T48" fmla="*/ 1195 w 2306"/>
                <a:gd name="T49" fmla="*/ 852 h 1518"/>
                <a:gd name="T50" fmla="*/ 1048 w 2306"/>
                <a:gd name="T51" fmla="*/ 974 h 1518"/>
                <a:gd name="T52" fmla="*/ 1026 w 2306"/>
                <a:gd name="T53" fmla="*/ 1033 h 1518"/>
                <a:gd name="T54" fmla="*/ 985 w 2306"/>
                <a:gd name="T55" fmla="*/ 1080 h 1518"/>
                <a:gd name="T56" fmla="*/ 931 w 2306"/>
                <a:gd name="T57" fmla="*/ 1111 h 1518"/>
                <a:gd name="T58" fmla="*/ 867 w 2306"/>
                <a:gd name="T59" fmla="*/ 1123 h 1518"/>
                <a:gd name="T60" fmla="*/ 761 w 2306"/>
                <a:gd name="T61" fmla="*/ 1120 h 1518"/>
                <a:gd name="T62" fmla="*/ 699 w 2306"/>
                <a:gd name="T63" fmla="*/ 1095 h 1518"/>
                <a:gd name="T64" fmla="*/ 651 w 2306"/>
                <a:gd name="T65" fmla="*/ 1053 h 1518"/>
                <a:gd name="T66" fmla="*/ 620 w 2306"/>
                <a:gd name="T67" fmla="*/ 995 h 1518"/>
                <a:gd name="T68" fmla="*/ 322 w 2306"/>
                <a:gd name="T69" fmla="*/ 931 h 1518"/>
                <a:gd name="T70" fmla="*/ 257 w 2306"/>
                <a:gd name="T71" fmla="*/ 943 h 1518"/>
                <a:gd name="T72" fmla="*/ 151 w 2306"/>
                <a:gd name="T73" fmla="*/ 940 h 1518"/>
                <a:gd name="T74" fmla="*/ 92 w 2306"/>
                <a:gd name="T75" fmla="*/ 918 h 1518"/>
                <a:gd name="T76" fmla="*/ 43 w 2306"/>
                <a:gd name="T77" fmla="*/ 878 h 1518"/>
                <a:gd name="T78" fmla="*/ 12 w 2306"/>
                <a:gd name="T79" fmla="*/ 823 h 1518"/>
                <a:gd name="T80" fmla="*/ 0 w 2306"/>
                <a:gd name="T81" fmla="*/ 758 h 1518"/>
                <a:gd name="T82" fmla="*/ 3 w 2306"/>
                <a:gd name="T83" fmla="*/ 654 h 1518"/>
                <a:gd name="T84" fmla="*/ 25 w 2306"/>
                <a:gd name="T85" fmla="*/ 594 h 1518"/>
                <a:gd name="T86" fmla="*/ 65 w 2306"/>
                <a:gd name="T87" fmla="*/ 546 h 1518"/>
                <a:gd name="T88" fmla="*/ 120 w 2306"/>
                <a:gd name="T89" fmla="*/ 514 h 1518"/>
                <a:gd name="T90" fmla="*/ 185 w 2306"/>
                <a:gd name="T91" fmla="*/ 503 h 1518"/>
                <a:gd name="T92" fmla="*/ 289 w 2306"/>
                <a:gd name="T93" fmla="*/ 506 h 1518"/>
                <a:gd name="T94" fmla="*/ 397 w 2306"/>
                <a:gd name="T95" fmla="*/ 480 h 1518"/>
                <a:gd name="T96" fmla="*/ 418 w 2306"/>
                <a:gd name="T97" fmla="*/ 417 h 1518"/>
                <a:gd name="T98" fmla="*/ 460 w 2306"/>
                <a:gd name="T99" fmla="*/ 369 h 1518"/>
                <a:gd name="T100" fmla="*/ 514 w 2306"/>
                <a:gd name="T101" fmla="*/ 335 h 1518"/>
                <a:gd name="T102" fmla="*/ 580 w 2306"/>
                <a:gd name="T103" fmla="*/ 323 h 1518"/>
                <a:gd name="T104" fmla="*/ 682 w 2306"/>
                <a:gd name="T105" fmla="*/ 244 h 1518"/>
                <a:gd name="T106" fmla="*/ 686 w 2306"/>
                <a:gd name="T107" fmla="*/ 151 h 1518"/>
                <a:gd name="T108" fmla="*/ 708 w 2306"/>
                <a:gd name="T109" fmla="*/ 91 h 1518"/>
                <a:gd name="T110" fmla="*/ 748 w 2306"/>
                <a:gd name="T111" fmla="*/ 43 h 1518"/>
                <a:gd name="T112" fmla="*/ 803 w 2306"/>
                <a:gd name="T113" fmla="*/ 12 h 1518"/>
                <a:gd name="T114" fmla="*/ 867 w 2306"/>
                <a:gd name="T115"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06" h="1518">
                  <a:moveTo>
                    <a:pt x="867" y="0"/>
                  </a:moveTo>
                  <a:lnTo>
                    <a:pt x="939" y="0"/>
                  </a:lnTo>
                  <a:lnTo>
                    <a:pt x="972" y="3"/>
                  </a:lnTo>
                  <a:lnTo>
                    <a:pt x="1004" y="12"/>
                  </a:lnTo>
                  <a:lnTo>
                    <a:pt x="1032" y="25"/>
                  </a:lnTo>
                  <a:lnTo>
                    <a:pt x="1057" y="43"/>
                  </a:lnTo>
                  <a:lnTo>
                    <a:pt x="1080" y="66"/>
                  </a:lnTo>
                  <a:lnTo>
                    <a:pt x="1098" y="91"/>
                  </a:lnTo>
                  <a:lnTo>
                    <a:pt x="1111" y="119"/>
                  </a:lnTo>
                  <a:lnTo>
                    <a:pt x="1121" y="151"/>
                  </a:lnTo>
                  <a:lnTo>
                    <a:pt x="1123" y="184"/>
                  </a:lnTo>
                  <a:lnTo>
                    <a:pt x="1123" y="230"/>
                  </a:lnTo>
                  <a:lnTo>
                    <a:pt x="1195" y="302"/>
                  </a:lnTo>
                  <a:lnTo>
                    <a:pt x="1195" y="204"/>
                  </a:lnTo>
                  <a:lnTo>
                    <a:pt x="1198" y="177"/>
                  </a:lnTo>
                  <a:lnTo>
                    <a:pt x="1206" y="154"/>
                  </a:lnTo>
                  <a:lnTo>
                    <a:pt x="1220" y="133"/>
                  </a:lnTo>
                  <a:lnTo>
                    <a:pt x="1237" y="116"/>
                  </a:lnTo>
                  <a:lnTo>
                    <a:pt x="1258" y="102"/>
                  </a:lnTo>
                  <a:lnTo>
                    <a:pt x="1281" y="94"/>
                  </a:lnTo>
                  <a:lnTo>
                    <a:pt x="1308" y="91"/>
                  </a:lnTo>
                  <a:lnTo>
                    <a:pt x="1858" y="91"/>
                  </a:lnTo>
                  <a:lnTo>
                    <a:pt x="1858" y="93"/>
                  </a:lnTo>
                  <a:lnTo>
                    <a:pt x="1876" y="96"/>
                  </a:lnTo>
                  <a:lnTo>
                    <a:pt x="1894" y="102"/>
                  </a:lnTo>
                  <a:lnTo>
                    <a:pt x="1910" y="112"/>
                  </a:lnTo>
                  <a:lnTo>
                    <a:pt x="1925" y="125"/>
                  </a:lnTo>
                  <a:lnTo>
                    <a:pt x="2272" y="472"/>
                  </a:lnTo>
                  <a:lnTo>
                    <a:pt x="2287" y="489"/>
                  </a:lnTo>
                  <a:lnTo>
                    <a:pt x="2297" y="509"/>
                  </a:lnTo>
                  <a:lnTo>
                    <a:pt x="2303" y="530"/>
                  </a:lnTo>
                  <a:lnTo>
                    <a:pt x="2305" y="551"/>
                  </a:lnTo>
                  <a:lnTo>
                    <a:pt x="2306" y="551"/>
                  </a:lnTo>
                  <a:lnTo>
                    <a:pt x="2306" y="1405"/>
                  </a:lnTo>
                  <a:lnTo>
                    <a:pt x="2303" y="1431"/>
                  </a:lnTo>
                  <a:lnTo>
                    <a:pt x="2294" y="1455"/>
                  </a:lnTo>
                  <a:lnTo>
                    <a:pt x="2281" y="1476"/>
                  </a:lnTo>
                  <a:lnTo>
                    <a:pt x="2264" y="1494"/>
                  </a:lnTo>
                  <a:lnTo>
                    <a:pt x="2243" y="1506"/>
                  </a:lnTo>
                  <a:lnTo>
                    <a:pt x="2218" y="1515"/>
                  </a:lnTo>
                  <a:lnTo>
                    <a:pt x="2193" y="1518"/>
                  </a:lnTo>
                  <a:lnTo>
                    <a:pt x="1308" y="1518"/>
                  </a:lnTo>
                  <a:lnTo>
                    <a:pt x="1281" y="1515"/>
                  </a:lnTo>
                  <a:lnTo>
                    <a:pt x="1258" y="1506"/>
                  </a:lnTo>
                  <a:lnTo>
                    <a:pt x="1237" y="1494"/>
                  </a:lnTo>
                  <a:lnTo>
                    <a:pt x="1220" y="1476"/>
                  </a:lnTo>
                  <a:lnTo>
                    <a:pt x="1206" y="1455"/>
                  </a:lnTo>
                  <a:lnTo>
                    <a:pt x="1198" y="1431"/>
                  </a:lnTo>
                  <a:lnTo>
                    <a:pt x="1195" y="1405"/>
                  </a:lnTo>
                  <a:lnTo>
                    <a:pt x="1195" y="852"/>
                  </a:lnTo>
                  <a:lnTo>
                    <a:pt x="1051" y="941"/>
                  </a:lnTo>
                  <a:lnTo>
                    <a:pt x="1048" y="974"/>
                  </a:lnTo>
                  <a:lnTo>
                    <a:pt x="1039" y="1005"/>
                  </a:lnTo>
                  <a:lnTo>
                    <a:pt x="1026" y="1033"/>
                  </a:lnTo>
                  <a:lnTo>
                    <a:pt x="1007" y="1058"/>
                  </a:lnTo>
                  <a:lnTo>
                    <a:pt x="985" y="1080"/>
                  </a:lnTo>
                  <a:lnTo>
                    <a:pt x="959" y="1098"/>
                  </a:lnTo>
                  <a:lnTo>
                    <a:pt x="931" y="1111"/>
                  </a:lnTo>
                  <a:lnTo>
                    <a:pt x="900" y="1120"/>
                  </a:lnTo>
                  <a:lnTo>
                    <a:pt x="867" y="1123"/>
                  </a:lnTo>
                  <a:lnTo>
                    <a:pt x="795" y="1123"/>
                  </a:lnTo>
                  <a:lnTo>
                    <a:pt x="761" y="1120"/>
                  </a:lnTo>
                  <a:lnTo>
                    <a:pt x="729" y="1110"/>
                  </a:lnTo>
                  <a:lnTo>
                    <a:pt x="699" y="1095"/>
                  </a:lnTo>
                  <a:lnTo>
                    <a:pt x="673" y="1076"/>
                  </a:lnTo>
                  <a:lnTo>
                    <a:pt x="651" y="1053"/>
                  </a:lnTo>
                  <a:lnTo>
                    <a:pt x="633" y="1026"/>
                  </a:lnTo>
                  <a:lnTo>
                    <a:pt x="620" y="995"/>
                  </a:lnTo>
                  <a:lnTo>
                    <a:pt x="353" y="916"/>
                  </a:lnTo>
                  <a:lnTo>
                    <a:pt x="322" y="931"/>
                  </a:lnTo>
                  <a:lnTo>
                    <a:pt x="290" y="940"/>
                  </a:lnTo>
                  <a:lnTo>
                    <a:pt x="257" y="943"/>
                  </a:lnTo>
                  <a:lnTo>
                    <a:pt x="185" y="943"/>
                  </a:lnTo>
                  <a:lnTo>
                    <a:pt x="151" y="940"/>
                  </a:lnTo>
                  <a:lnTo>
                    <a:pt x="120" y="932"/>
                  </a:lnTo>
                  <a:lnTo>
                    <a:pt x="92" y="918"/>
                  </a:lnTo>
                  <a:lnTo>
                    <a:pt x="65" y="900"/>
                  </a:lnTo>
                  <a:lnTo>
                    <a:pt x="43" y="878"/>
                  </a:lnTo>
                  <a:lnTo>
                    <a:pt x="25" y="851"/>
                  </a:lnTo>
                  <a:lnTo>
                    <a:pt x="12" y="823"/>
                  </a:lnTo>
                  <a:lnTo>
                    <a:pt x="3" y="792"/>
                  </a:lnTo>
                  <a:lnTo>
                    <a:pt x="0" y="758"/>
                  </a:lnTo>
                  <a:lnTo>
                    <a:pt x="0" y="687"/>
                  </a:lnTo>
                  <a:lnTo>
                    <a:pt x="3" y="654"/>
                  </a:lnTo>
                  <a:lnTo>
                    <a:pt x="12" y="623"/>
                  </a:lnTo>
                  <a:lnTo>
                    <a:pt x="25" y="594"/>
                  </a:lnTo>
                  <a:lnTo>
                    <a:pt x="43" y="568"/>
                  </a:lnTo>
                  <a:lnTo>
                    <a:pt x="65" y="546"/>
                  </a:lnTo>
                  <a:lnTo>
                    <a:pt x="92" y="528"/>
                  </a:lnTo>
                  <a:lnTo>
                    <a:pt x="120" y="514"/>
                  </a:lnTo>
                  <a:lnTo>
                    <a:pt x="151" y="506"/>
                  </a:lnTo>
                  <a:lnTo>
                    <a:pt x="185" y="503"/>
                  </a:lnTo>
                  <a:lnTo>
                    <a:pt x="257" y="503"/>
                  </a:lnTo>
                  <a:lnTo>
                    <a:pt x="289" y="506"/>
                  </a:lnTo>
                  <a:lnTo>
                    <a:pt x="321" y="514"/>
                  </a:lnTo>
                  <a:lnTo>
                    <a:pt x="397" y="480"/>
                  </a:lnTo>
                  <a:lnTo>
                    <a:pt x="406" y="448"/>
                  </a:lnTo>
                  <a:lnTo>
                    <a:pt x="418" y="417"/>
                  </a:lnTo>
                  <a:lnTo>
                    <a:pt x="436" y="391"/>
                  </a:lnTo>
                  <a:lnTo>
                    <a:pt x="460" y="369"/>
                  </a:lnTo>
                  <a:lnTo>
                    <a:pt x="485" y="350"/>
                  </a:lnTo>
                  <a:lnTo>
                    <a:pt x="514" y="335"/>
                  </a:lnTo>
                  <a:lnTo>
                    <a:pt x="546" y="326"/>
                  </a:lnTo>
                  <a:lnTo>
                    <a:pt x="580" y="323"/>
                  </a:lnTo>
                  <a:lnTo>
                    <a:pt x="613" y="323"/>
                  </a:lnTo>
                  <a:lnTo>
                    <a:pt x="682" y="244"/>
                  </a:lnTo>
                  <a:lnTo>
                    <a:pt x="682" y="184"/>
                  </a:lnTo>
                  <a:lnTo>
                    <a:pt x="686" y="151"/>
                  </a:lnTo>
                  <a:lnTo>
                    <a:pt x="694" y="119"/>
                  </a:lnTo>
                  <a:lnTo>
                    <a:pt x="708" y="91"/>
                  </a:lnTo>
                  <a:lnTo>
                    <a:pt x="726" y="66"/>
                  </a:lnTo>
                  <a:lnTo>
                    <a:pt x="748" y="43"/>
                  </a:lnTo>
                  <a:lnTo>
                    <a:pt x="774" y="25"/>
                  </a:lnTo>
                  <a:lnTo>
                    <a:pt x="803" y="12"/>
                  </a:lnTo>
                  <a:lnTo>
                    <a:pt x="835" y="3"/>
                  </a:lnTo>
                  <a:lnTo>
                    <a:pt x="867" y="0"/>
                  </a:lnTo>
                  <a:close/>
                </a:path>
              </a:pathLst>
            </a:custGeom>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p>
          </p:txBody>
        </p:sp>
        <p:sp>
          <p:nvSpPr>
            <p:cNvPr id="33" name="Freeform 56">
              <a:extLst>
                <a:ext uri="{FF2B5EF4-FFF2-40B4-BE49-F238E27FC236}">
                  <a16:creationId xmlns:a16="http://schemas.microsoft.com/office/drawing/2014/main" id="{4682CF84-DEC2-4495-B043-9C2FB7A2747A}"/>
                </a:ext>
              </a:extLst>
            </p:cNvPr>
            <p:cNvSpPr>
              <a:spLocks noEditPoints="1"/>
            </p:cNvSpPr>
            <p:nvPr/>
          </p:nvSpPr>
          <p:spPr bwMode="auto">
            <a:xfrm>
              <a:off x="2722343" y="2632347"/>
              <a:ext cx="223889" cy="301456"/>
            </a:xfrm>
            <a:custGeom>
              <a:avLst/>
              <a:gdLst>
                <a:gd name="T0" fmla="*/ 95 w 885"/>
                <a:gd name="T1" fmla="*/ 758 h 1201"/>
                <a:gd name="T2" fmla="*/ 95 w 885"/>
                <a:gd name="T3" fmla="*/ 1044 h 1201"/>
                <a:gd name="T4" fmla="*/ 252 w 885"/>
                <a:gd name="T5" fmla="*/ 1044 h 1201"/>
                <a:gd name="T6" fmla="*/ 252 w 885"/>
                <a:gd name="T7" fmla="*/ 758 h 1201"/>
                <a:gd name="T8" fmla="*/ 95 w 885"/>
                <a:gd name="T9" fmla="*/ 758 h 1201"/>
                <a:gd name="T10" fmla="*/ 601 w 885"/>
                <a:gd name="T11" fmla="*/ 695 h 1201"/>
                <a:gd name="T12" fmla="*/ 601 w 885"/>
                <a:gd name="T13" fmla="*/ 1044 h 1201"/>
                <a:gd name="T14" fmla="*/ 758 w 885"/>
                <a:gd name="T15" fmla="*/ 1044 h 1201"/>
                <a:gd name="T16" fmla="*/ 758 w 885"/>
                <a:gd name="T17" fmla="*/ 695 h 1201"/>
                <a:gd name="T18" fmla="*/ 601 w 885"/>
                <a:gd name="T19" fmla="*/ 695 h 1201"/>
                <a:gd name="T20" fmla="*/ 347 w 885"/>
                <a:gd name="T21" fmla="*/ 538 h 1201"/>
                <a:gd name="T22" fmla="*/ 347 w 885"/>
                <a:gd name="T23" fmla="*/ 1044 h 1201"/>
                <a:gd name="T24" fmla="*/ 506 w 885"/>
                <a:gd name="T25" fmla="*/ 1044 h 1201"/>
                <a:gd name="T26" fmla="*/ 506 w 885"/>
                <a:gd name="T27" fmla="*/ 538 h 1201"/>
                <a:gd name="T28" fmla="*/ 347 w 885"/>
                <a:gd name="T29" fmla="*/ 538 h 1201"/>
                <a:gd name="T30" fmla="*/ 537 w 885"/>
                <a:gd name="T31" fmla="*/ 0 h 1201"/>
                <a:gd name="T32" fmla="*/ 885 w 885"/>
                <a:gd name="T33" fmla="*/ 347 h 1201"/>
                <a:gd name="T34" fmla="*/ 537 w 885"/>
                <a:gd name="T35" fmla="*/ 347 h 1201"/>
                <a:gd name="T36" fmla="*/ 537 w 885"/>
                <a:gd name="T37" fmla="*/ 0 h 1201"/>
                <a:gd name="T38" fmla="*/ 0 w 885"/>
                <a:gd name="T39" fmla="*/ 0 h 1201"/>
                <a:gd name="T40" fmla="*/ 442 w 885"/>
                <a:gd name="T41" fmla="*/ 0 h 1201"/>
                <a:gd name="T42" fmla="*/ 442 w 885"/>
                <a:gd name="T43" fmla="*/ 443 h 1201"/>
                <a:gd name="T44" fmla="*/ 885 w 885"/>
                <a:gd name="T45" fmla="*/ 443 h 1201"/>
                <a:gd name="T46" fmla="*/ 885 w 885"/>
                <a:gd name="T47" fmla="*/ 1201 h 1201"/>
                <a:gd name="T48" fmla="*/ 0 w 885"/>
                <a:gd name="T49" fmla="*/ 1201 h 1201"/>
                <a:gd name="T50" fmla="*/ 0 w 885"/>
                <a:gd name="T51" fmla="*/ 631 h 1201"/>
                <a:gd name="T52" fmla="*/ 33 w 885"/>
                <a:gd name="T53" fmla="*/ 626 h 1201"/>
                <a:gd name="T54" fmla="*/ 64 w 885"/>
                <a:gd name="T55" fmla="*/ 618 h 1201"/>
                <a:gd name="T56" fmla="*/ 95 w 885"/>
                <a:gd name="T57" fmla="*/ 604 h 1201"/>
                <a:gd name="T58" fmla="*/ 122 w 885"/>
                <a:gd name="T59" fmla="*/ 587 h 1201"/>
                <a:gd name="T60" fmla="*/ 147 w 885"/>
                <a:gd name="T61" fmla="*/ 565 h 1201"/>
                <a:gd name="T62" fmla="*/ 168 w 885"/>
                <a:gd name="T63" fmla="*/ 540 h 1201"/>
                <a:gd name="T64" fmla="*/ 186 w 885"/>
                <a:gd name="T65" fmla="*/ 511 h 1201"/>
                <a:gd name="T66" fmla="*/ 191 w 885"/>
                <a:gd name="T67" fmla="*/ 501 h 1201"/>
                <a:gd name="T68" fmla="*/ 202 w 885"/>
                <a:gd name="T69" fmla="*/ 471 h 1201"/>
                <a:gd name="T70" fmla="*/ 208 w 885"/>
                <a:gd name="T71" fmla="*/ 441 h 1201"/>
                <a:gd name="T72" fmla="*/ 210 w 885"/>
                <a:gd name="T73" fmla="*/ 411 h 1201"/>
                <a:gd name="T74" fmla="*/ 208 w 885"/>
                <a:gd name="T75" fmla="*/ 376 h 1201"/>
                <a:gd name="T76" fmla="*/ 199 w 885"/>
                <a:gd name="T77" fmla="*/ 343 h 1201"/>
                <a:gd name="T78" fmla="*/ 187 w 885"/>
                <a:gd name="T79" fmla="*/ 313 h 1201"/>
                <a:gd name="T80" fmla="*/ 170 w 885"/>
                <a:gd name="T81" fmla="*/ 284 h 1201"/>
                <a:gd name="T82" fmla="*/ 149 w 885"/>
                <a:gd name="T83" fmla="*/ 259 h 1201"/>
                <a:gd name="T84" fmla="*/ 124 w 885"/>
                <a:gd name="T85" fmla="*/ 238 h 1201"/>
                <a:gd name="T86" fmla="*/ 97 w 885"/>
                <a:gd name="T87" fmla="*/ 220 h 1201"/>
                <a:gd name="T88" fmla="*/ 66 w 885"/>
                <a:gd name="T89" fmla="*/ 205 h 1201"/>
                <a:gd name="T90" fmla="*/ 34 w 885"/>
                <a:gd name="T91" fmla="*/ 196 h 1201"/>
                <a:gd name="T92" fmla="*/ 0 w 885"/>
                <a:gd name="T93" fmla="*/ 192 h 1201"/>
                <a:gd name="T94" fmla="*/ 0 w 885"/>
                <a:gd name="T95" fmla="*/ 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5" h="1201">
                  <a:moveTo>
                    <a:pt x="95" y="758"/>
                  </a:moveTo>
                  <a:lnTo>
                    <a:pt x="95" y="1044"/>
                  </a:lnTo>
                  <a:lnTo>
                    <a:pt x="252" y="1044"/>
                  </a:lnTo>
                  <a:lnTo>
                    <a:pt x="252" y="758"/>
                  </a:lnTo>
                  <a:lnTo>
                    <a:pt x="95" y="758"/>
                  </a:lnTo>
                  <a:close/>
                  <a:moveTo>
                    <a:pt x="601" y="695"/>
                  </a:moveTo>
                  <a:lnTo>
                    <a:pt x="601" y="1044"/>
                  </a:lnTo>
                  <a:lnTo>
                    <a:pt x="758" y="1044"/>
                  </a:lnTo>
                  <a:lnTo>
                    <a:pt x="758" y="695"/>
                  </a:lnTo>
                  <a:lnTo>
                    <a:pt x="601" y="695"/>
                  </a:lnTo>
                  <a:close/>
                  <a:moveTo>
                    <a:pt x="347" y="538"/>
                  </a:moveTo>
                  <a:lnTo>
                    <a:pt x="347" y="1044"/>
                  </a:lnTo>
                  <a:lnTo>
                    <a:pt x="506" y="1044"/>
                  </a:lnTo>
                  <a:lnTo>
                    <a:pt x="506" y="538"/>
                  </a:lnTo>
                  <a:lnTo>
                    <a:pt x="347" y="538"/>
                  </a:lnTo>
                  <a:close/>
                  <a:moveTo>
                    <a:pt x="537" y="0"/>
                  </a:moveTo>
                  <a:lnTo>
                    <a:pt x="885" y="347"/>
                  </a:lnTo>
                  <a:lnTo>
                    <a:pt x="537" y="347"/>
                  </a:lnTo>
                  <a:lnTo>
                    <a:pt x="537" y="0"/>
                  </a:lnTo>
                  <a:close/>
                  <a:moveTo>
                    <a:pt x="0" y="0"/>
                  </a:moveTo>
                  <a:lnTo>
                    <a:pt x="442" y="0"/>
                  </a:lnTo>
                  <a:lnTo>
                    <a:pt x="442" y="443"/>
                  </a:lnTo>
                  <a:lnTo>
                    <a:pt x="885" y="443"/>
                  </a:lnTo>
                  <a:lnTo>
                    <a:pt x="885" y="1201"/>
                  </a:lnTo>
                  <a:lnTo>
                    <a:pt x="0" y="1201"/>
                  </a:lnTo>
                  <a:lnTo>
                    <a:pt x="0" y="631"/>
                  </a:lnTo>
                  <a:lnTo>
                    <a:pt x="33" y="626"/>
                  </a:lnTo>
                  <a:lnTo>
                    <a:pt x="64" y="618"/>
                  </a:lnTo>
                  <a:lnTo>
                    <a:pt x="95" y="604"/>
                  </a:lnTo>
                  <a:lnTo>
                    <a:pt x="122" y="587"/>
                  </a:lnTo>
                  <a:lnTo>
                    <a:pt x="147" y="565"/>
                  </a:lnTo>
                  <a:lnTo>
                    <a:pt x="168" y="540"/>
                  </a:lnTo>
                  <a:lnTo>
                    <a:pt x="186" y="511"/>
                  </a:lnTo>
                  <a:lnTo>
                    <a:pt x="191" y="501"/>
                  </a:lnTo>
                  <a:lnTo>
                    <a:pt x="202" y="471"/>
                  </a:lnTo>
                  <a:lnTo>
                    <a:pt x="208" y="441"/>
                  </a:lnTo>
                  <a:lnTo>
                    <a:pt x="210" y="411"/>
                  </a:lnTo>
                  <a:lnTo>
                    <a:pt x="208" y="376"/>
                  </a:lnTo>
                  <a:lnTo>
                    <a:pt x="199" y="343"/>
                  </a:lnTo>
                  <a:lnTo>
                    <a:pt x="187" y="313"/>
                  </a:lnTo>
                  <a:lnTo>
                    <a:pt x="170" y="284"/>
                  </a:lnTo>
                  <a:lnTo>
                    <a:pt x="149" y="259"/>
                  </a:lnTo>
                  <a:lnTo>
                    <a:pt x="124" y="238"/>
                  </a:lnTo>
                  <a:lnTo>
                    <a:pt x="97" y="220"/>
                  </a:lnTo>
                  <a:lnTo>
                    <a:pt x="66" y="205"/>
                  </a:lnTo>
                  <a:lnTo>
                    <a:pt x="34" y="196"/>
                  </a:lnTo>
                  <a:lnTo>
                    <a:pt x="0" y="192"/>
                  </a:lnTo>
                  <a:lnTo>
                    <a:pt x="0" y="0"/>
                  </a:lnTo>
                  <a:close/>
                </a:path>
              </a:pathLst>
            </a:custGeom>
            <a:solidFill>
              <a:srgbClr val="959595"/>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p>
          </p:txBody>
        </p:sp>
        <p:sp>
          <p:nvSpPr>
            <p:cNvPr id="34" name="Freeform 57">
              <a:extLst>
                <a:ext uri="{FF2B5EF4-FFF2-40B4-BE49-F238E27FC236}">
                  <a16:creationId xmlns:a16="http://schemas.microsoft.com/office/drawing/2014/main" id="{8F017037-80CF-4929-AD2B-7DDE045013CA}"/>
                </a:ext>
              </a:extLst>
            </p:cNvPr>
            <p:cNvSpPr>
              <a:spLocks noEditPoints="1"/>
            </p:cNvSpPr>
            <p:nvPr/>
          </p:nvSpPr>
          <p:spPr bwMode="auto">
            <a:xfrm>
              <a:off x="2420886" y="2609429"/>
              <a:ext cx="326138" cy="225652"/>
            </a:xfrm>
            <a:custGeom>
              <a:avLst/>
              <a:gdLst>
                <a:gd name="T0" fmla="*/ 611 w 1293"/>
                <a:gd name="T1" fmla="*/ 485 h 898"/>
                <a:gd name="T2" fmla="*/ 600 w 1293"/>
                <a:gd name="T3" fmla="*/ 517 h 898"/>
                <a:gd name="T4" fmla="*/ 574 w 1293"/>
                <a:gd name="T5" fmla="*/ 536 h 898"/>
                <a:gd name="T6" fmla="*/ 449 w 1293"/>
                <a:gd name="T7" fmla="*/ 539 h 898"/>
                <a:gd name="T8" fmla="*/ 416 w 1293"/>
                <a:gd name="T9" fmla="*/ 527 h 898"/>
                <a:gd name="T10" fmla="*/ 216 w 1293"/>
                <a:gd name="T11" fmla="*/ 601 h 898"/>
                <a:gd name="T12" fmla="*/ 613 w 1293"/>
                <a:gd name="T13" fmla="*/ 722 h 898"/>
                <a:gd name="T14" fmla="*/ 632 w 1293"/>
                <a:gd name="T15" fmla="*/ 693 h 898"/>
                <a:gd name="T16" fmla="*/ 664 w 1293"/>
                <a:gd name="T17" fmla="*/ 683 h 898"/>
                <a:gd name="T18" fmla="*/ 784 w 1293"/>
                <a:gd name="T19" fmla="*/ 684 h 898"/>
                <a:gd name="T20" fmla="*/ 805 w 1293"/>
                <a:gd name="T21" fmla="*/ 694 h 898"/>
                <a:gd name="T22" fmla="*/ 611 w 1293"/>
                <a:gd name="T23" fmla="*/ 479 h 898"/>
                <a:gd name="T24" fmla="*/ 844 w 1293"/>
                <a:gd name="T25" fmla="*/ 216 h 898"/>
                <a:gd name="T26" fmla="*/ 610 w 1293"/>
                <a:gd name="T27" fmla="*/ 366 h 898"/>
                <a:gd name="T28" fmla="*/ 611 w 1293"/>
                <a:gd name="T29" fmla="*/ 377 h 898"/>
                <a:gd name="T30" fmla="*/ 1088 w 1293"/>
                <a:gd name="T31" fmla="*/ 456 h 898"/>
                <a:gd name="T32" fmla="*/ 736 w 1293"/>
                <a:gd name="T33" fmla="*/ 0 h 898"/>
                <a:gd name="T34" fmla="*/ 861 w 1293"/>
                <a:gd name="T35" fmla="*/ 2 h 898"/>
                <a:gd name="T36" fmla="*/ 887 w 1293"/>
                <a:gd name="T37" fmla="*/ 22 h 898"/>
                <a:gd name="T38" fmla="*/ 898 w 1293"/>
                <a:gd name="T39" fmla="*/ 54 h 898"/>
                <a:gd name="T40" fmla="*/ 898 w 1293"/>
                <a:gd name="T41" fmla="*/ 164 h 898"/>
                <a:gd name="T42" fmla="*/ 1161 w 1293"/>
                <a:gd name="T43" fmla="*/ 398 h 898"/>
                <a:gd name="T44" fmla="*/ 1210 w 1293"/>
                <a:gd name="T45" fmla="*/ 398 h 898"/>
                <a:gd name="T46" fmla="*/ 1253 w 1293"/>
                <a:gd name="T47" fmla="*/ 418 h 898"/>
                <a:gd name="T48" fmla="*/ 1282 w 1293"/>
                <a:gd name="T49" fmla="*/ 455 h 898"/>
                <a:gd name="T50" fmla="*/ 1293 w 1293"/>
                <a:gd name="T51" fmla="*/ 503 h 898"/>
                <a:gd name="T52" fmla="*/ 1282 w 1293"/>
                <a:gd name="T53" fmla="*/ 550 h 898"/>
                <a:gd name="T54" fmla="*/ 1253 w 1293"/>
                <a:gd name="T55" fmla="*/ 586 h 898"/>
                <a:gd name="T56" fmla="*/ 1210 w 1293"/>
                <a:gd name="T57" fmla="*/ 608 h 898"/>
                <a:gd name="T58" fmla="*/ 1161 w 1293"/>
                <a:gd name="T59" fmla="*/ 608 h 898"/>
                <a:gd name="T60" fmla="*/ 1118 w 1293"/>
                <a:gd name="T61" fmla="*/ 586 h 898"/>
                <a:gd name="T62" fmla="*/ 826 w 1293"/>
                <a:gd name="T63" fmla="*/ 844 h 898"/>
                <a:gd name="T64" fmla="*/ 816 w 1293"/>
                <a:gd name="T65" fmla="*/ 876 h 898"/>
                <a:gd name="T66" fmla="*/ 789 w 1293"/>
                <a:gd name="T67" fmla="*/ 895 h 898"/>
                <a:gd name="T68" fmla="*/ 664 w 1293"/>
                <a:gd name="T69" fmla="*/ 898 h 898"/>
                <a:gd name="T70" fmla="*/ 633 w 1293"/>
                <a:gd name="T71" fmla="*/ 887 h 898"/>
                <a:gd name="T72" fmla="*/ 613 w 1293"/>
                <a:gd name="T73" fmla="*/ 861 h 898"/>
                <a:gd name="T74" fmla="*/ 611 w 1293"/>
                <a:gd name="T75" fmla="*/ 796 h 898"/>
                <a:gd name="T76" fmla="*/ 206 w 1293"/>
                <a:gd name="T77" fmla="*/ 695 h 898"/>
                <a:gd name="T78" fmla="*/ 179 w 1293"/>
                <a:gd name="T79" fmla="*/ 715 h 898"/>
                <a:gd name="T80" fmla="*/ 54 w 1293"/>
                <a:gd name="T81" fmla="*/ 718 h 898"/>
                <a:gd name="T82" fmla="*/ 22 w 1293"/>
                <a:gd name="T83" fmla="*/ 708 h 898"/>
                <a:gd name="T84" fmla="*/ 2 w 1293"/>
                <a:gd name="T85" fmla="*/ 681 h 898"/>
                <a:gd name="T86" fmla="*/ 0 w 1293"/>
                <a:gd name="T87" fmla="*/ 557 h 898"/>
                <a:gd name="T88" fmla="*/ 11 w 1293"/>
                <a:gd name="T89" fmla="*/ 525 h 898"/>
                <a:gd name="T90" fmla="*/ 37 w 1293"/>
                <a:gd name="T91" fmla="*/ 505 h 898"/>
                <a:gd name="T92" fmla="*/ 162 w 1293"/>
                <a:gd name="T93" fmla="*/ 503 h 898"/>
                <a:gd name="T94" fmla="*/ 194 w 1293"/>
                <a:gd name="T95" fmla="*/ 513 h 898"/>
                <a:gd name="T96" fmla="*/ 395 w 1293"/>
                <a:gd name="T97" fmla="*/ 441 h 898"/>
                <a:gd name="T98" fmla="*/ 397 w 1293"/>
                <a:gd name="T99" fmla="*/ 360 h 898"/>
                <a:gd name="T100" fmla="*/ 417 w 1293"/>
                <a:gd name="T101" fmla="*/ 334 h 898"/>
                <a:gd name="T102" fmla="*/ 449 w 1293"/>
                <a:gd name="T103" fmla="*/ 323 h 898"/>
                <a:gd name="T104" fmla="*/ 683 w 1293"/>
                <a:gd name="T105" fmla="*/ 173 h 898"/>
                <a:gd name="T106" fmla="*/ 682 w 1293"/>
                <a:gd name="T107" fmla="*/ 162 h 898"/>
                <a:gd name="T108" fmla="*/ 685 w 1293"/>
                <a:gd name="T109" fmla="*/ 37 h 898"/>
                <a:gd name="T110" fmla="*/ 705 w 1293"/>
                <a:gd name="T111" fmla="*/ 11 h 898"/>
                <a:gd name="T112" fmla="*/ 736 w 1293"/>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3" h="898">
                  <a:moveTo>
                    <a:pt x="611" y="479"/>
                  </a:moveTo>
                  <a:lnTo>
                    <a:pt x="611" y="485"/>
                  </a:lnTo>
                  <a:lnTo>
                    <a:pt x="607" y="502"/>
                  </a:lnTo>
                  <a:lnTo>
                    <a:pt x="600" y="517"/>
                  </a:lnTo>
                  <a:lnTo>
                    <a:pt x="588" y="528"/>
                  </a:lnTo>
                  <a:lnTo>
                    <a:pt x="574" y="536"/>
                  </a:lnTo>
                  <a:lnTo>
                    <a:pt x="557" y="539"/>
                  </a:lnTo>
                  <a:lnTo>
                    <a:pt x="449" y="539"/>
                  </a:lnTo>
                  <a:lnTo>
                    <a:pt x="431" y="536"/>
                  </a:lnTo>
                  <a:lnTo>
                    <a:pt x="416" y="527"/>
                  </a:lnTo>
                  <a:lnTo>
                    <a:pt x="405" y="516"/>
                  </a:lnTo>
                  <a:lnTo>
                    <a:pt x="216" y="601"/>
                  </a:lnTo>
                  <a:lnTo>
                    <a:pt x="216" y="604"/>
                  </a:lnTo>
                  <a:lnTo>
                    <a:pt x="613" y="722"/>
                  </a:lnTo>
                  <a:lnTo>
                    <a:pt x="620" y="706"/>
                  </a:lnTo>
                  <a:lnTo>
                    <a:pt x="632" y="693"/>
                  </a:lnTo>
                  <a:lnTo>
                    <a:pt x="647" y="686"/>
                  </a:lnTo>
                  <a:lnTo>
                    <a:pt x="664" y="683"/>
                  </a:lnTo>
                  <a:lnTo>
                    <a:pt x="772" y="683"/>
                  </a:lnTo>
                  <a:lnTo>
                    <a:pt x="784" y="684"/>
                  </a:lnTo>
                  <a:lnTo>
                    <a:pt x="795" y="688"/>
                  </a:lnTo>
                  <a:lnTo>
                    <a:pt x="805" y="694"/>
                  </a:lnTo>
                  <a:lnTo>
                    <a:pt x="1076" y="527"/>
                  </a:lnTo>
                  <a:lnTo>
                    <a:pt x="611" y="479"/>
                  </a:lnTo>
                  <a:close/>
                  <a:moveTo>
                    <a:pt x="846" y="216"/>
                  </a:moveTo>
                  <a:lnTo>
                    <a:pt x="844" y="216"/>
                  </a:lnTo>
                  <a:lnTo>
                    <a:pt x="743" y="216"/>
                  </a:lnTo>
                  <a:lnTo>
                    <a:pt x="610" y="366"/>
                  </a:lnTo>
                  <a:lnTo>
                    <a:pt x="610" y="371"/>
                  </a:lnTo>
                  <a:lnTo>
                    <a:pt x="611" y="377"/>
                  </a:lnTo>
                  <a:lnTo>
                    <a:pt x="611" y="406"/>
                  </a:lnTo>
                  <a:lnTo>
                    <a:pt x="1088" y="456"/>
                  </a:lnTo>
                  <a:lnTo>
                    <a:pt x="846" y="216"/>
                  </a:lnTo>
                  <a:close/>
                  <a:moveTo>
                    <a:pt x="736" y="0"/>
                  </a:moveTo>
                  <a:lnTo>
                    <a:pt x="844" y="0"/>
                  </a:lnTo>
                  <a:lnTo>
                    <a:pt x="861" y="2"/>
                  </a:lnTo>
                  <a:lnTo>
                    <a:pt x="876" y="11"/>
                  </a:lnTo>
                  <a:lnTo>
                    <a:pt x="887" y="22"/>
                  </a:lnTo>
                  <a:lnTo>
                    <a:pt x="895" y="37"/>
                  </a:lnTo>
                  <a:lnTo>
                    <a:pt x="898" y="54"/>
                  </a:lnTo>
                  <a:lnTo>
                    <a:pt x="898" y="162"/>
                  </a:lnTo>
                  <a:lnTo>
                    <a:pt x="898" y="164"/>
                  </a:lnTo>
                  <a:lnTo>
                    <a:pt x="1139" y="406"/>
                  </a:lnTo>
                  <a:lnTo>
                    <a:pt x="1161" y="398"/>
                  </a:lnTo>
                  <a:lnTo>
                    <a:pt x="1185" y="395"/>
                  </a:lnTo>
                  <a:lnTo>
                    <a:pt x="1210" y="398"/>
                  </a:lnTo>
                  <a:lnTo>
                    <a:pt x="1233" y="406"/>
                  </a:lnTo>
                  <a:lnTo>
                    <a:pt x="1253" y="418"/>
                  </a:lnTo>
                  <a:lnTo>
                    <a:pt x="1269" y="435"/>
                  </a:lnTo>
                  <a:lnTo>
                    <a:pt x="1282" y="455"/>
                  </a:lnTo>
                  <a:lnTo>
                    <a:pt x="1290" y="478"/>
                  </a:lnTo>
                  <a:lnTo>
                    <a:pt x="1293" y="503"/>
                  </a:lnTo>
                  <a:lnTo>
                    <a:pt x="1290" y="527"/>
                  </a:lnTo>
                  <a:lnTo>
                    <a:pt x="1282" y="550"/>
                  </a:lnTo>
                  <a:lnTo>
                    <a:pt x="1269" y="571"/>
                  </a:lnTo>
                  <a:lnTo>
                    <a:pt x="1253" y="586"/>
                  </a:lnTo>
                  <a:lnTo>
                    <a:pt x="1233" y="599"/>
                  </a:lnTo>
                  <a:lnTo>
                    <a:pt x="1210" y="608"/>
                  </a:lnTo>
                  <a:lnTo>
                    <a:pt x="1185" y="611"/>
                  </a:lnTo>
                  <a:lnTo>
                    <a:pt x="1161" y="608"/>
                  </a:lnTo>
                  <a:lnTo>
                    <a:pt x="1138" y="599"/>
                  </a:lnTo>
                  <a:lnTo>
                    <a:pt x="1118" y="586"/>
                  </a:lnTo>
                  <a:lnTo>
                    <a:pt x="826" y="766"/>
                  </a:lnTo>
                  <a:lnTo>
                    <a:pt x="826" y="844"/>
                  </a:lnTo>
                  <a:lnTo>
                    <a:pt x="823" y="861"/>
                  </a:lnTo>
                  <a:lnTo>
                    <a:pt x="816" y="876"/>
                  </a:lnTo>
                  <a:lnTo>
                    <a:pt x="804" y="887"/>
                  </a:lnTo>
                  <a:lnTo>
                    <a:pt x="789" y="895"/>
                  </a:lnTo>
                  <a:lnTo>
                    <a:pt x="772" y="898"/>
                  </a:lnTo>
                  <a:lnTo>
                    <a:pt x="664" y="898"/>
                  </a:lnTo>
                  <a:lnTo>
                    <a:pt x="648" y="895"/>
                  </a:lnTo>
                  <a:lnTo>
                    <a:pt x="633" y="887"/>
                  </a:lnTo>
                  <a:lnTo>
                    <a:pt x="621" y="876"/>
                  </a:lnTo>
                  <a:lnTo>
                    <a:pt x="613" y="861"/>
                  </a:lnTo>
                  <a:lnTo>
                    <a:pt x="611" y="844"/>
                  </a:lnTo>
                  <a:lnTo>
                    <a:pt x="611" y="796"/>
                  </a:lnTo>
                  <a:lnTo>
                    <a:pt x="213" y="679"/>
                  </a:lnTo>
                  <a:lnTo>
                    <a:pt x="206" y="695"/>
                  </a:lnTo>
                  <a:lnTo>
                    <a:pt x="194" y="707"/>
                  </a:lnTo>
                  <a:lnTo>
                    <a:pt x="179" y="715"/>
                  </a:lnTo>
                  <a:lnTo>
                    <a:pt x="162" y="718"/>
                  </a:lnTo>
                  <a:lnTo>
                    <a:pt x="54" y="718"/>
                  </a:lnTo>
                  <a:lnTo>
                    <a:pt x="37" y="715"/>
                  </a:lnTo>
                  <a:lnTo>
                    <a:pt x="22" y="708"/>
                  </a:lnTo>
                  <a:lnTo>
                    <a:pt x="11" y="696"/>
                  </a:lnTo>
                  <a:lnTo>
                    <a:pt x="2" y="681"/>
                  </a:lnTo>
                  <a:lnTo>
                    <a:pt x="0" y="665"/>
                  </a:lnTo>
                  <a:lnTo>
                    <a:pt x="0" y="557"/>
                  </a:lnTo>
                  <a:lnTo>
                    <a:pt x="2" y="540"/>
                  </a:lnTo>
                  <a:lnTo>
                    <a:pt x="11" y="525"/>
                  </a:lnTo>
                  <a:lnTo>
                    <a:pt x="22" y="513"/>
                  </a:lnTo>
                  <a:lnTo>
                    <a:pt x="37" y="505"/>
                  </a:lnTo>
                  <a:lnTo>
                    <a:pt x="54" y="503"/>
                  </a:lnTo>
                  <a:lnTo>
                    <a:pt x="162" y="503"/>
                  </a:lnTo>
                  <a:lnTo>
                    <a:pt x="179" y="506"/>
                  </a:lnTo>
                  <a:lnTo>
                    <a:pt x="194" y="513"/>
                  </a:lnTo>
                  <a:lnTo>
                    <a:pt x="206" y="526"/>
                  </a:lnTo>
                  <a:lnTo>
                    <a:pt x="395" y="441"/>
                  </a:lnTo>
                  <a:lnTo>
                    <a:pt x="395" y="377"/>
                  </a:lnTo>
                  <a:lnTo>
                    <a:pt x="397" y="360"/>
                  </a:lnTo>
                  <a:lnTo>
                    <a:pt x="406" y="346"/>
                  </a:lnTo>
                  <a:lnTo>
                    <a:pt x="417" y="334"/>
                  </a:lnTo>
                  <a:lnTo>
                    <a:pt x="432" y="325"/>
                  </a:lnTo>
                  <a:lnTo>
                    <a:pt x="449" y="323"/>
                  </a:lnTo>
                  <a:lnTo>
                    <a:pt x="550" y="323"/>
                  </a:lnTo>
                  <a:lnTo>
                    <a:pt x="683" y="173"/>
                  </a:lnTo>
                  <a:lnTo>
                    <a:pt x="682" y="167"/>
                  </a:lnTo>
                  <a:lnTo>
                    <a:pt x="682" y="162"/>
                  </a:lnTo>
                  <a:lnTo>
                    <a:pt x="682" y="54"/>
                  </a:lnTo>
                  <a:lnTo>
                    <a:pt x="685" y="37"/>
                  </a:lnTo>
                  <a:lnTo>
                    <a:pt x="693" y="22"/>
                  </a:lnTo>
                  <a:lnTo>
                    <a:pt x="705" y="11"/>
                  </a:lnTo>
                  <a:lnTo>
                    <a:pt x="719" y="2"/>
                  </a:lnTo>
                  <a:lnTo>
                    <a:pt x="736" y="0"/>
                  </a:lnTo>
                  <a:close/>
                </a:path>
              </a:pathLst>
            </a:custGeom>
            <a:solidFill>
              <a:srgbClr val="EE9850"/>
            </a:solidFill>
            <a:ln w="0">
              <a:solidFill>
                <a:schemeClr val="tx1"/>
              </a:solidFill>
              <a:prstDash val="solid"/>
              <a:round/>
              <a:headEnd/>
              <a:tailEnd/>
            </a:ln>
          </p:spPr>
          <p:txBody>
            <a:bodyPr vert="horz" wrap="square" lIns="91416" tIns="45708" rIns="91416" bIns="45708" numCol="1" anchor="t" anchorCtr="0" compatLnSpc="1">
              <a:prstTxWarp prst="textNoShape">
                <a:avLst/>
              </a:prstTxWarp>
            </a:bodyPr>
            <a:lstStyle/>
            <a:p>
              <a:endParaRPr lang="en-US" sz="1799" dirty="0"/>
            </a:p>
          </p:txBody>
        </p:sp>
      </p:grpSp>
      <p:sp>
        <p:nvSpPr>
          <p:cNvPr id="35" name="Right Arrow 141">
            <a:extLst>
              <a:ext uri="{FF2B5EF4-FFF2-40B4-BE49-F238E27FC236}">
                <a16:creationId xmlns:a16="http://schemas.microsoft.com/office/drawing/2014/main" id="{46099389-175A-4F7B-A268-E2F15F2B276A}"/>
              </a:ext>
            </a:extLst>
          </p:cNvPr>
          <p:cNvSpPr>
            <a:spLocks noChangeAspect="1"/>
          </p:cNvSpPr>
          <p:nvPr/>
        </p:nvSpPr>
        <p:spPr bwMode="auto">
          <a:xfrm rot="11894032">
            <a:off x="4248076" y="4994732"/>
            <a:ext cx="1374528" cy="277670"/>
          </a:xfrm>
          <a:prstGeom prst="rightArrow">
            <a:avLst>
              <a:gd name="adj1" fmla="val 36541"/>
              <a:gd name="adj2" fmla="val 67945"/>
            </a:avLst>
          </a:prstGeom>
          <a:gradFill flip="none" rotWithShape="1">
            <a:gsLst>
              <a:gs pos="0">
                <a:srgbClr val="6FC6DF">
                  <a:alpha val="0"/>
                </a:srgbClr>
              </a:gs>
              <a:gs pos="100000">
                <a:srgbClr val="6FC6DF"/>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solidFill>
                <a:prstClr val="white"/>
              </a:solidFill>
              <a:latin typeface="Arial"/>
              <a:ea typeface="ＭＳ Ｐゴシック"/>
              <a:cs typeface="ＭＳ Ｐゴシック"/>
            </a:endParaRPr>
          </a:p>
        </p:txBody>
      </p:sp>
      <p:sp>
        <p:nvSpPr>
          <p:cNvPr id="36" name="Title 8">
            <a:extLst>
              <a:ext uri="{FF2B5EF4-FFF2-40B4-BE49-F238E27FC236}">
                <a16:creationId xmlns:a16="http://schemas.microsoft.com/office/drawing/2014/main" id="{5FD61702-9AA4-4234-B409-F7B44171D8C3}"/>
              </a:ext>
            </a:extLst>
          </p:cNvPr>
          <p:cNvSpPr txBox="1">
            <a:spLocks/>
          </p:cNvSpPr>
          <p:nvPr/>
        </p:nvSpPr>
        <p:spPr>
          <a:xfrm>
            <a:off x="682625" y="682625"/>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Introducing the R-ArcGIS Bridge</a:t>
            </a:r>
          </a:p>
        </p:txBody>
      </p:sp>
      <p:sp>
        <p:nvSpPr>
          <p:cNvPr id="37" name="Text Placeholder 1">
            <a:extLst>
              <a:ext uri="{FF2B5EF4-FFF2-40B4-BE49-F238E27FC236}">
                <a16:creationId xmlns:a16="http://schemas.microsoft.com/office/drawing/2014/main" id="{8AA1A302-5E18-4019-99A4-E152DA90BCFE}"/>
              </a:ext>
            </a:extLst>
          </p:cNvPr>
          <p:cNvSpPr txBox="1">
            <a:spLocks/>
          </p:cNvSpPr>
          <p:nvPr/>
        </p:nvSpPr>
        <p:spPr>
          <a:xfrm>
            <a:off x="682625" y="1097309"/>
            <a:ext cx="10826496" cy="24622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600" b="0" dirty="0">
                <a:solidFill>
                  <a:schemeClr val="bg2">
                    <a:lumMod val="40000"/>
                    <a:lumOff val="60000"/>
                  </a:schemeClr>
                </a:solidFill>
              </a:rPr>
              <a:t>The R-ArcGIS Bridge</a:t>
            </a:r>
          </a:p>
          <a:p>
            <a:pPr marL="0" indent="0">
              <a:buNone/>
            </a:pPr>
            <a:endParaRPr lang="en-US" b="0" dirty="0"/>
          </a:p>
        </p:txBody>
      </p:sp>
    </p:spTree>
    <p:extLst>
      <p:ext uri="{BB962C8B-B14F-4D97-AF65-F5344CB8AC3E}">
        <p14:creationId xmlns:p14="http://schemas.microsoft.com/office/powerpoint/2010/main" val="206812485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E36907D5-CA75-4E87-BA0E-CFFC27EF7351}"/>
              </a:ext>
            </a:extLst>
          </p:cNvPr>
          <p:cNvSpPr>
            <a:spLocks noGrp="1"/>
          </p:cNvSpPr>
          <p:nvPr>
            <p:ph type="title"/>
          </p:nvPr>
        </p:nvSpPr>
        <p:spPr>
          <a:xfrm>
            <a:off x="685800" y="682625"/>
            <a:ext cx="10826496" cy="430887"/>
          </a:xfrm>
        </p:spPr>
        <p:txBody>
          <a:bodyPr/>
          <a:lstStyle/>
          <a:p>
            <a:r>
              <a:rPr lang="en-US" sz="2800" b="0" dirty="0"/>
              <a:t>Vector Support</a:t>
            </a:r>
          </a:p>
        </p:txBody>
      </p:sp>
      <p:sp>
        <p:nvSpPr>
          <p:cNvPr id="5" name="Content Placeholder 8">
            <a:extLst>
              <a:ext uri="{FF2B5EF4-FFF2-40B4-BE49-F238E27FC236}">
                <a16:creationId xmlns:a16="http://schemas.microsoft.com/office/drawing/2014/main" id="{E97170C6-7B4C-46D3-867C-A999DE052AA3}"/>
              </a:ext>
            </a:extLst>
          </p:cNvPr>
          <p:cNvSpPr txBox="1">
            <a:spLocks/>
          </p:cNvSpPr>
          <p:nvPr/>
        </p:nvSpPr>
        <p:spPr>
          <a:xfrm>
            <a:off x="914400" y="1828800"/>
            <a:ext cx="10369296" cy="3901068"/>
          </a:xfrm>
          <a:prstGeom prst="rect">
            <a:avLst/>
          </a:prstGeom>
          <a:noFill/>
        </p:spPr>
        <p:txBody>
          <a:bodyPr vert="horz" wrap="square" lIns="0" tIns="0" rIns="0" bIns="0" rtlCol="0" anchor="t">
            <a:spAutoFit/>
          </a:bodyPr>
          <a:lstStyle>
            <a:lvl1pPr marL="0" indent="0" algn="r" defTabSz="457200" rtl="0" eaLnBrk="1" latinLnBrk="0" hangingPunct="1">
              <a:lnSpc>
                <a:spcPct val="100000"/>
              </a:lnSpc>
              <a:spcBef>
                <a:spcPts val="300"/>
              </a:spcBef>
              <a:spcAft>
                <a:spcPts val="0"/>
              </a:spcAft>
              <a:buClr>
                <a:schemeClr val="accent4">
                  <a:lumMod val="60000"/>
                  <a:lumOff val="40000"/>
                </a:schemeClr>
              </a:buClr>
              <a:buSzPct val="80000"/>
              <a:buFontTx/>
              <a:buNone/>
              <a:defRPr lang="en-US" sz="2600" b="0" kern="1200" baseline="0" smtClean="0">
                <a:solidFill>
                  <a:schemeClr val="accent4">
                    <a:lumMod val="40000"/>
                    <a:lumOff val="60000"/>
                  </a:schemeClr>
                </a:solidFill>
                <a:latin typeface="+mj-lt"/>
                <a:ea typeface="+mj-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lang="en-US" sz="1800" b="1" kern="1200" smtClean="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lang="en-US" sz="1600" b="1" kern="1200" smtClean="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smtClean="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2400" dirty="0"/>
              <a:t>Ability to read and write vector data</a:t>
            </a:r>
          </a:p>
          <a:p>
            <a:pPr algn="l"/>
            <a:r>
              <a:rPr lang="en-US" sz="2400" dirty="0"/>
              <a:t>Support for key R objects and spatial packages</a:t>
            </a:r>
          </a:p>
          <a:p>
            <a:pPr lvl="1"/>
            <a:r>
              <a:rPr lang="en-US" sz="2000" b="0" dirty="0"/>
              <a:t>R data frame object</a:t>
            </a:r>
          </a:p>
          <a:p>
            <a:pPr lvl="1"/>
            <a:r>
              <a:rPr lang="en-US" sz="2000" b="0" dirty="0"/>
              <a:t>Compatibility with </a:t>
            </a:r>
            <a:r>
              <a:rPr lang="en-US" sz="2000" dirty="0" err="1"/>
              <a:t>sp</a:t>
            </a:r>
            <a:endParaRPr lang="en-US" sz="2000" dirty="0"/>
          </a:p>
          <a:p>
            <a:pPr lvl="1"/>
            <a:r>
              <a:rPr lang="en-US" sz="2000" b="0" dirty="0"/>
              <a:t>Compatibility with </a:t>
            </a:r>
            <a:r>
              <a:rPr lang="en-US" sz="2000" dirty="0"/>
              <a:t>sf</a:t>
            </a:r>
          </a:p>
          <a:p>
            <a:pPr algn="l"/>
            <a:r>
              <a:rPr lang="en-US" sz="2400" dirty="0"/>
              <a:t>Customize data manipulations</a:t>
            </a:r>
          </a:p>
          <a:p>
            <a:pPr lvl="1"/>
            <a:r>
              <a:rPr lang="en-US" sz="2000" b="0" dirty="0"/>
              <a:t>Craft SQL queries to make selections</a:t>
            </a:r>
          </a:p>
          <a:p>
            <a:pPr lvl="1"/>
            <a:r>
              <a:rPr lang="en-US" sz="2000" b="0" dirty="0"/>
              <a:t>Subset by specific columns</a:t>
            </a:r>
          </a:p>
          <a:p>
            <a:pPr lvl="1"/>
            <a:r>
              <a:rPr lang="en-US" sz="2000" b="0" dirty="0" err="1"/>
              <a:t>Reproject</a:t>
            </a:r>
            <a:r>
              <a:rPr lang="en-US" sz="2000" b="0" dirty="0"/>
              <a:t> data as needed</a:t>
            </a:r>
          </a:p>
          <a:p>
            <a:pPr algn="l"/>
            <a:r>
              <a:rPr lang="en-US" sz="2400" dirty="0"/>
              <a:t>Maintain spatial geometries when working with </a:t>
            </a:r>
            <a:r>
              <a:rPr lang="en-US" sz="2400" dirty="0" err="1"/>
              <a:t>dplyr</a:t>
            </a:r>
            <a:endParaRPr lang="en-US" sz="2400" dirty="0"/>
          </a:p>
        </p:txBody>
      </p:sp>
      <p:grpSp>
        <p:nvGrpSpPr>
          <p:cNvPr id="6" name="Group 5">
            <a:extLst>
              <a:ext uri="{FF2B5EF4-FFF2-40B4-BE49-F238E27FC236}">
                <a16:creationId xmlns:a16="http://schemas.microsoft.com/office/drawing/2014/main" id="{B9A216B5-BC3E-48F0-B578-F226D83E17E4}"/>
              </a:ext>
            </a:extLst>
          </p:cNvPr>
          <p:cNvGrpSpPr/>
          <p:nvPr/>
        </p:nvGrpSpPr>
        <p:grpSpPr>
          <a:xfrm>
            <a:off x="8884718" y="4870841"/>
            <a:ext cx="1518497" cy="1380187"/>
            <a:chOff x="7752466" y="2642013"/>
            <a:chExt cx="587375" cy="395288"/>
          </a:xfrm>
        </p:grpSpPr>
        <p:sp useBgFill="1">
          <p:nvSpPr>
            <p:cNvPr id="7" name="Freeform 47">
              <a:extLst>
                <a:ext uri="{FF2B5EF4-FFF2-40B4-BE49-F238E27FC236}">
                  <a16:creationId xmlns:a16="http://schemas.microsoft.com/office/drawing/2014/main" id="{505CEF32-BBD2-4C5D-A2B9-DDBFA1628655}"/>
                </a:ext>
              </a:extLst>
            </p:cNvPr>
            <p:cNvSpPr>
              <a:spLocks/>
            </p:cNvSpPr>
            <p:nvPr/>
          </p:nvSpPr>
          <p:spPr bwMode="auto">
            <a:xfrm>
              <a:off x="7752466" y="2642013"/>
              <a:ext cx="587375" cy="395288"/>
            </a:xfrm>
            <a:custGeom>
              <a:avLst/>
              <a:gdLst>
                <a:gd name="T0" fmla="*/ 1293 w 2586"/>
                <a:gd name="T1" fmla="*/ 0 h 1744"/>
                <a:gd name="T2" fmla="*/ 1324 w 2586"/>
                <a:gd name="T3" fmla="*/ 2 h 1744"/>
                <a:gd name="T4" fmla="*/ 1353 w 2586"/>
                <a:gd name="T5" fmla="*/ 7 h 1744"/>
                <a:gd name="T6" fmla="*/ 1382 w 2586"/>
                <a:gd name="T7" fmla="*/ 18 h 1744"/>
                <a:gd name="T8" fmla="*/ 1409 w 2586"/>
                <a:gd name="T9" fmla="*/ 32 h 1744"/>
                <a:gd name="T10" fmla="*/ 2478 w 2586"/>
                <a:gd name="T11" fmla="*/ 678 h 1744"/>
                <a:gd name="T12" fmla="*/ 2505 w 2586"/>
                <a:gd name="T13" fmla="*/ 698 h 1744"/>
                <a:gd name="T14" fmla="*/ 2529 w 2586"/>
                <a:gd name="T15" fmla="*/ 720 h 1744"/>
                <a:gd name="T16" fmla="*/ 2549 w 2586"/>
                <a:gd name="T17" fmla="*/ 747 h 1744"/>
                <a:gd name="T18" fmla="*/ 2565 w 2586"/>
                <a:gd name="T19" fmla="*/ 775 h 1744"/>
                <a:gd name="T20" fmla="*/ 2576 w 2586"/>
                <a:gd name="T21" fmla="*/ 806 h 1744"/>
                <a:gd name="T22" fmla="*/ 2584 w 2586"/>
                <a:gd name="T23" fmla="*/ 838 h 1744"/>
                <a:gd name="T24" fmla="*/ 2586 w 2586"/>
                <a:gd name="T25" fmla="*/ 872 h 1744"/>
                <a:gd name="T26" fmla="*/ 2584 w 2586"/>
                <a:gd name="T27" fmla="*/ 904 h 1744"/>
                <a:gd name="T28" fmla="*/ 2576 w 2586"/>
                <a:gd name="T29" fmla="*/ 936 h 1744"/>
                <a:gd name="T30" fmla="*/ 2565 w 2586"/>
                <a:gd name="T31" fmla="*/ 967 h 1744"/>
                <a:gd name="T32" fmla="*/ 2549 w 2586"/>
                <a:gd name="T33" fmla="*/ 995 h 1744"/>
                <a:gd name="T34" fmla="*/ 2529 w 2586"/>
                <a:gd name="T35" fmla="*/ 1022 h 1744"/>
                <a:gd name="T36" fmla="*/ 2505 w 2586"/>
                <a:gd name="T37" fmla="*/ 1044 h 1744"/>
                <a:gd name="T38" fmla="*/ 2478 w 2586"/>
                <a:gd name="T39" fmla="*/ 1064 h 1744"/>
                <a:gd name="T40" fmla="*/ 1409 w 2586"/>
                <a:gd name="T41" fmla="*/ 1711 h 1744"/>
                <a:gd name="T42" fmla="*/ 1382 w 2586"/>
                <a:gd name="T43" fmla="*/ 1725 h 1744"/>
                <a:gd name="T44" fmla="*/ 1353 w 2586"/>
                <a:gd name="T45" fmla="*/ 1736 h 1744"/>
                <a:gd name="T46" fmla="*/ 1324 w 2586"/>
                <a:gd name="T47" fmla="*/ 1742 h 1744"/>
                <a:gd name="T48" fmla="*/ 1292 w 2586"/>
                <a:gd name="T49" fmla="*/ 1744 h 1744"/>
                <a:gd name="T50" fmla="*/ 1262 w 2586"/>
                <a:gd name="T51" fmla="*/ 1742 h 1744"/>
                <a:gd name="T52" fmla="*/ 1232 w 2586"/>
                <a:gd name="T53" fmla="*/ 1736 h 1744"/>
                <a:gd name="T54" fmla="*/ 1203 w 2586"/>
                <a:gd name="T55" fmla="*/ 1725 h 1744"/>
                <a:gd name="T56" fmla="*/ 1176 w 2586"/>
                <a:gd name="T57" fmla="*/ 1711 h 1744"/>
                <a:gd name="T58" fmla="*/ 108 w 2586"/>
                <a:gd name="T59" fmla="*/ 1064 h 1744"/>
                <a:gd name="T60" fmla="*/ 81 w 2586"/>
                <a:gd name="T61" fmla="*/ 1044 h 1744"/>
                <a:gd name="T62" fmla="*/ 57 w 2586"/>
                <a:gd name="T63" fmla="*/ 1022 h 1744"/>
                <a:gd name="T64" fmla="*/ 37 w 2586"/>
                <a:gd name="T65" fmla="*/ 995 h 1744"/>
                <a:gd name="T66" fmla="*/ 21 w 2586"/>
                <a:gd name="T67" fmla="*/ 967 h 1744"/>
                <a:gd name="T68" fmla="*/ 10 w 2586"/>
                <a:gd name="T69" fmla="*/ 936 h 1744"/>
                <a:gd name="T70" fmla="*/ 2 w 2586"/>
                <a:gd name="T71" fmla="*/ 904 h 1744"/>
                <a:gd name="T72" fmla="*/ 0 w 2586"/>
                <a:gd name="T73" fmla="*/ 872 h 1744"/>
                <a:gd name="T74" fmla="*/ 2 w 2586"/>
                <a:gd name="T75" fmla="*/ 838 h 1744"/>
                <a:gd name="T76" fmla="*/ 10 w 2586"/>
                <a:gd name="T77" fmla="*/ 806 h 1744"/>
                <a:gd name="T78" fmla="*/ 21 w 2586"/>
                <a:gd name="T79" fmla="*/ 775 h 1744"/>
                <a:gd name="T80" fmla="*/ 38 w 2586"/>
                <a:gd name="T81" fmla="*/ 747 h 1744"/>
                <a:gd name="T82" fmla="*/ 57 w 2586"/>
                <a:gd name="T83" fmla="*/ 720 h 1744"/>
                <a:gd name="T84" fmla="*/ 81 w 2586"/>
                <a:gd name="T85" fmla="*/ 698 h 1744"/>
                <a:gd name="T86" fmla="*/ 108 w 2586"/>
                <a:gd name="T87" fmla="*/ 679 h 1744"/>
                <a:gd name="T88" fmla="*/ 1177 w 2586"/>
                <a:gd name="T89" fmla="*/ 32 h 1744"/>
                <a:gd name="T90" fmla="*/ 1204 w 2586"/>
                <a:gd name="T91" fmla="*/ 18 h 1744"/>
                <a:gd name="T92" fmla="*/ 1233 w 2586"/>
                <a:gd name="T93" fmla="*/ 7 h 1744"/>
                <a:gd name="T94" fmla="*/ 1262 w 2586"/>
                <a:gd name="T95" fmla="*/ 2 h 1744"/>
                <a:gd name="T96" fmla="*/ 1293 w 2586"/>
                <a:gd name="T97" fmla="*/ 0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6" h="1744">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2"/>
                  </a:lnTo>
                  <a:lnTo>
                    <a:pt x="2584" y="904"/>
                  </a:lnTo>
                  <a:lnTo>
                    <a:pt x="2576" y="936"/>
                  </a:lnTo>
                  <a:lnTo>
                    <a:pt x="2565" y="967"/>
                  </a:lnTo>
                  <a:lnTo>
                    <a:pt x="2549" y="995"/>
                  </a:lnTo>
                  <a:lnTo>
                    <a:pt x="2529" y="1022"/>
                  </a:lnTo>
                  <a:lnTo>
                    <a:pt x="2505" y="1044"/>
                  </a:lnTo>
                  <a:lnTo>
                    <a:pt x="2478" y="1064"/>
                  </a:lnTo>
                  <a:lnTo>
                    <a:pt x="1409" y="1711"/>
                  </a:lnTo>
                  <a:lnTo>
                    <a:pt x="1382" y="1725"/>
                  </a:lnTo>
                  <a:lnTo>
                    <a:pt x="1353" y="1736"/>
                  </a:lnTo>
                  <a:lnTo>
                    <a:pt x="1324" y="1742"/>
                  </a:lnTo>
                  <a:lnTo>
                    <a:pt x="1292" y="1744"/>
                  </a:lnTo>
                  <a:lnTo>
                    <a:pt x="1262" y="1742"/>
                  </a:lnTo>
                  <a:lnTo>
                    <a:pt x="1232" y="1736"/>
                  </a:lnTo>
                  <a:lnTo>
                    <a:pt x="1203" y="1725"/>
                  </a:lnTo>
                  <a:lnTo>
                    <a:pt x="1176" y="1711"/>
                  </a:lnTo>
                  <a:lnTo>
                    <a:pt x="108" y="1064"/>
                  </a:lnTo>
                  <a:lnTo>
                    <a:pt x="81" y="1044"/>
                  </a:lnTo>
                  <a:lnTo>
                    <a:pt x="57" y="1022"/>
                  </a:lnTo>
                  <a:lnTo>
                    <a:pt x="37" y="995"/>
                  </a:lnTo>
                  <a:lnTo>
                    <a:pt x="21" y="967"/>
                  </a:lnTo>
                  <a:lnTo>
                    <a:pt x="10" y="936"/>
                  </a:lnTo>
                  <a:lnTo>
                    <a:pt x="2" y="904"/>
                  </a:lnTo>
                  <a:lnTo>
                    <a:pt x="0" y="872"/>
                  </a:lnTo>
                  <a:lnTo>
                    <a:pt x="2" y="838"/>
                  </a:lnTo>
                  <a:lnTo>
                    <a:pt x="10" y="806"/>
                  </a:lnTo>
                  <a:lnTo>
                    <a:pt x="21" y="775"/>
                  </a:lnTo>
                  <a:lnTo>
                    <a:pt x="38" y="747"/>
                  </a:lnTo>
                  <a:lnTo>
                    <a:pt x="57" y="720"/>
                  </a:lnTo>
                  <a:lnTo>
                    <a:pt x="81" y="698"/>
                  </a:lnTo>
                  <a:lnTo>
                    <a:pt x="108" y="679"/>
                  </a:lnTo>
                  <a:lnTo>
                    <a:pt x="1177" y="32"/>
                  </a:lnTo>
                  <a:lnTo>
                    <a:pt x="1204" y="18"/>
                  </a:lnTo>
                  <a:lnTo>
                    <a:pt x="1233" y="7"/>
                  </a:lnTo>
                  <a:lnTo>
                    <a:pt x="1262" y="2"/>
                  </a:lnTo>
                  <a:lnTo>
                    <a:pt x="1293" y="0"/>
                  </a:lnTo>
                  <a:close/>
                </a:path>
              </a:pathLst>
            </a:custGeom>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latin typeface="Arial" charset="0"/>
              </a:endParaRPr>
            </a:p>
          </p:txBody>
        </p:sp>
        <p:sp>
          <p:nvSpPr>
            <p:cNvPr id="8" name="Freeform 48">
              <a:extLst>
                <a:ext uri="{FF2B5EF4-FFF2-40B4-BE49-F238E27FC236}">
                  <a16:creationId xmlns:a16="http://schemas.microsoft.com/office/drawing/2014/main" id="{2ABCDC5E-1665-49DF-BF2D-760DEFEA669D}"/>
                </a:ext>
              </a:extLst>
            </p:cNvPr>
            <p:cNvSpPr>
              <a:spLocks/>
            </p:cNvSpPr>
            <p:nvPr/>
          </p:nvSpPr>
          <p:spPr bwMode="auto">
            <a:xfrm>
              <a:off x="7777866" y="2667413"/>
              <a:ext cx="536575" cy="344488"/>
            </a:xfrm>
            <a:custGeom>
              <a:avLst/>
              <a:gdLst>
                <a:gd name="T0" fmla="*/ 1181 w 2362"/>
                <a:gd name="T1" fmla="*/ 0 h 1519"/>
                <a:gd name="T2" fmla="*/ 1201 w 2362"/>
                <a:gd name="T3" fmla="*/ 2 h 1519"/>
                <a:gd name="T4" fmla="*/ 1221 w 2362"/>
                <a:gd name="T5" fmla="*/ 7 h 1519"/>
                <a:gd name="T6" fmla="*/ 1239 w 2362"/>
                <a:gd name="T7" fmla="*/ 16 h 1519"/>
                <a:gd name="T8" fmla="*/ 2307 w 2362"/>
                <a:gd name="T9" fmla="*/ 663 h 1519"/>
                <a:gd name="T10" fmla="*/ 2326 w 2362"/>
                <a:gd name="T11" fmla="*/ 677 h 1519"/>
                <a:gd name="T12" fmla="*/ 2341 w 2362"/>
                <a:gd name="T13" fmla="*/ 694 h 1519"/>
                <a:gd name="T14" fmla="*/ 2353 w 2362"/>
                <a:gd name="T15" fmla="*/ 714 h 1519"/>
                <a:gd name="T16" fmla="*/ 2359 w 2362"/>
                <a:gd name="T17" fmla="*/ 736 h 1519"/>
                <a:gd name="T18" fmla="*/ 2362 w 2362"/>
                <a:gd name="T19" fmla="*/ 760 h 1519"/>
                <a:gd name="T20" fmla="*/ 2359 w 2362"/>
                <a:gd name="T21" fmla="*/ 783 h 1519"/>
                <a:gd name="T22" fmla="*/ 2353 w 2362"/>
                <a:gd name="T23" fmla="*/ 804 h 1519"/>
                <a:gd name="T24" fmla="*/ 2341 w 2362"/>
                <a:gd name="T25" fmla="*/ 824 h 1519"/>
                <a:gd name="T26" fmla="*/ 2326 w 2362"/>
                <a:gd name="T27" fmla="*/ 841 h 1519"/>
                <a:gd name="T28" fmla="*/ 2307 w 2362"/>
                <a:gd name="T29" fmla="*/ 856 h 1519"/>
                <a:gd name="T30" fmla="*/ 1239 w 2362"/>
                <a:gd name="T31" fmla="*/ 1503 h 1519"/>
                <a:gd name="T32" fmla="*/ 1220 w 2362"/>
                <a:gd name="T33" fmla="*/ 1512 h 1519"/>
                <a:gd name="T34" fmla="*/ 1201 w 2362"/>
                <a:gd name="T35" fmla="*/ 1517 h 1519"/>
                <a:gd name="T36" fmla="*/ 1180 w 2362"/>
                <a:gd name="T37" fmla="*/ 1519 h 1519"/>
                <a:gd name="T38" fmla="*/ 1161 w 2362"/>
                <a:gd name="T39" fmla="*/ 1517 h 1519"/>
                <a:gd name="T40" fmla="*/ 1141 w 2362"/>
                <a:gd name="T41" fmla="*/ 1512 h 1519"/>
                <a:gd name="T42" fmla="*/ 1123 w 2362"/>
                <a:gd name="T43" fmla="*/ 1503 h 1519"/>
                <a:gd name="T44" fmla="*/ 55 w 2362"/>
                <a:gd name="T45" fmla="*/ 856 h 1519"/>
                <a:gd name="T46" fmla="*/ 36 w 2362"/>
                <a:gd name="T47" fmla="*/ 841 h 1519"/>
                <a:gd name="T48" fmla="*/ 21 w 2362"/>
                <a:gd name="T49" fmla="*/ 824 h 1519"/>
                <a:gd name="T50" fmla="*/ 9 w 2362"/>
                <a:gd name="T51" fmla="*/ 804 h 1519"/>
                <a:gd name="T52" fmla="*/ 3 w 2362"/>
                <a:gd name="T53" fmla="*/ 782 h 1519"/>
                <a:gd name="T54" fmla="*/ 0 w 2362"/>
                <a:gd name="T55" fmla="*/ 760 h 1519"/>
                <a:gd name="T56" fmla="*/ 3 w 2362"/>
                <a:gd name="T57" fmla="*/ 736 h 1519"/>
                <a:gd name="T58" fmla="*/ 9 w 2362"/>
                <a:gd name="T59" fmla="*/ 714 h 1519"/>
                <a:gd name="T60" fmla="*/ 21 w 2362"/>
                <a:gd name="T61" fmla="*/ 694 h 1519"/>
                <a:gd name="T62" fmla="*/ 36 w 2362"/>
                <a:gd name="T63" fmla="*/ 677 h 1519"/>
                <a:gd name="T64" fmla="*/ 55 w 2362"/>
                <a:gd name="T65" fmla="*/ 663 h 1519"/>
                <a:gd name="T66" fmla="*/ 1123 w 2362"/>
                <a:gd name="T67" fmla="*/ 16 h 1519"/>
                <a:gd name="T68" fmla="*/ 1141 w 2362"/>
                <a:gd name="T69" fmla="*/ 7 h 1519"/>
                <a:gd name="T70" fmla="*/ 1161 w 2362"/>
                <a:gd name="T71" fmla="*/ 2 h 1519"/>
                <a:gd name="T72" fmla="*/ 1181 w 2362"/>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62" h="1519">
                  <a:moveTo>
                    <a:pt x="1181" y="0"/>
                  </a:moveTo>
                  <a:lnTo>
                    <a:pt x="1201" y="2"/>
                  </a:lnTo>
                  <a:lnTo>
                    <a:pt x="1221" y="7"/>
                  </a:lnTo>
                  <a:lnTo>
                    <a:pt x="1239" y="16"/>
                  </a:lnTo>
                  <a:lnTo>
                    <a:pt x="2307" y="663"/>
                  </a:lnTo>
                  <a:lnTo>
                    <a:pt x="2326" y="677"/>
                  </a:lnTo>
                  <a:lnTo>
                    <a:pt x="2341" y="694"/>
                  </a:lnTo>
                  <a:lnTo>
                    <a:pt x="2353" y="714"/>
                  </a:lnTo>
                  <a:lnTo>
                    <a:pt x="2359" y="736"/>
                  </a:lnTo>
                  <a:lnTo>
                    <a:pt x="2362" y="760"/>
                  </a:lnTo>
                  <a:lnTo>
                    <a:pt x="2359" y="783"/>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60"/>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959595"/>
            </a:solidFill>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latin typeface="Arial" charset="0"/>
              </a:endParaRPr>
            </a:p>
          </p:txBody>
        </p:sp>
        <p:sp>
          <p:nvSpPr>
            <p:cNvPr id="9" name="Freeform 49">
              <a:extLst>
                <a:ext uri="{FF2B5EF4-FFF2-40B4-BE49-F238E27FC236}">
                  <a16:creationId xmlns:a16="http://schemas.microsoft.com/office/drawing/2014/main" id="{9053C9E6-D110-4C61-97F8-87889EA68F87}"/>
                </a:ext>
              </a:extLst>
            </p:cNvPr>
            <p:cNvSpPr>
              <a:spLocks/>
            </p:cNvSpPr>
            <p:nvPr/>
          </p:nvSpPr>
          <p:spPr bwMode="auto">
            <a:xfrm>
              <a:off x="7803266" y="2692813"/>
              <a:ext cx="485775" cy="293688"/>
            </a:xfrm>
            <a:custGeom>
              <a:avLst/>
              <a:gdLst>
                <a:gd name="T0" fmla="*/ 1068 w 2136"/>
                <a:gd name="T1" fmla="*/ 0 h 1294"/>
                <a:gd name="T2" fmla="*/ 2136 w 2136"/>
                <a:gd name="T3" fmla="*/ 647 h 1294"/>
                <a:gd name="T4" fmla="*/ 1067 w 2136"/>
                <a:gd name="T5" fmla="*/ 1294 h 1294"/>
                <a:gd name="T6" fmla="*/ 0 w 2136"/>
                <a:gd name="T7" fmla="*/ 647 h 1294"/>
                <a:gd name="T8" fmla="*/ 1068 w 2136"/>
                <a:gd name="T9" fmla="*/ 0 h 1294"/>
              </a:gdLst>
              <a:ahLst/>
              <a:cxnLst>
                <a:cxn ang="0">
                  <a:pos x="T0" y="T1"/>
                </a:cxn>
                <a:cxn ang="0">
                  <a:pos x="T2" y="T3"/>
                </a:cxn>
                <a:cxn ang="0">
                  <a:pos x="T4" y="T5"/>
                </a:cxn>
                <a:cxn ang="0">
                  <a:pos x="T6" y="T7"/>
                </a:cxn>
                <a:cxn ang="0">
                  <a:pos x="T8" y="T9"/>
                </a:cxn>
              </a:cxnLst>
              <a:rect l="0" t="0" r="r" b="b"/>
              <a:pathLst>
                <a:path w="2136" h="1294">
                  <a:moveTo>
                    <a:pt x="1068" y="0"/>
                  </a:moveTo>
                  <a:lnTo>
                    <a:pt x="2136" y="647"/>
                  </a:lnTo>
                  <a:lnTo>
                    <a:pt x="1067" y="1294"/>
                  </a:lnTo>
                  <a:lnTo>
                    <a:pt x="0" y="647"/>
                  </a:lnTo>
                  <a:lnTo>
                    <a:pt x="1068" y="0"/>
                  </a:lnTo>
                  <a:close/>
                </a:path>
              </a:pathLst>
            </a:custGeom>
            <a:solidFill>
              <a:srgbClr val="EE9850"/>
            </a:solidFill>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latin typeface="Arial" charset="0"/>
              </a:endParaRPr>
            </a:p>
          </p:txBody>
        </p:sp>
        <p:sp>
          <p:nvSpPr>
            <p:cNvPr id="10" name="Freeform 50">
              <a:extLst>
                <a:ext uri="{FF2B5EF4-FFF2-40B4-BE49-F238E27FC236}">
                  <a16:creationId xmlns:a16="http://schemas.microsoft.com/office/drawing/2014/main" id="{5F2C8B43-52F9-4800-B381-DE9F4DB4E49E}"/>
                </a:ext>
              </a:extLst>
            </p:cNvPr>
            <p:cNvSpPr>
              <a:spLocks/>
            </p:cNvSpPr>
            <p:nvPr/>
          </p:nvSpPr>
          <p:spPr bwMode="auto">
            <a:xfrm>
              <a:off x="7863591" y="2692813"/>
              <a:ext cx="425450" cy="192088"/>
            </a:xfrm>
            <a:custGeom>
              <a:avLst/>
              <a:gdLst>
                <a:gd name="T0" fmla="*/ 806 w 1874"/>
                <a:gd name="T1" fmla="*/ 0 h 848"/>
                <a:gd name="T2" fmla="*/ 1874 w 1874"/>
                <a:gd name="T3" fmla="*/ 647 h 848"/>
                <a:gd name="T4" fmla="*/ 1541 w 1874"/>
                <a:gd name="T5" fmla="*/ 848 h 848"/>
                <a:gd name="T6" fmla="*/ 1518 w 1874"/>
                <a:gd name="T7" fmla="*/ 823 h 848"/>
                <a:gd name="T8" fmla="*/ 1493 w 1874"/>
                <a:gd name="T9" fmla="*/ 800 h 848"/>
                <a:gd name="T10" fmla="*/ 1468 w 1874"/>
                <a:gd name="T11" fmla="*/ 779 h 848"/>
                <a:gd name="T12" fmla="*/ 1407 w 1874"/>
                <a:gd name="T13" fmla="*/ 736 h 848"/>
                <a:gd name="T14" fmla="*/ 1346 w 1874"/>
                <a:gd name="T15" fmla="*/ 699 h 848"/>
                <a:gd name="T16" fmla="*/ 1286 w 1874"/>
                <a:gd name="T17" fmla="*/ 669 h 848"/>
                <a:gd name="T18" fmla="*/ 1225 w 1874"/>
                <a:gd name="T19" fmla="*/ 644 h 848"/>
                <a:gd name="T20" fmla="*/ 1164 w 1874"/>
                <a:gd name="T21" fmla="*/ 625 h 848"/>
                <a:gd name="T22" fmla="*/ 1102 w 1874"/>
                <a:gd name="T23" fmla="*/ 612 h 848"/>
                <a:gd name="T24" fmla="*/ 1037 w 1874"/>
                <a:gd name="T25" fmla="*/ 604 h 848"/>
                <a:gd name="T26" fmla="*/ 971 w 1874"/>
                <a:gd name="T27" fmla="*/ 601 h 848"/>
                <a:gd name="T28" fmla="*/ 894 w 1874"/>
                <a:gd name="T29" fmla="*/ 604 h 848"/>
                <a:gd name="T30" fmla="*/ 816 w 1874"/>
                <a:gd name="T31" fmla="*/ 612 h 848"/>
                <a:gd name="T32" fmla="*/ 735 w 1874"/>
                <a:gd name="T33" fmla="*/ 621 h 848"/>
                <a:gd name="T34" fmla="*/ 679 w 1874"/>
                <a:gd name="T35" fmla="*/ 627 h 848"/>
                <a:gd name="T36" fmla="*/ 621 w 1874"/>
                <a:gd name="T37" fmla="*/ 634 h 848"/>
                <a:gd name="T38" fmla="*/ 562 w 1874"/>
                <a:gd name="T39" fmla="*/ 639 h 848"/>
                <a:gd name="T40" fmla="*/ 500 w 1874"/>
                <a:gd name="T41" fmla="*/ 643 h 848"/>
                <a:gd name="T42" fmla="*/ 434 w 1874"/>
                <a:gd name="T43" fmla="*/ 644 h 848"/>
                <a:gd name="T44" fmla="*/ 396 w 1874"/>
                <a:gd name="T45" fmla="*/ 644 h 848"/>
                <a:gd name="T46" fmla="*/ 337 w 1874"/>
                <a:gd name="T47" fmla="*/ 639 h 848"/>
                <a:gd name="T48" fmla="*/ 279 w 1874"/>
                <a:gd name="T49" fmla="*/ 629 h 848"/>
                <a:gd name="T50" fmla="*/ 222 w 1874"/>
                <a:gd name="T51" fmla="*/ 613 h 848"/>
                <a:gd name="T52" fmla="*/ 165 w 1874"/>
                <a:gd name="T53" fmla="*/ 589 h 848"/>
                <a:gd name="T54" fmla="*/ 109 w 1874"/>
                <a:gd name="T55" fmla="*/ 562 h 848"/>
                <a:gd name="T56" fmla="*/ 54 w 1874"/>
                <a:gd name="T57" fmla="*/ 527 h 848"/>
                <a:gd name="T58" fmla="*/ 0 w 1874"/>
                <a:gd name="T59" fmla="*/ 487 h 848"/>
                <a:gd name="T60" fmla="*/ 806 w 1874"/>
                <a:gd name="T61" fmla="*/ 0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4" h="848">
                  <a:moveTo>
                    <a:pt x="806" y="0"/>
                  </a:moveTo>
                  <a:lnTo>
                    <a:pt x="1874" y="647"/>
                  </a:lnTo>
                  <a:lnTo>
                    <a:pt x="1541" y="848"/>
                  </a:lnTo>
                  <a:lnTo>
                    <a:pt x="1518" y="823"/>
                  </a:lnTo>
                  <a:lnTo>
                    <a:pt x="1493" y="800"/>
                  </a:lnTo>
                  <a:lnTo>
                    <a:pt x="1468" y="779"/>
                  </a:lnTo>
                  <a:lnTo>
                    <a:pt x="1407" y="736"/>
                  </a:lnTo>
                  <a:lnTo>
                    <a:pt x="1346" y="699"/>
                  </a:lnTo>
                  <a:lnTo>
                    <a:pt x="1286" y="669"/>
                  </a:lnTo>
                  <a:lnTo>
                    <a:pt x="1225" y="644"/>
                  </a:lnTo>
                  <a:lnTo>
                    <a:pt x="1164" y="625"/>
                  </a:lnTo>
                  <a:lnTo>
                    <a:pt x="1102" y="612"/>
                  </a:lnTo>
                  <a:lnTo>
                    <a:pt x="1037" y="604"/>
                  </a:lnTo>
                  <a:lnTo>
                    <a:pt x="971" y="601"/>
                  </a:lnTo>
                  <a:lnTo>
                    <a:pt x="894" y="604"/>
                  </a:lnTo>
                  <a:lnTo>
                    <a:pt x="816" y="612"/>
                  </a:lnTo>
                  <a:lnTo>
                    <a:pt x="735" y="621"/>
                  </a:lnTo>
                  <a:lnTo>
                    <a:pt x="679" y="627"/>
                  </a:lnTo>
                  <a:lnTo>
                    <a:pt x="621" y="634"/>
                  </a:lnTo>
                  <a:lnTo>
                    <a:pt x="562" y="639"/>
                  </a:lnTo>
                  <a:lnTo>
                    <a:pt x="500" y="643"/>
                  </a:lnTo>
                  <a:lnTo>
                    <a:pt x="434" y="644"/>
                  </a:lnTo>
                  <a:lnTo>
                    <a:pt x="396" y="644"/>
                  </a:lnTo>
                  <a:lnTo>
                    <a:pt x="337" y="639"/>
                  </a:lnTo>
                  <a:lnTo>
                    <a:pt x="279" y="629"/>
                  </a:lnTo>
                  <a:lnTo>
                    <a:pt x="222" y="613"/>
                  </a:lnTo>
                  <a:lnTo>
                    <a:pt x="165" y="589"/>
                  </a:lnTo>
                  <a:lnTo>
                    <a:pt x="109" y="562"/>
                  </a:lnTo>
                  <a:lnTo>
                    <a:pt x="54" y="527"/>
                  </a:lnTo>
                  <a:lnTo>
                    <a:pt x="0" y="487"/>
                  </a:lnTo>
                  <a:lnTo>
                    <a:pt x="806" y="0"/>
                  </a:lnTo>
                  <a:close/>
                </a:path>
              </a:pathLst>
            </a:custGeom>
            <a:solidFill>
              <a:srgbClr val="FFC851"/>
            </a:solidFill>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latin typeface="Arial" charset="0"/>
              </a:endParaRPr>
            </a:p>
          </p:txBody>
        </p:sp>
      </p:grpSp>
      <p:grpSp>
        <p:nvGrpSpPr>
          <p:cNvPr id="11" name="Group 10">
            <a:extLst>
              <a:ext uri="{FF2B5EF4-FFF2-40B4-BE49-F238E27FC236}">
                <a16:creationId xmlns:a16="http://schemas.microsoft.com/office/drawing/2014/main" id="{682D81E9-0F65-4086-92E0-16D6DE203784}"/>
              </a:ext>
            </a:extLst>
          </p:cNvPr>
          <p:cNvGrpSpPr/>
          <p:nvPr/>
        </p:nvGrpSpPr>
        <p:grpSpPr>
          <a:xfrm>
            <a:off x="8858277" y="893129"/>
            <a:ext cx="1518497" cy="1380187"/>
            <a:chOff x="899292" y="4144168"/>
            <a:chExt cx="587375" cy="395288"/>
          </a:xfrm>
        </p:grpSpPr>
        <p:sp useBgFill="1">
          <p:nvSpPr>
            <p:cNvPr id="12" name="Freeform 23">
              <a:extLst>
                <a:ext uri="{FF2B5EF4-FFF2-40B4-BE49-F238E27FC236}">
                  <a16:creationId xmlns:a16="http://schemas.microsoft.com/office/drawing/2014/main" id="{9D1DF536-5A99-423C-AE1E-D2D41CF1ACF9}"/>
                </a:ext>
              </a:extLst>
            </p:cNvPr>
            <p:cNvSpPr>
              <a:spLocks/>
            </p:cNvSpPr>
            <p:nvPr/>
          </p:nvSpPr>
          <p:spPr bwMode="auto">
            <a:xfrm>
              <a:off x="899292" y="4144168"/>
              <a:ext cx="587375" cy="395288"/>
            </a:xfrm>
            <a:custGeom>
              <a:avLst/>
              <a:gdLst>
                <a:gd name="T0" fmla="*/ 1293 w 2586"/>
                <a:gd name="T1" fmla="*/ 0 h 1744"/>
                <a:gd name="T2" fmla="*/ 1324 w 2586"/>
                <a:gd name="T3" fmla="*/ 2 h 1744"/>
                <a:gd name="T4" fmla="*/ 1353 w 2586"/>
                <a:gd name="T5" fmla="*/ 7 h 1744"/>
                <a:gd name="T6" fmla="*/ 1382 w 2586"/>
                <a:gd name="T7" fmla="*/ 18 h 1744"/>
                <a:gd name="T8" fmla="*/ 1409 w 2586"/>
                <a:gd name="T9" fmla="*/ 32 h 1744"/>
                <a:gd name="T10" fmla="*/ 2478 w 2586"/>
                <a:gd name="T11" fmla="*/ 678 h 1744"/>
                <a:gd name="T12" fmla="*/ 2505 w 2586"/>
                <a:gd name="T13" fmla="*/ 698 h 1744"/>
                <a:gd name="T14" fmla="*/ 2529 w 2586"/>
                <a:gd name="T15" fmla="*/ 720 h 1744"/>
                <a:gd name="T16" fmla="*/ 2549 w 2586"/>
                <a:gd name="T17" fmla="*/ 747 h 1744"/>
                <a:gd name="T18" fmla="*/ 2565 w 2586"/>
                <a:gd name="T19" fmla="*/ 775 h 1744"/>
                <a:gd name="T20" fmla="*/ 2576 w 2586"/>
                <a:gd name="T21" fmla="*/ 806 h 1744"/>
                <a:gd name="T22" fmla="*/ 2584 w 2586"/>
                <a:gd name="T23" fmla="*/ 838 h 1744"/>
                <a:gd name="T24" fmla="*/ 2586 w 2586"/>
                <a:gd name="T25" fmla="*/ 872 h 1744"/>
                <a:gd name="T26" fmla="*/ 2584 w 2586"/>
                <a:gd name="T27" fmla="*/ 904 h 1744"/>
                <a:gd name="T28" fmla="*/ 2576 w 2586"/>
                <a:gd name="T29" fmla="*/ 936 h 1744"/>
                <a:gd name="T30" fmla="*/ 2565 w 2586"/>
                <a:gd name="T31" fmla="*/ 967 h 1744"/>
                <a:gd name="T32" fmla="*/ 2549 w 2586"/>
                <a:gd name="T33" fmla="*/ 995 h 1744"/>
                <a:gd name="T34" fmla="*/ 2529 w 2586"/>
                <a:gd name="T35" fmla="*/ 1022 h 1744"/>
                <a:gd name="T36" fmla="*/ 2505 w 2586"/>
                <a:gd name="T37" fmla="*/ 1044 h 1744"/>
                <a:gd name="T38" fmla="*/ 2478 w 2586"/>
                <a:gd name="T39" fmla="*/ 1064 h 1744"/>
                <a:gd name="T40" fmla="*/ 1409 w 2586"/>
                <a:gd name="T41" fmla="*/ 1711 h 1744"/>
                <a:gd name="T42" fmla="*/ 1382 w 2586"/>
                <a:gd name="T43" fmla="*/ 1725 h 1744"/>
                <a:gd name="T44" fmla="*/ 1353 w 2586"/>
                <a:gd name="T45" fmla="*/ 1736 h 1744"/>
                <a:gd name="T46" fmla="*/ 1324 w 2586"/>
                <a:gd name="T47" fmla="*/ 1742 h 1744"/>
                <a:gd name="T48" fmla="*/ 1292 w 2586"/>
                <a:gd name="T49" fmla="*/ 1744 h 1744"/>
                <a:gd name="T50" fmla="*/ 1262 w 2586"/>
                <a:gd name="T51" fmla="*/ 1742 h 1744"/>
                <a:gd name="T52" fmla="*/ 1232 w 2586"/>
                <a:gd name="T53" fmla="*/ 1736 h 1744"/>
                <a:gd name="T54" fmla="*/ 1203 w 2586"/>
                <a:gd name="T55" fmla="*/ 1725 h 1744"/>
                <a:gd name="T56" fmla="*/ 1176 w 2586"/>
                <a:gd name="T57" fmla="*/ 1711 h 1744"/>
                <a:gd name="T58" fmla="*/ 108 w 2586"/>
                <a:gd name="T59" fmla="*/ 1064 h 1744"/>
                <a:gd name="T60" fmla="*/ 81 w 2586"/>
                <a:gd name="T61" fmla="*/ 1044 h 1744"/>
                <a:gd name="T62" fmla="*/ 57 w 2586"/>
                <a:gd name="T63" fmla="*/ 1022 h 1744"/>
                <a:gd name="T64" fmla="*/ 37 w 2586"/>
                <a:gd name="T65" fmla="*/ 995 h 1744"/>
                <a:gd name="T66" fmla="*/ 21 w 2586"/>
                <a:gd name="T67" fmla="*/ 967 h 1744"/>
                <a:gd name="T68" fmla="*/ 10 w 2586"/>
                <a:gd name="T69" fmla="*/ 936 h 1744"/>
                <a:gd name="T70" fmla="*/ 2 w 2586"/>
                <a:gd name="T71" fmla="*/ 904 h 1744"/>
                <a:gd name="T72" fmla="*/ 0 w 2586"/>
                <a:gd name="T73" fmla="*/ 872 h 1744"/>
                <a:gd name="T74" fmla="*/ 2 w 2586"/>
                <a:gd name="T75" fmla="*/ 838 h 1744"/>
                <a:gd name="T76" fmla="*/ 10 w 2586"/>
                <a:gd name="T77" fmla="*/ 806 h 1744"/>
                <a:gd name="T78" fmla="*/ 21 w 2586"/>
                <a:gd name="T79" fmla="*/ 775 h 1744"/>
                <a:gd name="T80" fmla="*/ 38 w 2586"/>
                <a:gd name="T81" fmla="*/ 747 h 1744"/>
                <a:gd name="T82" fmla="*/ 57 w 2586"/>
                <a:gd name="T83" fmla="*/ 720 h 1744"/>
                <a:gd name="T84" fmla="*/ 81 w 2586"/>
                <a:gd name="T85" fmla="*/ 698 h 1744"/>
                <a:gd name="T86" fmla="*/ 108 w 2586"/>
                <a:gd name="T87" fmla="*/ 679 h 1744"/>
                <a:gd name="T88" fmla="*/ 1177 w 2586"/>
                <a:gd name="T89" fmla="*/ 32 h 1744"/>
                <a:gd name="T90" fmla="*/ 1204 w 2586"/>
                <a:gd name="T91" fmla="*/ 18 h 1744"/>
                <a:gd name="T92" fmla="*/ 1233 w 2586"/>
                <a:gd name="T93" fmla="*/ 7 h 1744"/>
                <a:gd name="T94" fmla="*/ 1262 w 2586"/>
                <a:gd name="T95" fmla="*/ 2 h 1744"/>
                <a:gd name="T96" fmla="*/ 1293 w 2586"/>
                <a:gd name="T97" fmla="*/ 0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6" h="1744">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2"/>
                  </a:lnTo>
                  <a:lnTo>
                    <a:pt x="2584" y="904"/>
                  </a:lnTo>
                  <a:lnTo>
                    <a:pt x="2576" y="936"/>
                  </a:lnTo>
                  <a:lnTo>
                    <a:pt x="2565" y="967"/>
                  </a:lnTo>
                  <a:lnTo>
                    <a:pt x="2549" y="995"/>
                  </a:lnTo>
                  <a:lnTo>
                    <a:pt x="2529" y="1022"/>
                  </a:lnTo>
                  <a:lnTo>
                    <a:pt x="2505" y="1044"/>
                  </a:lnTo>
                  <a:lnTo>
                    <a:pt x="2478" y="1064"/>
                  </a:lnTo>
                  <a:lnTo>
                    <a:pt x="1409" y="1711"/>
                  </a:lnTo>
                  <a:lnTo>
                    <a:pt x="1382" y="1725"/>
                  </a:lnTo>
                  <a:lnTo>
                    <a:pt x="1353" y="1736"/>
                  </a:lnTo>
                  <a:lnTo>
                    <a:pt x="1324" y="1742"/>
                  </a:lnTo>
                  <a:lnTo>
                    <a:pt x="1292" y="1744"/>
                  </a:lnTo>
                  <a:lnTo>
                    <a:pt x="1262" y="1742"/>
                  </a:lnTo>
                  <a:lnTo>
                    <a:pt x="1232" y="1736"/>
                  </a:lnTo>
                  <a:lnTo>
                    <a:pt x="1203" y="1725"/>
                  </a:lnTo>
                  <a:lnTo>
                    <a:pt x="1176" y="1711"/>
                  </a:lnTo>
                  <a:lnTo>
                    <a:pt x="108" y="1064"/>
                  </a:lnTo>
                  <a:lnTo>
                    <a:pt x="81" y="1044"/>
                  </a:lnTo>
                  <a:lnTo>
                    <a:pt x="57" y="1022"/>
                  </a:lnTo>
                  <a:lnTo>
                    <a:pt x="37" y="995"/>
                  </a:lnTo>
                  <a:lnTo>
                    <a:pt x="21" y="967"/>
                  </a:lnTo>
                  <a:lnTo>
                    <a:pt x="10" y="936"/>
                  </a:lnTo>
                  <a:lnTo>
                    <a:pt x="2" y="904"/>
                  </a:lnTo>
                  <a:lnTo>
                    <a:pt x="0" y="872"/>
                  </a:lnTo>
                  <a:lnTo>
                    <a:pt x="2" y="838"/>
                  </a:lnTo>
                  <a:lnTo>
                    <a:pt x="10" y="806"/>
                  </a:lnTo>
                  <a:lnTo>
                    <a:pt x="21" y="775"/>
                  </a:lnTo>
                  <a:lnTo>
                    <a:pt x="38" y="747"/>
                  </a:lnTo>
                  <a:lnTo>
                    <a:pt x="57" y="720"/>
                  </a:lnTo>
                  <a:lnTo>
                    <a:pt x="81" y="698"/>
                  </a:lnTo>
                  <a:lnTo>
                    <a:pt x="108" y="679"/>
                  </a:lnTo>
                  <a:lnTo>
                    <a:pt x="1177" y="32"/>
                  </a:lnTo>
                  <a:lnTo>
                    <a:pt x="1204" y="18"/>
                  </a:lnTo>
                  <a:lnTo>
                    <a:pt x="1233" y="7"/>
                  </a:lnTo>
                  <a:lnTo>
                    <a:pt x="1262" y="2"/>
                  </a:lnTo>
                  <a:lnTo>
                    <a:pt x="1293" y="0"/>
                  </a:lnTo>
                  <a:close/>
                </a:path>
              </a:pathLst>
            </a:custGeom>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p>
          </p:txBody>
        </p:sp>
        <p:sp>
          <p:nvSpPr>
            <p:cNvPr id="13" name="Freeform 24">
              <a:extLst>
                <a:ext uri="{FF2B5EF4-FFF2-40B4-BE49-F238E27FC236}">
                  <a16:creationId xmlns:a16="http://schemas.microsoft.com/office/drawing/2014/main" id="{F7E57CD8-C3B7-4801-86F8-86A05CD3FB36}"/>
                </a:ext>
              </a:extLst>
            </p:cNvPr>
            <p:cNvSpPr>
              <a:spLocks/>
            </p:cNvSpPr>
            <p:nvPr/>
          </p:nvSpPr>
          <p:spPr bwMode="auto">
            <a:xfrm>
              <a:off x="924692" y="4169568"/>
              <a:ext cx="536575" cy="344488"/>
            </a:xfrm>
            <a:custGeom>
              <a:avLst/>
              <a:gdLst>
                <a:gd name="T0" fmla="*/ 1181 w 2362"/>
                <a:gd name="T1" fmla="*/ 0 h 1519"/>
                <a:gd name="T2" fmla="*/ 1201 w 2362"/>
                <a:gd name="T3" fmla="*/ 2 h 1519"/>
                <a:gd name="T4" fmla="*/ 1221 w 2362"/>
                <a:gd name="T5" fmla="*/ 7 h 1519"/>
                <a:gd name="T6" fmla="*/ 1239 w 2362"/>
                <a:gd name="T7" fmla="*/ 16 h 1519"/>
                <a:gd name="T8" fmla="*/ 2307 w 2362"/>
                <a:gd name="T9" fmla="*/ 663 h 1519"/>
                <a:gd name="T10" fmla="*/ 2326 w 2362"/>
                <a:gd name="T11" fmla="*/ 677 h 1519"/>
                <a:gd name="T12" fmla="*/ 2341 w 2362"/>
                <a:gd name="T13" fmla="*/ 694 h 1519"/>
                <a:gd name="T14" fmla="*/ 2353 w 2362"/>
                <a:gd name="T15" fmla="*/ 714 h 1519"/>
                <a:gd name="T16" fmla="*/ 2359 w 2362"/>
                <a:gd name="T17" fmla="*/ 736 h 1519"/>
                <a:gd name="T18" fmla="*/ 2362 w 2362"/>
                <a:gd name="T19" fmla="*/ 760 h 1519"/>
                <a:gd name="T20" fmla="*/ 2359 w 2362"/>
                <a:gd name="T21" fmla="*/ 783 h 1519"/>
                <a:gd name="T22" fmla="*/ 2353 w 2362"/>
                <a:gd name="T23" fmla="*/ 804 h 1519"/>
                <a:gd name="T24" fmla="*/ 2341 w 2362"/>
                <a:gd name="T25" fmla="*/ 824 h 1519"/>
                <a:gd name="T26" fmla="*/ 2326 w 2362"/>
                <a:gd name="T27" fmla="*/ 841 h 1519"/>
                <a:gd name="T28" fmla="*/ 2307 w 2362"/>
                <a:gd name="T29" fmla="*/ 856 h 1519"/>
                <a:gd name="T30" fmla="*/ 1239 w 2362"/>
                <a:gd name="T31" fmla="*/ 1503 h 1519"/>
                <a:gd name="T32" fmla="*/ 1220 w 2362"/>
                <a:gd name="T33" fmla="*/ 1512 h 1519"/>
                <a:gd name="T34" fmla="*/ 1201 w 2362"/>
                <a:gd name="T35" fmla="*/ 1517 h 1519"/>
                <a:gd name="T36" fmla="*/ 1180 w 2362"/>
                <a:gd name="T37" fmla="*/ 1519 h 1519"/>
                <a:gd name="T38" fmla="*/ 1161 w 2362"/>
                <a:gd name="T39" fmla="*/ 1517 h 1519"/>
                <a:gd name="T40" fmla="*/ 1141 w 2362"/>
                <a:gd name="T41" fmla="*/ 1512 h 1519"/>
                <a:gd name="T42" fmla="*/ 1123 w 2362"/>
                <a:gd name="T43" fmla="*/ 1503 h 1519"/>
                <a:gd name="T44" fmla="*/ 55 w 2362"/>
                <a:gd name="T45" fmla="*/ 856 h 1519"/>
                <a:gd name="T46" fmla="*/ 36 w 2362"/>
                <a:gd name="T47" fmla="*/ 841 h 1519"/>
                <a:gd name="T48" fmla="*/ 21 w 2362"/>
                <a:gd name="T49" fmla="*/ 824 h 1519"/>
                <a:gd name="T50" fmla="*/ 9 w 2362"/>
                <a:gd name="T51" fmla="*/ 804 h 1519"/>
                <a:gd name="T52" fmla="*/ 3 w 2362"/>
                <a:gd name="T53" fmla="*/ 782 h 1519"/>
                <a:gd name="T54" fmla="*/ 0 w 2362"/>
                <a:gd name="T55" fmla="*/ 760 h 1519"/>
                <a:gd name="T56" fmla="*/ 3 w 2362"/>
                <a:gd name="T57" fmla="*/ 736 h 1519"/>
                <a:gd name="T58" fmla="*/ 9 w 2362"/>
                <a:gd name="T59" fmla="*/ 714 h 1519"/>
                <a:gd name="T60" fmla="*/ 21 w 2362"/>
                <a:gd name="T61" fmla="*/ 694 h 1519"/>
                <a:gd name="T62" fmla="*/ 36 w 2362"/>
                <a:gd name="T63" fmla="*/ 677 h 1519"/>
                <a:gd name="T64" fmla="*/ 55 w 2362"/>
                <a:gd name="T65" fmla="*/ 663 h 1519"/>
                <a:gd name="T66" fmla="*/ 1123 w 2362"/>
                <a:gd name="T67" fmla="*/ 16 h 1519"/>
                <a:gd name="T68" fmla="*/ 1141 w 2362"/>
                <a:gd name="T69" fmla="*/ 7 h 1519"/>
                <a:gd name="T70" fmla="*/ 1161 w 2362"/>
                <a:gd name="T71" fmla="*/ 2 h 1519"/>
                <a:gd name="T72" fmla="*/ 1181 w 2362"/>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62" h="1519">
                  <a:moveTo>
                    <a:pt x="1181" y="0"/>
                  </a:moveTo>
                  <a:lnTo>
                    <a:pt x="1201" y="2"/>
                  </a:lnTo>
                  <a:lnTo>
                    <a:pt x="1221" y="7"/>
                  </a:lnTo>
                  <a:lnTo>
                    <a:pt x="1239" y="16"/>
                  </a:lnTo>
                  <a:lnTo>
                    <a:pt x="2307" y="663"/>
                  </a:lnTo>
                  <a:lnTo>
                    <a:pt x="2326" y="677"/>
                  </a:lnTo>
                  <a:lnTo>
                    <a:pt x="2341" y="694"/>
                  </a:lnTo>
                  <a:lnTo>
                    <a:pt x="2353" y="714"/>
                  </a:lnTo>
                  <a:lnTo>
                    <a:pt x="2359" y="736"/>
                  </a:lnTo>
                  <a:lnTo>
                    <a:pt x="2362" y="760"/>
                  </a:lnTo>
                  <a:lnTo>
                    <a:pt x="2359" y="783"/>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60"/>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959595"/>
            </a:solidFill>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p>
          </p:txBody>
        </p:sp>
        <p:sp>
          <p:nvSpPr>
            <p:cNvPr id="14" name="Freeform 25">
              <a:extLst>
                <a:ext uri="{FF2B5EF4-FFF2-40B4-BE49-F238E27FC236}">
                  <a16:creationId xmlns:a16="http://schemas.microsoft.com/office/drawing/2014/main" id="{FB99168C-34A8-4363-BFA6-FE63C156A712}"/>
                </a:ext>
              </a:extLst>
            </p:cNvPr>
            <p:cNvSpPr>
              <a:spLocks/>
            </p:cNvSpPr>
            <p:nvPr/>
          </p:nvSpPr>
          <p:spPr bwMode="auto">
            <a:xfrm>
              <a:off x="950092" y="4194968"/>
              <a:ext cx="485775" cy="293688"/>
            </a:xfrm>
            <a:custGeom>
              <a:avLst/>
              <a:gdLst>
                <a:gd name="T0" fmla="*/ 1068 w 2136"/>
                <a:gd name="T1" fmla="*/ 0 h 1294"/>
                <a:gd name="T2" fmla="*/ 2136 w 2136"/>
                <a:gd name="T3" fmla="*/ 647 h 1294"/>
                <a:gd name="T4" fmla="*/ 1067 w 2136"/>
                <a:gd name="T5" fmla="*/ 1294 h 1294"/>
                <a:gd name="T6" fmla="*/ 0 w 2136"/>
                <a:gd name="T7" fmla="*/ 647 h 1294"/>
                <a:gd name="T8" fmla="*/ 1068 w 2136"/>
                <a:gd name="T9" fmla="*/ 0 h 1294"/>
              </a:gdLst>
              <a:ahLst/>
              <a:cxnLst>
                <a:cxn ang="0">
                  <a:pos x="T0" y="T1"/>
                </a:cxn>
                <a:cxn ang="0">
                  <a:pos x="T2" y="T3"/>
                </a:cxn>
                <a:cxn ang="0">
                  <a:pos x="T4" y="T5"/>
                </a:cxn>
                <a:cxn ang="0">
                  <a:pos x="T6" y="T7"/>
                </a:cxn>
                <a:cxn ang="0">
                  <a:pos x="T8" y="T9"/>
                </a:cxn>
              </a:cxnLst>
              <a:rect l="0" t="0" r="r" b="b"/>
              <a:pathLst>
                <a:path w="2136" h="1294">
                  <a:moveTo>
                    <a:pt x="1068" y="0"/>
                  </a:moveTo>
                  <a:lnTo>
                    <a:pt x="2136" y="647"/>
                  </a:lnTo>
                  <a:lnTo>
                    <a:pt x="1067" y="1294"/>
                  </a:lnTo>
                  <a:lnTo>
                    <a:pt x="0" y="647"/>
                  </a:lnTo>
                  <a:lnTo>
                    <a:pt x="1068" y="0"/>
                  </a:lnTo>
                  <a:close/>
                </a:path>
              </a:pathLst>
            </a:custGeom>
            <a:solidFill>
              <a:srgbClr val="59A400"/>
            </a:solidFill>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p>
          </p:txBody>
        </p:sp>
        <p:sp>
          <p:nvSpPr>
            <p:cNvPr id="15" name="Freeform 26">
              <a:extLst>
                <a:ext uri="{FF2B5EF4-FFF2-40B4-BE49-F238E27FC236}">
                  <a16:creationId xmlns:a16="http://schemas.microsoft.com/office/drawing/2014/main" id="{A9BADCEE-DB0C-4B22-8711-18D15406F69A}"/>
                </a:ext>
              </a:extLst>
            </p:cNvPr>
            <p:cNvSpPr>
              <a:spLocks noEditPoints="1"/>
            </p:cNvSpPr>
            <p:nvPr/>
          </p:nvSpPr>
          <p:spPr bwMode="auto">
            <a:xfrm>
              <a:off x="1045342" y="4256881"/>
              <a:ext cx="249238" cy="158750"/>
            </a:xfrm>
            <a:custGeom>
              <a:avLst/>
              <a:gdLst>
                <a:gd name="T0" fmla="*/ 996 w 1102"/>
                <a:gd name="T1" fmla="*/ 615 h 700"/>
                <a:gd name="T2" fmla="*/ 1024 w 1102"/>
                <a:gd name="T3" fmla="*/ 662 h 700"/>
                <a:gd name="T4" fmla="*/ 978 w 1102"/>
                <a:gd name="T5" fmla="*/ 698 h 700"/>
                <a:gd name="T6" fmla="*/ 904 w 1102"/>
                <a:gd name="T7" fmla="*/ 688 h 700"/>
                <a:gd name="T8" fmla="*/ 876 w 1102"/>
                <a:gd name="T9" fmla="*/ 642 h 700"/>
                <a:gd name="T10" fmla="*/ 921 w 1102"/>
                <a:gd name="T11" fmla="*/ 606 h 700"/>
                <a:gd name="T12" fmla="*/ 759 w 1102"/>
                <a:gd name="T13" fmla="*/ 465 h 700"/>
                <a:gd name="T14" fmla="*/ 840 w 1102"/>
                <a:gd name="T15" fmla="*/ 520 h 700"/>
                <a:gd name="T16" fmla="*/ 828 w 1102"/>
                <a:gd name="T17" fmla="*/ 594 h 700"/>
                <a:gd name="T18" fmla="*/ 732 w 1102"/>
                <a:gd name="T19" fmla="*/ 631 h 700"/>
                <a:gd name="T20" fmla="*/ 624 w 1102"/>
                <a:gd name="T21" fmla="*/ 603 h 700"/>
                <a:gd name="T22" fmla="*/ 584 w 1102"/>
                <a:gd name="T23" fmla="*/ 530 h 700"/>
                <a:gd name="T24" fmla="*/ 643 w 1102"/>
                <a:gd name="T25" fmla="*/ 470 h 700"/>
                <a:gd name="T26" fmla="*/ 331 w 1102"/>
                <a:gd name="T27" fmla="*/ 458 h 700"/>
                <a:gd name="T28" fmla="*/ 387 w 1102"/>
                <a:gd name="T29" fmla="*/ 489 h 700"/>
                <a:gd name="T30" fmla="*/ 377 w 1102"/>
                <a:gd name="T31" fmla="*/ 535 h 700"/>
                <a:gd name="T32" fmla="*/ 311 w 1102"/>
                <a:gd name="T33" fmla="*/ 550 h 700"/>
                <a:gd name="T34" fmla="*/ 254 w 1102"/>
                <a:gd name="T35" fmla="*/ 519 h 700"/>
                <a:gd name="T36" fmla="*/ 263 w 1102"/>
                <a:gd name="T37" fmla="*/ 473 h 700"/>
                <a:gd name="T38" fmla="*/ 79 w 1102"/>
                <a:gd name="T39" fmla="*/ 362 h 700"/>
                <a:gd name="T40" fmla="*/ 163 w 1102"/>
                <a:gd name="T41" fmla="*/ 388 h 700"/>
                <a:gd name="T42" fmla="*/ 174 w 1102"/>
                <a:gd name="T43" fmla="*/ 449 h 700"/>
                <a:gd name="T44" fmla="*/ 102 w 1102"/>
                <a:gd name="T45" fmla="*/ 481 h 700"/>
                <a:gd name="T46" fmla="*/ 18 w 1102"/>
                <a:gd name="T47" fmla="*/ 455 h 700"/>
                <a:gd name="T48" fmla="*/ 7 w 1102"/>
                <a:gd name="T49" fmla="*/ 395 h 700"/>
                <a:gd name="T50" fmla="*/ 79 w 1102"/>
                <a:gd name="T51" fmla="*/ 362 h 700"/>
                <a:gd name="T52" fmla="*/ 898 w 1102"/>
                <a:gd name="T53" fmla="*/ 216 h 700"/>
                <a:gd name="T54" fmla="*/ 953 w 1102"/>
                <a:gd name="T55" fmla="*/ 273 h 700"/>
                <a:gd name="T56" fmla="*/ 921 w 1102"/>
                <a:gd name="T57" fmla="*/ 334 h 700"/>
                <a:gd name="T58" fmla="*/ 826 w 1102"/>
                <a:gd name="T59" fmla="*/ 352 h 700"/>
                <a:gd name="T60" fmla="*/ 741 w 1102"/>
                <a:gd name="T61" fmla="*/ 315 h 700"/>
                <a:gd name="T62" fmla="*/ 728 w 1102"/>
                <a:gd name="T63" fmla="*/ 249 h 700"/>
                <a:gd name="T64" fmla="*/ 798 w 1102"/>
                <a:gd name="T65" fmla="*/ 206 h 700"/>
                <a:gd name="T66" fmla="*/ 1072 w 1102"/>
                <a:gd name="T67" fmla="*/ 139 h 700"/>
                <a:gd name="T68" fmla="*/ 1102 w 1102"/>
                <a:gd name="T69" fmla="*/ 181 h 700"/>
                <a:gd name="T70" fmla="*/ 1051 w 1102"/>
                <a:gd name="T71" fmla="*/ 210 h 700"/>
                <a:gd name="T72" fmla="*/ 990 w 1102"/>
                <a:gd name="T73" fmla="*/ 186 h 700"/>
                <a:gd name="T74" fmla="*/ 1003 w 1102"/>
                <a:gd name="T75" fmla="*/ 141 h 700"/>
                <a:gd name="T76" fmla="*/ 660 w 1102"/>
                <a:gd name="T77" fmla="*/ 81 h 700"/>
                <a:gd name="T78" fmla="*/ 726 w 1102"/>
                <a:gd name="T79" fmla="*/ 117 h 700"/>
                <a:gd name="T80" fmla="*/ 714 w 1102"/>
                <a:gd name="T81" fmla="*/ 170 h 700"/>
                <a:gd name="T82" fmla="*/ 637 w 1102"/>
                <a:gd name="T83" fmla="*/ 188 h 700"/>
                <a:gd name="T84" fmla="*/ 573 w 1102"/>
                <a:gd name="T85" fmla="*/ 152 h 700"/>
                <a:gd name="T86" fmla="*/ 583 w 1102"/>
                <a:gd name="T87" fmla="*/ 99 h 700"/>
                <a:gd name="T88" fmla="*/ 503 w 1102"/>
                <a:gd name="T89" fmla="*/ 0 h 700"/>
                <a:gd name="T90" fmla="*/ 555 w 1102"/>
                <a:gd name="T91" fmla="*/ 20 h 700"/>
                <a:gd name="T92" fmla="*/ 544 w 1102"/>
                <a:gd name="T93" fmla="*/ 57 h 700"/>
                <a:gd name="T94" fmla="*/ 485 w 1102"/>
                <a:gd name="T95" fmla="*/ 59 h 700"/>
                <a:gd name="T96" fmla="*/ 461 w 1102"/>
                <a:gd name="T97" fmla="*/ 23 h 700"/>
                <a:gd name="T98" fmla="*/ 503 w 1102"/>
                <a:gd name="T99"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2" h="700">
                  <a:moveTo>
                    <a:pt x="940" y="603"/>
                  </a:moveTo>
                  <a:lnTo>
                    <a:pt x="960" y="604"/>
                  </a:lnTo>
                  <a:lnTo>
                    <a:pt x="979" y="608"/>
                  </a:lnTo>
                  <a:lnTo>
                    <a:pt x="996" y="615"/>
                  </a:lnTo>
                  <a:lnTo>
                    <a:pt x="1009" y="625"/>
                  </a:lnTo>
                  <a:lnTo>
                    <a:pt x="1020" y="636"/>
                  </a:lnTo>
                  <a:lnTo>
                    <a:pt x="1024" y="648"/>
                  </a:lnTo>
                  <a:lnTo>
                    <a:pt x="1024" y="662"/>
                  </a:lnTo>
                  <a:lnTo>
                    <a:pt x="1019" y="674"/>
                  </a:lnTo>
                  <a:lnTo>
                    <a:pt x="1009" y="684"/>
                  </a:lnTo>
                  <a:lnTo>
                    <a:pt x="995" y="693"/>
                  </a:lnTo>
                  <a:lnTo>
                    <a:pt x="978" y="698"/>
                  </a:lnTo>
                  <a:lnTo>
                    <a:pt x="959" y="700"/>
                  </a:lnTo>
                  <a:lnTo>
                    <a:pt x="939" y="699"/>
                  </a:lnTo>
                  <a:lnTo>
                    <a:pt x="921" y="695"/>
                  </a:lnTo>
                  <a:lnTo>
                    <a:pt x="904" y="688"/>
                  </a:lnTo>
                  <a:lnTo>
                    <a:pt x="891" y="679"/>
                  </a:lnTo>
                  <a:lnTo>
                    <a:pt x="881" y="667"/>
                  </a:lnTo>
                  <a:lnTo>
                    <a:pt x="876" y="655"/>
                  </a:lnTo>
                  <a:lnTo>
                    <a:pt x="876" y="642"/>
                  </a:lnTo>
                  <a:lnTo>
                    <a:pt x="881" y="629"/>
                  </a:lnTo>
                  <a:lnTo>
                    <a:pt x="891" y="620"/>
                  </a:lnTo>
                  <a:lnTo>
                    <a:pt x="904" y="611"/>
                  </a:lnTo>
                  <a:lnTo>
                    <a:pt x="921" y="606"/>
                  </a:lnTo>
                  <a:lnTo>
                    <a:pt x="940" y="603"/>
                  </a:lnTo>
                  <a:close/>
                  <a:moveTo>
                    <a:pt x="699" y="459"/>
                  </a:moveTo>
                  <a:lnTo>
                    <a:pt x="730" y="460"/>
                  </a:lnTo>
                  <a:lnTo>
                    <a:pt x="759" y="465"/>
                  </a:lnTo>
                  <a:lnTo>
                    <a:pt x="785" y="475"/>
                  </a:lnTo>
                  <a:lnTo>
                    <a:pt x="808" y="487"/>
                  </a:lnTo>
                  <a:lnTo>
                    <a:pt x="826" y="502"/>
                  </a:lnTo>
                  <a:lnTo>
                    <a:pt x="840" y="520"/>
                  </a:lnTo>
                  <a:lnTo>
                    <a:pt x="847" y="539"/>
                  </a:lnTo>
                  <a:lnTo>
                    <a:pt x="847" y="559"/>
                  </a:lnTo>
                  <a:lnTo>
                    <a:pt x="841" y="578"/>
                  </a:lnTo>
                  <a:lnTo>
                    <a:pt x="828" y="594"/>
                  </a:lnTo>
                  <a:lnTo>
                    <a:pt x="811" y="609"/>
                  </a:lnTo>
                  <a:lnTo>
                    <a:pt x="788" y="620"/>
                  </a:lnTo>
                  <a:lnTo>
                    <a:pt x="763" y="627"/>
                  </a:lnTo>
                  <a:lnTo>
                    <a:pt x="732" y="631"/>
                  </a:lnTo>
                  <a:lnTo>
                    <a:pt x="703" y="630"/>
                  </a:lnTo>
                  <a:lnTo>
                    <a:pt x="673" y="625"/>
                  </a:lnTo>
                  <a:lnTo>
                    <a:pt x="648" y="615"/>
                  </a:lnTo>
                  <a:lnTo>
                    <a:pt x="624" y="603"/>
                  </a:lnTo>
                  <a:lnTo>
                    <a:pt x="605" y="587"/>
                  </a:lnTo>
                  <a:lnTo>
                    <a:pt x="593" y="570"/>
                  </a:lnTo>
                  <a:lnTo>
                    <a:pt x="585" y="550"/>
                  </a:lnTo>
                  <a:lnTo>
                    <a:pt x="584" y="530"/>
                  </a:lnTo>
                  <a:lnTo>
                    <a:pt x="591" y="512"/>
                  </a:lnTo>
                  <a:lnTo>
                    <a:pt x="603" y="495"/>
                  </a:lnTo>
                  <a:lnTo>
                    <a:pt x="621" y="481"/>
                  </a:lnTo>
                  <a:lnTo>
                    <a:pt x="643" y="470"/>
                  </a:lnTo>
                  <a:lnTo>
                    <a:pt x="670" y="462"/>
                  </a:lnTo>
                  <a:lnTo>
                    <a:pt x="699" y="459"/>
                  </a:lnTo>
                  <a:close/>
                  <a:moveTo>
                    <a:pt x="312" y="457"/>
                  </a:moveTo>
                  <a:lnTo>
                    <a:pt x="331" y="458"/>
                  </a:lnTo>
                  <a:lnTo>
                    <a:pt x="349" y="462"/>
                  </a:lnTo>
                  <a:lnTo>
                    <a:pt x="365" y="469"/>
                  </a:lnTo>
                  <a:lnTo>
                    <a:pt x="377" y="478"/>
                  </a:lnTo>
                  <a:lnTo>
                    <a:pt x="387" y="489"/>
                  </a:lnTo>
                  <a:lnTo>
                    <a:pt x="392" y="501"/>
                  </a:lnTo>
                  <a:lnTo>
                    <a:pt x="392" y="514"/>
                  </a:lnTo>
                  <a:lnTo>
                    <a:pt x="387" y="525"/>
                  </a:lnTo>
                  <a:lnTo>
                    <a:pt x="377" y="535"/>
                  </a:lnTo>
                  <a:lnTo>
                    <a:pt x="365" y="543"/>
                  </a:lnTo>
                  <a:lnTo>
                    <a:pt x="349" y="549"/>
                  </a:lnTo>
                  <a:lnTo>
                    <a:pt x="330" y="551"/>
                  </a:lnTo>
                  <a:lnTo>
                    <a:pt x="311" y="550"/>
                  </a:lnTo>
                  <a:lnTo>
                    <a:pt x="293" y="546"/>
                  </a:lnTo>
                  <a:lnTo>
                    <a:pt x="277" y="539"/>
                  </a:lnTo>
                  <a:lnTo>
                    <a:pt x="263" y="530"/>
                  </a:lnTo>
                  <a:lnTo>
                    <a:pt x="254" y="519"/>
                  </a:lnTo>
                  <a:lnTo>
                    <a:pt x="249" y="507"/>
                  </a:lnTo>
                  <a:lnTo>
                    <a:pt x="249" y="494"/>
                  </a:lnTo>
                  <a:lnTo>
                    <a:pt x="254" y="482"/>
                  </a:lnTo>
                  <a:lnTo>
                    <a:pt x="263" y="473"/>
                  </a:lnTo>
                  <a:lnTo>
                    <a:pt x="277" y="464"/>
                  </a:lnTo>
                  <a:lnTo>
                    <a:pt x="293" y="459"/>
                  </a:lnTo>
                  <a:lnTo>
                    <a:pt x="312" y="457"/>
                  </a:lnTo>
                  <a:close/>
                  <a:moveTo>
                    <a:pt x="79" y="362"/>
                  </a:moveTo>
                  <a:lnTo>
                    <a:pt x="104" y="364"/>
                  </a:lnTo>
                  <a:lnTo>
                    <a:pt x="126" y="368"/>
                  </a:lnTo>
                  <a:lnTo>
                    <a:pt x="146" y="377"/>
                  </a:lnTo>
                  <a:lnTo>
                    <a:pt x="163" y="388"/>
                  </a:lnTo>
                  <a:lnTo>
                    <a:pt x="174" y="402"/>
                  </a:lnTo>
                  <a:lnTo>
                    <a:pt x="181" y="418"/>
                  </a:lnTo>
                  <a:lnTo>
                    <a:pt x="181" y="434"/>
                  </a:lnTo>
                  <a:lnTo>
                    <a:pt x="174" y="449"/>
                  </a:lnTo>
                  <a:lnTo>
                    <a:pt x="163" y="461"/>
                  </a:lnTo>
                  <a:lnTo>
                    <a:pt x="146" y="471"/>
                  </a:lnTo>
                  <a:lnTo>
                    <a:pt x="126" y="478"/>
                  </a:lnTo>
                  <a:lnTo>
                    <a:pt x="102" y="481"/>
                  </a:lnTo>
                  <a:lnTo>
                    <a:pt x="77" y="480"/>
                  </a:lnTo>
                  <a:lnTo>
                    <a:pt x="55" y="475"/>
                  </a:lnTo>
                  <a:lnTo>
                    <a:pt x="35" y="467"/>
                  </a:lnTo>
                  <a:lnTo>
                    <a:pt x="18" y="455"/>
                  </a:lnTo>
                  <a:lnTo>
                    <a:pt x="7" y="441"/>
                  </a:lnTo>
                  <a:lnTo>
                    <a:pt x="0" y="425"/>
                  </a:lnTo>
                  <a:lnTo>
                    <a:pt x="0" y="409"/>
                  </a:lnTo>
                  <a:lnTo>
                    <a:pt x="7" y="395"/>
                  </a:lnTo>
                  <a:lnTo>
                    <a:pt x="18" y="382"/>
                  </a:lnTo>
                  <a:lnTo>
                    <a:pt x="35" y="373"/>
                  </a:lnTo>
                  <a:lnTo>
                    <a:pt x="55" y="365"/>
                  </a:lnTo>
                  <a:lnTo>
                    <a:pt x="79" y="362"/>
                  </a:lnTo>
                  <a:close/>
                  <a:moveTo>
                    <a:pt x="823" y="202"/>
                  </a:moveTo>
                  <a:lnTo>
                    <a:pt x="849" y="203"/>
                  </a:lnTo>
                  <a:lnTo>
                    <a:pt x="875" y="208"/>
                  </a:lnTo>
                  <a:lnTo>
                    <a:pt x="898" y="216"/>
                  </a:lnTo>
                  <a:lnTo>
                    <a:pt x="918" y="227"/>
                  </a:lnTo>
                  <a:lnTo>
                    <a:pt x="935" y="240"/>
                  </a:lnTo>
                  <a:lnTo>
                    <a:pt x="947" y="256"/>
                  </a:lnTo>
                  <a:lnTo>
                    <a:pt x="953" y="273"/>
                  </a:lnTo>
                  <a:lnTo>
                    <a:pt x="953" y="291"/>
                  </a:lnTo>
                  <a:lnTo>
                    <a:pt x="948" y="307"/>
                  </a:lnTo>
                  <a:lnTo>
                    <a:pt x="937" y="322"/>
                  </a:lnTo>
                  <a:lnTo>
                    <a:pt x="921" y="334"/>
                  </a:lnTo>
                  <a:lnTo>
                    <a:pt x="901" y="344"/>
                  </a:lnTo>
                  <a:lnTo>
                    <a:pt x="878" y="350"/>
                  </a:lnTo>
                  <a:lnTo>
                    <a:pt x="853" y="353"/>
                  </a:lnTo>
                  <a:lnTo>
                    <a:pt x="826" y="352"/>
                  </a:lnTo>
                  <a:lnTo>
                    <a:pt x="801" y="348"/>
                  </a:lnTo>
                  <a:lnTo>
                    <a:pt x="778" y="340"/>
                  </a:lnTo>
                  <a:lnTo>
                    <a:pt x="758" y="329"/>
                  </a:lnTo>
                  <a:lnTo>
                    <a:pt x="741" y="315"/>
                  </a:lnTo>
                  <a:lnTo>
                    <a:pt x="729" y="300"/>
                  </a:lnTo>
                  <a:lnTo>
                    <a:pt x="723" y="283"/>
                  </a:lnTo>
                  <a:lnTo>
                    <a:pt x="723" y="265"/>
                  </a:lnTo>
                  <a:lnTo>
                    <a:pt x="728" y="249"/>
                  </a:lnTo>
                  <a:lnTo>
                    <a:pt x="739" y="234"/>
                  </a:lnTo>
                  <a:lnTo>
                    <a:pt x="754" y="221"/>
                  </a:lnTo>
                  <a:lnTo>
                    <a:pt x="774" y="212"/>
                  </a:lnTo>
                  <a:lnTo>
                    <a:pt x="798" y="206"/>
                  </a:lnTo>
                  <a:lnTo>
                    <a:pt x="823" y="202"/>
                  </a:lnTo>
                  <a:close/>
                  <a:moveTo>
                    <a:pt x="1035" y="133"/>
                  </a:moveTo>
                  <a:lnTo>
                    <a:pt x="1054" y="134"/>
                  </a:lnTo>
                  <a:lnTo>
                    <a:pt x="1072" y="139"/>
                  </a:lnTo>
                  <a:lnTo>
                    <a:pt x="1086" y="146"/>
                  </a:lnTo>
                  <a:lnTo>
                    <a:pt x="1097" y="157"/>
                  </a:lnTo>
                  <a:lnTo>
                    <a:pt x="1102" y="169"/>
                  </a:lnTo>
                  <a:lnTo>
                    <a:pt x="1102" y="181"/>
                  </a:lnTo>
                  <a:lnTo>
                    <a:pt x="1096" y="192"/>
                  </a:lnTo>
                  <a:lnTo>
                    <a:pt x="1084" y="201"/>
                  </a:lnTo>
                  <a:lnTo>
                    <a:pt x="1069" y="208"/>
                  </a:lnTo>
                  <a:lnTo>
                    <a:pt x="1051" y="210"/>
                  </a:lnTo>
                  <a:lnTo>
                    <a:pt x="1031" y="209"/>
                  </a:lnTo>
                  <a:lnTo>
                    <a:pt x="1014" y="203"/>
                  </a:lnTo>
                  <a:lnTo>
                    <a:pt x="999" y="196"/>
                  </a:lnTo>
                  <a:lnTo>
                    <a:pt x="990" y="186"/>
                  </a:lnTo>
                  <a:lnTo>
                    <a:pt x="984" y="174"/>
                  </a:lnTo>
                  <a:lnTo>
                    <a:pt x="985" y="161"/>
                  </a:lnTo>
                  <a:lnTo>
                    <a:pt x="991" y="151"/>
                  </a:lnTo>
                  <a:lnTo>
                    <a:pt x="1003" y="141"/>
                  </a:lnTo>
                  <a:lnTo>
                    <a:pt x="1017" y="135"/>
                  </a:lnTo>
                  <a:lnTo>
                    <a:pt x="1035" y="133"/>
                  </a:lnTo>
                  <a:close/>
                  <a:moveTo>
                    <a:pt x="638" y="80"/>
                  </a:moveTo>
                  <a:lnTo>
                    <a:pt x="660" y="81"/>
                  </a:lnTo>
                  <a:lnTo>
                    <a:pt x="682" y="86"/>
                  </a:lnTo>
                  <a:lnTo>
                    <a:pt x="699" y="94"/>
                  </a:lnTo>
                  <a:lnTo>
                    <a:pt x="714" y="104"/>
                  </a:lnTo>
                  <a:lnTo>
                    <a:pt x="726" y="117"/>
                  </a:lnTo>
                  <a:lnTo>
                    <a:pt x="731" y="131"/>
                  </a:lnTo>
                  <a:lnTo>
                    <a:pt x="731" y="145"/>
                  </a:lnTo>
                  <a:lnTo>
                    <a:pt x="725" y="159"/>
                  </a:lnTo>
                  <a:lnTo>
                    <a:pt x="714" y="170"/>
                  </a:lnTo>
                  <a:lnTo>
                    <a:pt x="699" y="179"/>
                  </a:lnTo>
                  <a:lnTo>
                    <a:pt x="680" y="186"/>
                  </a:lnTo>
                  <a:lnTo>
                    <a:pt x="659" y="189"/>
                  </a:lnTo>
                  <a:lnTo>
                    <a:pt x="637" y="188"/>
                  </a:lnTo>
                  <a:lnTo>
                    <a:pt x="617" y="182"/>
                  </a:lnTo>
                  <a:lnTo>
                    <a:pt x="598" y="175"/>
                  </a:lnTo>
                  <a:lnTo>
                    <a:pt x="583" y="164"/>
                  </a:lnTo>
                  <a:lnTo>
                    <a:pt x="573" y="152"/>
                  </a:lnTo>
                  <a:lnTo>
                    <a:pt x="566" y="138"/>
                  </a:lnTo>
                  <a:lnTo>
                    <a:pt x="567" y="123"/>
                  </a:lnTo>
                  <a:lnTo>
                    <a:pt x="573" y="109"/>
                  </a:lnTo>
                  <a:lnTo>
                    <a:pt x="583" y="99"/>
                  </a:lnTo>
                  <a:lnTo>
                    <a:pt x="598" y="89"/>
                  </a:lnTo>
                  <a:lnTo>
                    <a:pt x="617" y="83"/>
                  </a:lnTo>
                  <a:lnTo>
                    <a:pt x="638" y="80"/>
                  </a:lnTo>
                  <a:close/>
                  <a:moveTo>
                    <a:pt x="503" y="0"/>
                  </a:moveTo>
                  <a:lnTo>
                    <a:pt x="519" y="0"/>
                  </a:lnTo>
                  <a:lnTo>
                    <a:pt x="534" y="4"/>
                  </a:lnTo>
                  <a:lnTo>
                    <a:pt x="545" y="11"/>
                  </a:lnTo>
                  <a:lnTo>
                    <a:pt x="555" y="20"/>
                  </a:lnTo>
                  <a:lnTo>
                    <a:pt x="559" y="29"/>
                  </a:lnTo>
                  <a:lnTo>
                    <a:pt x="559" y="40"/>
                  </a:lnTo>
                  <a:lnTo>
                    <a:pt x="554" y="49"/>
                  </a:lnTo>
                  <a:lnTo>
                    <a:pt x="544" y="57"/>
                  </a:lnTo>
                  <a:lnTo>
                    <a:pt x="532" y="62"/>
                  </a:lnTo>
                  <a:lnTo>
                    <a:pt x="516" y="64"/>
                  </a:lnTo>
                  <a:lnTo>
                    <a:pt x="500" y="63"/>
                  </a:lnTo>
                  <a:lnTo>
                    <a:pt x="485" y="59"/>
                  </a:lnTo>
                  <a:lnTo>
                    <a:pt x="473" y="52"/>
                  </a:lnTo>
                  <a:lnTo>
                    <a:pt x="464" y="44"/>
                  </a:lnTo>
                  <a:lnTo>
                    <a:pt x="460" y="33"/>
                  </a:lnTo>
                  <a:lnTo>
                    <a:pt x="461" y="23"/>
                  </a:lnTo>
                  <a:lnTo>
                    <a:pt x="466" y="14"/>
                  </a:lnTo>
                  <a:lnTo>
                    <a:pt x="476" y="7"/>
                  </a:lnTo>
                  <a:lnTo>
                    <a:pt x="488" y="2"/>
                  </a:lnTo>
                  <a:lnTo>
                    <a:pt x="503" y="0"/>
                  </a:lnTo>
                  <a:close/>
                </a:path>
              </a:pathLst>
            </a:custGeom>
            <a:solidFill>
              <a:srgbClr val="BAE15A"/>
            </a:solidFill>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p>
          </p:txBody>
        </p:sp>
      </p:grpSp>
      <p:grpSp>
        <p:nvGrpSpPr>
          <p:cNvPr id="16" name="Group 15">
            <a:extLst>
              <a:ext uri="{FF2B5EF4-FFF2-40B4-BE49-F238E27FC236}">
                <a16:creationId xmlns:a16="http://schemas.microsoft.com/office/drawing/2014/main" id="{96DEC072-DDD3-470F-B9F5-F098699AD910}"/>
              </a:ext>
            </a:extLst>
          </p:cNvPr>
          <p:cNvGrpSpPr/>
          <p:nvPr/>
        </p:nvGrpSpPr>
        <p:grpSpPr>
          <a:xfrm>
            <a:off x="8857456" y="2873157"/>
            <a:ext cx="1518497" cy="1380187"/>
            <a:chOff x="3626690" y="5058568"/>
            <a:chExt cx="587375" cy="395288"/>
          </a:xfrm>
        </p:grpSpPr>
        <p:sp useBgFill="1">
          <p:nvSpPr>
            <p:cNvPr id="17" name="Freeform 39">
              <a:extLst>
                <a:ext uri="{FF2B5EF4-FFF2-40B4-BE49-F238E27FC236}">
                  <a16:creationId xmlns:a16="http://schemas.microsoft.com/office/drawing/2014/main" id="{7411C450-1497-43C7-B574-F42AF18368E2}"/>
                </a:ext>
              </a:extLst>
            </p:cNvPr>
            <p:cNvSpPr>
              <a:spLocks/>
            </p:cNvSpPr>
            <p:nvPr/>
          </p:nvSpPr>
          <p:spPr bwMode="auto">
            <a:xfrm>
              <a:off x="3626690" y="5058568"/>
              <a:ext cx="587375" cy="395288"/>
            </a:xfrm>
            <a:custGeom>
              <a:avLst/>
              <a:gdLst>
                <a:gd name="T0" fmla="*/ 1293 w 2586"/>
                <a:gd name="T1" fmla="*/ 0 h 1744"/>
                <a:gd name="T2" fmla="*/ 1324 w 2586"/>
                <a:gd name="T3" fmla="*/ 2 h 1744"/>
                <a:gd name="T4" fmla="*/ 1353 w 2586"/>
                <a:gd name="T5" fmla="*/ 7 h 1744"/>
                <a:gd name="T6" fmla="*/ 1382 w 2586"/>
                <a:gd name="T7" fmla="*/ 18 h 1744"/>
                <a:gd name="T8" fmla="*/ 1409 w 2586"/>
                <a:gd name="T9" fmla="*/ 32 h 1744"/>
                <a:gd name="T10" fmla="*/ 2478 w 2586"/>
                <a:gd name="T11" fmla="*/ 678 h 1744"/>
                <a:gd name="T12" fmla="*/ 2505 w 2586"/>
                <a:gd name="T13" fmla="*/ 698 h 1744"/>
                <a:gd name="T14" fmla="*/ 2529 w 2586"/>
                <a:gd name="T15" fmla="*/ 720 h 1744"/>
                <a:gd name="T16" fmla="*/ 2549 w 2586"/>
                <a:gd name="T17" fmla="*/ 747 h 1744"/>
                <a:gd name="T18" fmla="*/ 2565 w 2586"/>
                <a:gd name="T19" fmla="*/ 775 h 1744"/>
                <a:gd name="T20" fmla="*/ 2576 w 2586"/>
                <a:gd name="T21" fmla="*/ 806 h 1744"/>
                <a:gd name="T22" fmla="*/ 2584 w 2586"/>
                <a:gd name="T23" fmla="*/ 838 h 1744"/>
                <a:gd name="T24" fmla="*/ 2586 w 2586"/>
                <a:gd name="T25" fmla="*/ 872 h 1744"/>
                <a:gd name="T26" fmla="*/ 2584 w 2586"/>
                <a:gd name="T27" fmla="*/ 904 h 1744"/>
                <a:gd name="T28" fmla="*/ 2576 w 2586"/>
                <a:gd name="T29" fmla="*/ 936 h 1744"/>
                <a:gd name="T30" fmla="*/ 2565 w 2586"/>
                <a:gd name="T31" fmla="*/ 967 h 1744"/>
                <a:gd name="T32" fmla="*/ 2549 w 2586"/>
                <a:gd name="T33" fmla="*/ 995 h 1744"/>
                <a:gd name="T34" fmla="*/ 2529 w 2586"/>
                <a:gd name="T35" fmla="*/ 1022 h 1744"/>
                <a:gd name="T36" fmla="*/ 2505 w 2586"/>
                <a:gd name="T37" fmla="*/ 1044 h 1744"/>
                <a:gd name="T38" fmla="*/ 2478 w 2586"/>
                <a:gd name="T39" fmla="*/ 1064 h 1744"/>
                <a:gd name="T40" fmla="*/ 1409 w 2586"/>
                <a:gd name="T41" fmla="*/ 1711 h 1744"/>
                <a:gd name="T42" fmla="*/ 1382 w 2586"/>
                <a:gd name="T43" fmla="*/ 1725 h 1744"/>
                <a:gd name="T44" fmla="*/ 1353 w 2586"/>
                <a:gd name="T45" fmla="*/ 1736 h 1744"/>
                <a:gd name="T46" fmla="*/ 1324 w 2586"/>
                <a:gd name="T47" fmla="*/ 1742 h 1744"/>
                <a:gd name="T48" fmla="*/ 1292 w 2586"/>
                <a:gd name="T49" fmla="*/ 1744 h 1744"/>
                <a:gd name="T50" fmla="*/ 1262 w 2586"/>
                <a:gd name="T51" fmla="*/ 1742 h 1744"/>
                <a:gd name="T52" fmla="*/ 1232 w 2586"/>
                <a:gd name="T53" fmla="*/ 1736 h 1744"/>
                <a:gd name="T54" fmla="*/ 1203 w 2586"/>
                <a:gd name="T55" fmla="*/ 1725 h 1744"/>
                <a:gd name="T56" fmla="*/ 1176 w 2586"/>
                <a:gd name="T57" fmla="*/ 1711 h 1744"/>
                <a:gd name="T58" fmla="*/ 108 w 2586"/>
                <a:gd name="T59" fmla="*/ 1064 h 1744"/>
                <a:gd name="T60" fmla="*/ 81 w 2586"/>
                <a:gd name="T61" fmla="*/ 1044 h 1744"/>
                <a:gd name="T62" fmla="*/ 57 w 2586"/>
                <a:gd name="T63" fmla="*/ 1022 h 1744"/>
                <a:gd name="T64" fmla="*/ 37 w 2586"/>
                <a:gd name="T65" fmla="*/ 995 h 1744"/>
                <a:gd name="T66" fmla="*/ 21 w 2586"/>
                <a:gd name="T67" fmla="*/ 967 h 1744"/>
                <a:gd name="T68" fmla="*/ 10 w 2586"/>
                <a:gd name="T69" fmla="*/ 936 h 1744"/>
                <a:gd name="T70" fmla="*/ 2 w 2586"/>
                <a:gd name="T71" fmla="*/ 904 h 1744"/>
                <a:gd name="T72" fmla="*/ 0 w 2586"/>
                <a:gd name="T73" fmla="*/ 872 h 1744"/>
                <a:gd name="T74" fmla="*/ 2 w 2586"/>
                <a:gd name="T75" fmla="*/ 838 h 1744"/>
                <a:gd name="T76" fmla="*/ 10 w 2586"/>
                <a:gd name="T77" fmla="*/ 806 h 1744"/>
                <a:gd name="T78" fmla="*/ 21 w 2586"/>
                <a:gd name="T79" fmla="*/ 775 h 1744"/>
                <a:gd name="T80" fmla="*/ 38 w 2586"/>
                <a:gd name="T81" fmla="*/ 747 h 1744"/>
                <a:gd name="T82" fmla="*/ 57 w 2586"/>
                <a:gd name="T83" fmla="*/ 720 h 1744"/>
                <a:gd name="T84" fmla="*/ 81 w 2586"/>
                <a:gd name="T85" fmla="*/ 698 h 1744"/>
                <a:gd name="T86" fmla="*/ 108 w 2586"/>
                <a:gd name="T87" fmla="*/ 679 h 1744"/>
                <a:gd name="T88" fmla="*/ 1177 w 2586"/>
                <a:gd name="T89" fmla="*/ 32 h 1744"/>
                <a:gd name="T90" fmla="*/ 1204 w 2586"/>
                <a:gd name="T91" fmla="*/ 18 h 1744"/>
                <a:gd name="T92" fmla="*/ 1233 w 2586"/>
                <a:gd name="T93" fmla="*/ 7 h 1744"/>
                <a:gd name="T94" fmla="*/ 1262 w 2586"/>
                <a:gd name="T95" fmla="*/ 2 h 1744"/>
                <a:gd name="T96" fmla="*/ 1293 w 2586"/>
                <a:gd name="T97" fmla="*/ 0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6" h="1744">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2"/>
                  </a:lnTo>
                  <a:lnTo>
                    <a:pt x="2584" y="904"/>
                  </a:lnTo>
                  <a:lnTo>
                    <a:pt x="2576" y="936"/>
                  </a:lnTo>
                  <a:lnTo>
                    <a:pt x="2565" y="967"/>
                  </a:lnTo>
                  <a:lnTo>
                    <a:pt x="2549" y="995"/>
                  </a:lnTo>
                  <a:lnTo>
                    <a:pt x="2529" y="1022"/>
                  </a:lnTo>
                  <a:lnTo>
                    <a:pt x="2505" y="1044"/>
                  </a:lnTo>
                  <a:lnTo>
                    <a:pt x="2478" y="1064"/>
                  </a:lnTo>
                  <a:lnTo>
                    <a:pt x="1409" y="1711"/>
                  </a:lnTo>
                  <a:lnTo>
                    <a:pt x="1382" y="1725"/>
                  </a:lnTo>
                  <a:lnTo>
                    <a:pt x="1353" y="1736"/>
                  </a:lnTo>
                  <a:lnTo>
                    <a:pt x="1324" y="1742"/>
                  </a:lnTo>
                  <a:lnTo>
                    <a:pt x="1292" y="1744"/>
                  </a:lnTo>
                  <a:lnTo>
                    <a:pt x="1262" y="1742"/>
                  </a:lnTo>
                  <a:lnTo>
                    <a:pt x="1232" y="1736"/>
                  </a:lnTo>
                  <a:lnTo>
                    <a:pt x="1203" y="1725"/>
                  </a:lnTo>
                  <a:lnTo>
                    <a:pt x="1176" y="1711"/>
                  </a:lnTo>
                  <a:lnTo>
                    <a:pt x="108" y="1064"/>
                  </a:lnTo>
                  <a:lnTo>
                    <a:pt x="81" y="1044"/>
                  </a:lnTo>
                  <a:lnTo>
                    <a:pt x="57" y="1022"/>
                  </a:lnTo>
                  <a:lnTo>
                    <a:pt x="37" y="995"/>
                  </a:lnTo>
                  <a:lnTo>
                    <a:pt x="21" y="967"/>
                  </a:lnTo>
                  <a:lnTo>
                    <a:pt x="10" y="936"/>
                  </a:lnTo>
                  <a:lnTo>
                    <a:pt x="2" y="904"/>
                  </a:lnTo>
                  <a:lnTo>
                    <a:pt x="0" y="872"/>
                  </a:lnTo>
                  <a:lnTo>
                    <a:pt x="2" y="838"/>
                  </a:lnTo>
                  <a:lnTo>
                    <a:pt x="10" y="806"/>
                  </a:lnTo>
                  <a:lnTo>
                    <a:pt x="21" y="775"/>
                  </a:lnTo>
                  <a:lnTo>
                    <a:pt x="38" y="747"/>
                  </a:lnTo>
                  <a:lnTo>
                    <a:pt x="57" y="720"/>
                  </a:lnTo>
                  <a:lnTo>
                    <a:pt x="81" y="698"/>
                  </a:lnTo>
                  <a:lnTo>
                    <a:pt x="108" y="679"/>
                  </a:lnTo>
                  <a:lnTo>
                    <a:pt x="1177" y="32"/>
                  </a:lnTo>
                  <a:lnTo>
                    <a:pt x="1204" y="18"/>
                  </a:lnTo>
                  <a:lnTo>
                    <a:pt x="1233" y="7"/>
                  </a:lnTo>
                  <a:lnTo>
                    <a:pt x="1262" y="2"/>
                  </a:lnTo>
                  <a:lnTo>
                    <a:pt x="1293" y="0"/>
                  </a:lnTo>
                  <a:close/>
                </a:path>
              </a:pathLst>
            </a:custGeom>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latin typeface="Arial" charset="0"/>
              </a:endParaRPr>
            </a:p>
          </p:txBody>
        </p:sp>
        <p:sp>
          <p:nvSpPr>
            <p:cNvPr id="18" name="Freeform 40">
              <a:extLst>
                <a:ext uri="{FF2B5EF4-FFF2-40B4-BE49-F238E27FC236}">
                  <a16:creationId xmlns:a16="http://schemas.microsoft.com/office/drawing/2014/main" id="{FB6CA828-6C62-4C58-A197-CCD4882B61D1}"/>
                </a:ext>
              </a:extLst>
            </p:cNvPr>
            <p:cNvSpPr>
              <a:spLocks/>
            </p:cNvSpPr>
            <p:nvPr/>
          </p:nvSpPr>
          <p:spPr bwMode="auto">
            <a:xfrm>
              <a:off x="3652090" y="5083968"/>
              <a:ext cx="536575" cy="344488"/>
            </a:xfrm>
            <a:custGeom>
              <a:avLst/>
              <a:gdLst>
                <a:gd name="T0" fmla="*/ 1181 w 2362"/>
                <a:gd name="T1" fmla="*/ 0 h 1519"/>
                <a:gd name="T2" fmla="*/ 1201 w 2362"/>
                <a:gd name="T3" fmla="*/ 2 h 1519"/>
                <a:gd name="T4" fmla="*/ 1221 w 2362"/>
                <a:gd name="T5" fmla="*/ 7 h 1519"/>
                <a:gd name="T6" fmla="*/ 1239 w 2362"/>
                <a:gd name="T7" fmla="*/ 16 h 1519"/>
                <a:gd name="T8" fmla="*/ 2307 w 2362"/>
                <a:gd name="T9" fmla="*/ 663 h 1519"/>
                <a:gd name="T10" fmla="*/ 2326 w 2362"/>
                <a:gd name="T11" fmla="*/ 677 h 1519"/>
                <a:gd name="T12" fmla="*/ 2341 w 2362"/>
                <a:gd name="T13" fmla="*/ 694 h 1519"/>
                <a:gd name="T14" fmla="*/ 2353 w 2362"/>
                <a:gd name="T15" fmla="*/ 714 h 1519"/>
                <a:gd name="T16" fmla="*/ 2359 w 2362"/>
                <a:gd name="T17" fmla="*/ 736 h 1519"/>
                <a:gd name="T18" fmla="*/ 2362 w 2362"/>
                <a:gd name="T19" fmla="*/ 760 h 1519"/>
                <a:gd name="T20" fmla="*/ 2359 w 2362"/>
                <a:gd name="T21" fmla="*/ 783 h 1519"/>
                <a:gd name="T22" fmla="*/ 2353 w 2362"/>
                <a:gd name="T23" fmla="*/ 804 h 1519"/>
                <a:gd name="T24" fmla="*/ 2341 w 2362"/>
                <a:gd name="T25" fmla="*/ 824 h 1519"/>
                <a:gd name="T26" fmla="*/ 2326 w 2362"/>
                <a:gd name="T27" fmla="*/ 841 h 1519"/>
                <a:gd name="T28" fmla="*/ 2307 w 2362"/>
                <a:gd name="T29" fmla="*/ 856 h 1519"/>
                <a:gd name="T30" fmla="*/ 1239 w 2362"/>
                <a:gd name="T31" fmla="*/ 1503 h 1519"/>
                <a:gd name="T32" fmla="*/ 1220 w 2362"/>
                <a:gd name="T33" fmla="*/ 1512 h 1519"/>
                <a:gd name="T34" fmla="*/ 1201 w 2362"/>
                <a:gd name="T35" fmla="*/ 1517 h 1519"/>
                <a:gd name="T36" fmla="*/ 1180 w 2362"/>
                <a:gd name="T37" fmla="*/ 1519 h 1519"/>
                <a:gd name="T38" fmla="*/ 1161 w 2362"/>
                <a:gd name="T39" fmla="*/ 1517 h 1519"/>
                <a:gd name="T40" fmla="*/ 1141 w 2362"/>
                <a:gd name="T41" fmla="*/ 1512 h 1519"/>
                <a:gd name="T42" fmla="*/ 1123 w 2362"/>
                <a:gd name="T43" fmla="*/ 1503 h 1519"/>
                <a:gd name="T44" fmla="*/ 55 w 2362"/>
                <a:gd name="T45" fmla="*/ 856 h 1519"/>
                <a:gd name="T46" fmla="*/ 36 w 2362"/>
                <a:gd name="T47" fmla="*/ 841 h 1519"/>
                <a:gd name="T48" fmla="*/ 21 w 2362"/>
                <a:gd name="T49" fmla="*/ 824 h 1519"/>
                <a:gd name="T50" fmla="*/ 9 w 2362"/>
                <a:gd name="T51" fmla="*/ 804 h 1519"/>
                <a:gd name="T52" fmla="*/ 3 w 2362"/>
                <a:gd name="T53" fmla="*/ 782 h 1519"/>
                <a:gd name="T54" fmla="*/ 0 w 2362"/>
                <a:gd name="T55" fmla="*/ 760 h 1519"/>
                <a:gd name="T56" fmla="*/ 3 w 2362"/>
                <a:gd name="T57" fmla="*/ 736 h 1519"/>
                <a:gd name="T58" fmla="*/ 9 w 2362"/>
                <a:gd name="T59" fmla="*/ 714 h 1519"/>
                <a:gd name="T60" fmla="*/ 21 w 2362"/>
                <a:gd name="T61" fmla="*/ 694 h 1519"/>
                <a:gd name="T62" fmla="*/ 36 w 2362"/>
                <a:gd name="T63" fmla="*/ 677 h 1519"/>
                <a:gd name="T64" fmla="*/ 55 w 2362"/>
                <a:gd name="T65" fmla="*/ 663 h 1519"/>
                <a:gd name="T66" fmla="*/ 1123 w 2362"/>
                <a:gd name="T67" fmla="*/ 16 h 1519"/>
                <a:gd name="T68" fmla="*/ 1141 w 2362"/>
                <a:gd name="T69" fmla="*/ 7 h 1519"/>
                <a:gd name="T70" fmla="*/ 1161 w 2362"/>
                <a:gd name="T71" fmla="*/ 2 h 1519"/>
                <a:gd name="T72" fmla="*/ 1181 w 2362"/>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62" h="1519">
                  <a:moveTo>
                    <a:pt x="1181" y="0"/>
                  </a:moveTo>
                  <a:lnTo>
                    <a:pt x="1201" y="2"/>
                  </a:lnTo>
                  <a:lnTo>
                    <a:pt x="1221" y="7"/>
                  </a:lnTo>
                  <a:lnTo>
                    <a:pt x="1239" y="16"/>
                  </a:lnTo>
                  <a:lnTo>
                    <a:pt x="2307" y="663"/>
                  </a:lnTo>
                  <a:lnTo>
                    <a:pt x="2326" y="677"/>
                  </a:lnTo>
                  <a:lnTo>
                    <a:pt x="2341" y="694"/>
                  </a:lnTo>
                  <a:lnTo>
                    <a:pt x="2353" y="714"/>
                  </a:lnTo>
                  <a:lnTo>
                    <a:pt x="2359" y="736"/>
                  </a:lnTo>
                  <a:lnTo>
                    <a:pt x="2362" y="760"/>
                  </a:lnTo>
                  <a:lnTo>
                    <a:pt x="2359" y="783"/>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60"/>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959595"/>
            </a:solidFill>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latin typeface="Arial" charset="0"/>
              </a:endParaRPr>
            </a:p>
          </p:txBody>
        </p:sp>
        <p:sp>
          <p:nvSpPr>
            <p:cNvPr id="19" name="Freeform 41">
              <a:extLst>
                <a:ext uri="{FF2B5EF4-FFF2-40B4-BE49-F238E27FC236}">
                  <a16:creationId xmlns:a16="http://schemas.microsoft.com/office/drawing/2014/main" id="{66950334-C71F-4AF1-AFE9-ED0DBBC8A17D}"/>
                </a:ext>
              </a:extLst>
            </p:cNvPr>
            <p:cNvSpPr>
              <a:spLocks/>
            </p:cNvSpPr>
            <p:nvPr/>
          </p:nvSpPr>
          <p:spPr bwMode="auto">
            <a:xfrm>
              <a:off x="3785440" y="5109368"/>
              <a:ext cx="377825" cy="163513"/>
            </a:xfrm>
            <a:custGeom>
              <a:avLst/>
              <a:gdLst>
                <a:gd name="T0" fmla="*/ 593 w 1661"/>
                <a:gd name="T1" fmla="*/ 0 h 720"/>
                <a:gd name="T2" fmla="*/ 1661 w 1661"/>
                <a:gd name="T3" fmla="*/ 647 h 720"/>
                <a:gd name="T4" fmla="*/ 1538 w 1661"/>
                <a:gd name="T5" fmla="*/ 720 h 720"/>
                <a:gd name="T6" fmla="*/ 1514 w 1661"/>
                <a:gd name="T7" fmla="*/ 694 h 720"/>
                <a:gd name="T8" fmla="*/ 1489 w 1661"/>
                <a:gd name="T9" fmla="*/ 670 h 720"/>
                <a:gd name="T10" fmla="*/ 1462 w 1661"/>
                <a:gd name="T11" fmla="*/ 648 h 720"/>
                <a:gd name="T12" fmla="*/ 1401 w 1661"/>
                <a:gd name="T13" fmla="*/ 605 h 720"/>
                <a:gd name="T14" fmla="*/ 1341 w 1661"/>
                <a:gd name="T15" fmla="*/ 569 h 720"/>
                <a:gd name="T16" fmla="*/ 1281 w 1661"/>
                <a:gd name="T17" fmla="*/ 539 h 720"/>
                <a:gd name="T18" fmla="*/ 1220 w 1661"/>
                <a:gd name="T19" fmla="*/ 513 h 720"/>
                <a:gd name="T20" fmla="*/ 1159 w 1661"/>
                <a:gd name="T21" fmla="*/ 495 h 720"/>
                <a:gd name="T22" fmla="*/ 1097 w 1661"/>
                <a:gd name="T23" fmla="*/ 482 h 720"/>
                <a:gd name="T24" fmla="*/ 1032 w 1661"/>
                <a:gd name="T25" fmla="*/ 474 h 720"/>
                <a:gd name="T26" fmla="*/ 967 w 1661"/>
                <a:gd name="T27" fmla="*/ 471 h 720"/>
                <a:gd name="T28" fmla="*/ 890 w 1661"/>
                <a:gd name="T29" fmla="*/ 474 h 720"/>
                <a:gd name="T30" fmla="*/ 812 w 1661"/>
                <a:gd name="T31" fmla="*/ 482 h 720"/>
                <a:gd name="T32" fmla="*/ 731 w 1661"/>
                <a:gd name="T33" fmla="*/ 491 h 720"/>
                <a:gd name="T34" fmla="*/ 675 w 1661"/>
                <a:gd name="T35" fmla="*/ 498 h 720"/>
                <a:gd name="T36" fmla="*/ 618 w 1661"/>
                <a:gd name="T37" fmla="*/ 504 h 720"/>
                <a:gd name="T38" fmla="*/ 559 w 1661"/>
                <a:gd name="T39" fmla="*/ 509 h 720"/>
                <a:gd name="T40" fmla="*/ 497 w 1661"/>
                <a:gd name="T41" fmla="*/ 512 h 720"/>
                <a:gd name="T42" fmla="*/ 431 w 1661"/>
                <a:gd name="T43" fmla="*/ 514 h 720"/>
                <a:gd name="T44" fmla="*/ 393 w 1661"/>
                <a:gd name="T45" fmla="*/ 513 h 720"/>
                <a:gd name="T46" fmla="*/ 335 w 1661"/>
                <a:gd name="T47" fmla="*/ 509 h 720"/>
                <a:gd name="T48" fmla="*/ 277 w 1661"/>
                <a:gd name="T49" fmla="*/ 499 h 720"/>
                <a:gd name="T50" fmla="*/ 220 w 1661"/>
                <a:gd name="T51" fmla="*/ 483 h 720"/>
                <a:gd name="T52" fmla="*/ 164 w 1661"/>
                <a:gd name="T53" fmla="*/ 461 h 720"/>
                <a:gd name="T54" fmla="*/ 108 w 1661"/>
                <a:gd name="T55" fmla="*/ 432 h 720"/>
                <a:gd name="T56" fmla="*/ 53 w 1661"/>
                <a:gd name="T57" fmla="*/ 398 h 720"/>
                <a:gd name="T58" fmla="*/ 0 w 1661"/>
                <a:gd name="T59" fmla="*/ 358 h 720"/>
                <a:gd name="T60" fmla="*/ 593 w 1661"/>
                <a:gd name="T61" fmla="*/ 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61" h="720">
                  <a:moveTo>
                    <a:pt x="593" y="0"/>
                  </a:moveTo>
                  <a:lnTo>
                    <a:pt x="1661" y="647"/>
                  </a:lnTo>
                  <a:lnTo>
                    <a:pt x="1538" y="720"/>
                  </a:lnTo>
                  <a:lnTo>
                    <a:pt x="1514" y="694"/>
                  </a:lnTo>
                  <a:lnTo>
                    <a:pt x="1489" y="670"/>
                  </a:lnTo>
                  <a:lnTo>
                    <a:pt x="1462" y="648"/>
                  </a:lnTo>
                  <a:lnTo>
                    <a:pt x="1401" y="605"/>
                  </a:lnTo>
                  <a:lnTo>
                    <a:pt x="1341" y="569"/>
                  </a:lnTo>
                  <a:lnTo>
                    <a:pt x="1281" y="539"/>
                  </a:lnTo>
                  <a:lnTo>
                    <a:pt x="1220" y="513"/>
                  </a:lnTo>
                  <a:lnTo>
                    <a:pt x="1159" y="495"/>
                  </a:lnTo>
                  <a:lnTo>
                    <a:pt x="1097" y="482"/>
                  </a:lnTo>
                  <a:lnTo>
                    <a:pt x="1032" y="474"/>
                  </a:lnTo>
                  <a:lnTo>
                    <a:pt x="967" y="471"/>
                  </a:lnTo>
                  <a:lnTo>
                    <a:pt x="890" y="474"/>
                  </a:lnTo>
                  <a:lnTo>
                    <a:pt x="812" y="482"/>
                  </a:lnTo>
                  <a:lnTo>
                    <a:pt x="731" y="491"/>
                  </a:lnTo>
                  <a:lnTo>
                    <a:pt x="675" y="498"/>
                  </a:lnTo>
                  <a:lnTo>
                    <a:pt x="618" y="504"/>
                  </a:lnTo>
                  <a:lnTo>
                    <a:pt x="559" y="509"/>
                  </a:lnTo>
                  <a:lnTo>
                    <a:pt x="497" y="512"/>
                  </a:lnTo>
                  <a:lnTo>
                    <a:pt x="431" y="514"/>
                  </a:lnTo>
                  <a:lnTo>
                    <a:pt x="393" y="513"/>
                  </a:lnTo>
                  <a:lnTo>
                    <a:pt x="335" y="509"/>
                  </a:lnTo>
                  <a:lnTo>
                    <a:pt x="277" y="499"/>
                  </a:lnTo>
                  <a:lnTo>
                    <a:pt x="220" y="483"/>
                  </a:lnTo>
                  <a:lnTo>
                    <a:pt x="164" y="461"/>
                  </a:lnTo>
                  <a:lnTo>
                    <a:pt x="108" y="432"/>
                  </a:lnTo>
                  <a:lnTo>
                    <a:pt x="53" y="398"/>
                  </a:lnTo>
                  <a:lnTo>
                    <a:pt x="0" y="358"/>
                  </a:lnTo>
                  <a:lnTo>
                    <a:pt x="593" y="0"/>
                  </a:lnTo>
                  <a:close/>
                </a:path>
              </a:pathLst>
            </a:custGeom>
            <a:solidFill>
              <a:srgbClr val="6FC6DF"/>
            </a:solidFill>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latin typeface="Arial" charset="0"/>
              </a:endParaRPr>
            </a:p>
          </p:txBody>
        </p:sp>
        <p:sp>
          <p:nvSpPr>
            <p:cNvPr id="20" name="Freeform 42">
              <a:extLst>
                <a:ext uri="{FF2B5EF4-FFF2-40B4-BE49-F238E27FC236}">
                  <a16:creationId xmlns:a16="http://schemas.microsoft.com/office/drawing/2014/main" id="{DE5EDA9C-AF77-490B-AB9E-2AE4C8F7DDD9}"/>
                </a:ext>
              </a:extLst>
            </p:cNvPr>
            <p:cNvSpPr>
              <a:spLocks/>
            </p:cNvSpPr>
            <p:nvPr/>
          </p:nvSpPr>
          <p:spPr bwMode="auto">
            <a:xfrm>
              <a:off x="3677490" y="5201443"/>
              <a:ext cx="441325" cy="201613"/>
            </a:xfrm>
            <a:custGeom>
              <a:avLst/>
              <a:gdLst>
                <a:gd name="T0" fmla="*/ 397 w 1940"/>
                <a:gd name="T1" fmla="*/ 0 h 888"/>
                <a:gd name="T2" fmla="*/ 433 w 1940"/>
                <a:gd name="T3" fmla="*/ 29 h 888"/>
                <a:gd name="T4" fmla="*/ 471 w 1940"/>
                <a:gd name="T5" fmla="*/ 57 h 888"/>
                <a:gd name="T6" fmla="*/ 512 w 1940"/>
                <a:gd name="T7" fmla="*/ 84 h 888"/>
                <a:gd name="T8" fmla="*/ 556 w 1940"/>
                <a:gd name="T9" fmla="*/ 108 h 888"/>
                <a:gd name="T10" fmla="*/ 602 w 1940"/>
                <a:gd name="T11" fmla="*/ 132 h 888"/>
                <a:gd name="T12" fmla="*/ 650 w 1940"/>
                <a:gd name="T13" fmla="*/ 152 h 888"/>
                <a:gd name="T14" fmla="*/ 700 w 1940"/>
                <a:gd name="T15" fmla="*/ 168 h 888"/>
                <a:gd name="T16" fmla="*/ 753 w 1940"/>
                <a:gd name="T17" fmla="*/ 180 h 888"/>
                <a:gd name="T18" fmla="*/ 809 w 1940"/>
                <a:gd name="T19" fmla="*/ 189 h 888"/>
                <a:gd name="T20" fmla="*/ 866 w 1940"/>
                <a:gd name="T21" fmla="*/ 193 h 888"/>
                <a:gd name="T22" fmla="*/ 926 w 1940"/>
                <a:gd name="T23" fmla="*/ 194 h 888"/>
                <a:gd name="T24" fmla="*/ 985 w 1940"/>
                <a:gd name="T25" fmla="*/ 192 h 888"/>
                <a:gd name="T26" fmla="*/ 1041 w 1940"/>
                <a:gd name="T27" fmla="*/ 189 h 888"/>
                <a:gd name="T28" fmla="*/ 1093 w 1940"/>
                <a:gd name="T29" fmla="*/ 183 h 888"/>
                <a:gd name="T30" fmla="*/ 1145 w 1940"/>
                <a:gd name="T31" fmla="*/ 178 h 888"/>
                <a:gd name="T32" fmla="*/ 1194 w 1940"/>
                <a:gd name="T33" fmla="*/ 173 h 888"/>
                <a:gd name="T34" fmla="*/ 1241 w 1940"/>
                <a:gd name="T35" fmla="*/ 167 h 888"/>
                <a:gd name="T36" fmla="*/ 1288 w 1940"/>
                <a:gd name="T37" fmla="*/ 161 h 888"/>
                <a:gd name="T38" fmla="*/ 1333 w 1940"/>
                <a:gd name="T39" fmla="*/ 156 h 888"/>
                <a:gd name="T40" fmla="*/ 1379 w 1940"/>
                <a:gd name="T41" fmla="*/ 153 h 888"/>
                <a:gd name="T42" fmla="*/ 1422 w 1940"/>
                <a:gd name="T43" fmla="*/ 151 h 888"/>
                <a:gd name="T44" fmla="*/ 1466 w 1940"/>
                <a:gd name="T45" fmla="*/ 151 h 888"/>
                <a:gd name="T46" fmla="*/ 1510 w 1940"/>
                <a:gd name="T47" fmla="*/ 154 h 888"/>
                <a:gd name="T48" fmla="*/ 1554 w 1940"/>
                <a:gd name="T49" fmla="*/ 159 h 888"/>
                <a:gd name="T50" fmla="*/ 1597 w 1940"/>
                <a:gd name="T51" fmla="*/ 168 h 888"/>
                <a:gd name="T52" fmla="*/ 1643 w 1940"/>
                <a:gd name="T53" fmla="*/ 180 h 888"/>
                <a:gd name="T54" fmla="*/ 1689 w 1940"/>
                <a:gd name="T55" fmla="*/ 196 h 888"/>
                <a:gd name="T56" fmla="*/ 1736 w 1940"/>
                <a:gd name="T57" fmla="*/ 217 h 888"/>
                <a:gd name="T58" fmla="*/ 1784 w 1940"/>
                <a:gd name="T59" fmla="*/ 243 h 888"/>
                <a:gd name="T60" fmla="*/ 1834 w 1940"/>
                <a:gd name="T61" fmla="*/ 274 h 888"/>
                <a:gd name="T62" fmla="*/ 1887 w 1940"/>
                <a:gd name="T63" fmla="*/ 310 h 888"/>
                <a:gd name="T64" fmla="*/ 1914 w 1940"/>
                <a:gd name="T65" fmla="*/ 333 h 888"/>
                <a:gd name="T66" fmla="*/ 1940 w 1940"/>
                <a:gd name="T67" fmla="*/ 360 h 888"/>
                <a:gd name="T68" fmla="*/ 1067 w 1940"/>
                <a:gd name="T69" fmla="*/ 888 h 888"/>
                <a:gd name="T70" fmla="*/ 0 w 1940"/>
                <a:gd name="T71" fmla="*/ 241 h 888"/>
                <a:gd name="T72" fmla="*/ 397 w 1940"/>
                <a:gd name="T73"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0" h="888">
                  <a:moveTo>
                    <a:pt x="397" y="0"/>
                  </a:moveTo>
                  <a:lnTo>
                    <a:pt x="433" y="29"/>
                  </a:lnTo>
                  <a:lnTo>
                    <a:pt x="471" y="57"/>
                  </a:lnTo>
                  <a:lnTo>
                    <a:pt x="512" y="84"/>
                  </a:lnTo>
                  <a:lnTo>
                    <a:pt x="556" y="108"/>
                  </a:lnTo>
                  <a:lnTo>
                    <a:pt x="602" y="132"/>
                  </a:lnTo>
                  <a:lnTo>
                    <a:pt x="650" y="152"/>
                  </a:lnTo>
                  <a:lnTo>
                    <a:pt x="700" y="168"/>
                  </a:lnTo>
                  <a:lnTo>
                    <a:pt x="753" y="180"/>
                  </a:lnTo>
                  <a:lnTo>
                    <a:pt x="809" y="189"/>
                  </a:lnTo>
                  <a:lnTo>
                    <a:pt x="866" y="193"/>
                  </a:lnTo>
                  <a:lnTo>
                    <a:pt x="926" y="194"/>
                  </a:lnTo>
                  <a:lnTo>
                    <a:pt x="985" y="192"/>
                  </a:lnTo>
                  <a:lnTo>
                    <a:pt x="1041" y="189"/>
                  </a:lnTo>
                  <a:lnTo>
                    <a:pt x="1093" y="183"/>
                  </a:lnTo>
                  <a:lnTo>
                    <a:pt x="1145" y="178"/>
                  </a:lnTo>
                  <a:lnTo>
                    <a:pt x="1194" y="173"/>
                  </a:lnTo>
                  <a:lnTo>
                    <a:pt x="1241" y="167"/>
                  </a:lnTo>
                  <a:lnTo>
                    <a:pt x="1288" y="161"/>
                  </a:lnTo>
                  <a:lnTo>
                    <a:pt x="1333" y="156"/>
                  </a:lnTo>
                  <a:lnTo>
                    <a:pt x="1379" y="153"/>
                  </a:lnTo>
                  <a:lnTo>
                    <a:pt x="1422" y="151"/>
                  </a:lnTo>
                  <a:lnTo>
                    <a:pt x="1466" y="151"/>
                  </a:lnTo>
                  <a:lnTo>
                    <a:pt x="1510" y="154"/>
                  </a:lnTo>
                  <a:lnTo>
                    <a:pt x="1554" y="159"/>
                  </a:lnTo>
                  <a:lnTo>
                    <a:pt x="1597" y="168"/>
                  </a:lnTo>
                  <a:lnTo>
                    <a:pt x="1643" y="180"/>
                  </a:lnTo>
                  <a:lnTo>
                    <a:pt x="1689" y="196"/>
                  </a:lnTo>
                  <a:lnTo>
                    <a:pt x="1736" y="217"/>
                  </a:lnTo>
                  <a:lnTo>
                    <a:pt x="1784" y="243"/>
                  </a:lnTo>
                  <a:lnTo>
                    <a:pt x="1834" y="274"/>
                  </a:lnTo>
                  <a:lnTo>
                    <a:pt x="1887" y="310"/>
                  </a:lnTo>
                  <a:lnTo>
                    <a:pt x="1914" y="333"/>
                  </a:lnTo>
                  <a:lnTo>
                    <a:pt x="1940" y="360"/>
                  </a:lnTo>
                  <a:lnTo>
                    <a:pt x="1067" y="888"/>
                  </a:lnTo>
                  <a:lnTo>
                    <a:pt x="0" y="241"/>
                  </a:lnTo>
                  <a:lnTo>
                    <a:pt x="397" y="0"/>
                  </a:lnTo>
                  <a:close/>
                </a:path>
              </a:pathLst>
            </a:custGeom>
            <a:solidFill>
              <a:srgbClr val="6FC6DF"/>
            </a:solidFill>
            <a:ln w="0">
              <a:solidFill>
                <a:schemeClr val="tx1"/>
              </a:solidFill>
              <a:prstDash val="solid"/>
              <a:round/>
              <a:headEnd/>
              <a:tailEnd/>
            </a:ln>
          </p:spPr>
          <p:txBody>
            <a:bodyPr vert="horz" wrap="square" lIns="91392" tIns="45696" rIns="91392" bIns="45696" numCol="1" anchor="t" anchorCtr="0" compatLnSpc="1">
              <a:prstTxWarp prst="textNoShape">
                <a:avLst/>
              </a:prstTxWarp>
            </a:bodyPr>
            <a:lstStyle/>
            <a:p>
              <a:endParaRPr lang="en-US" sz="1798" dirty="0">
                <a:latin typeface="Arial" charset="0"/>
              </a:endParaRPr>
            </a:p>
          </p:txBody>
        </p:sp>
      </p:grpSp>
      <p:sp>
        <p:nvSpPr>
          <p:cNvPr id="21" name="TextBox 20">
            <a:extLst>
              <a:ext uri="{FF2B5EF4-FFF2-40B4-BE49-F238E27FC236}">
                <a16:creationId xmlns:a16="http://schemas.microsoft.com/office/drawing/2014/main" id="{CF505555-B318-4E5E-86BD-F01C2BFA72C0}"/>
              </a:ext>
            </a:extLst>
          </p:cNvPr>
          <p:cNvSpPr txBox="1"/>
          <p:nvPr/>
        </p:nvSpPr>
        <p:spPr>
          <a:xfrm>
            <a:off x="9151063" y="464392"/>
            <a:ext cx="978647" cy="400110"/>
          </a:xfrm>
          <a:prstGeom prst="rect">
            <a:avLst/>
          </a:prstGeom>
          <a:noFill/>
        </p:spPr>
        <p:txBody>
          <a:bodyPr wrap="square" rtlCol="0">
            <a:spAutoFit/>
          </a:bodyPr>
          <a:lstStyle/>
          <a:p>
            <a:r>
              <a:rPr lang="en-US" sz="2000" dirty="0"/>
              <a:t>Points</a:t>
            </a:r>
            <a:endParaRPr lang="en-US" sz="1400" dirty="0"/>
          </a:p>
        </p:txBody>
      </p:sp>
      <p:sp>
        <p:nvSpPr>
          <p:cNvPr id="22" name="TextBox 21">
            <a:extLst>
              <a:ext uri="{FF2B5EF4-FFF2-40B4-BE49-F238E27FC236}">
                <a16:creationId xmlns:a16="http://schemas.microsoft.com/office/drawing/2014/main" id="{8E439830-B3D4-46A3-A97D-C60B11218D1B}"/>
              </a:ext>
            </a:extLst>
          </p:cNvPr>
          <p:cNvSpPr txBox="1"/>
          <p:nvPr/>
        </p:nvSpPr>
        <p:spPr>
          <a:xfrm>
            <a:off x="9186272" y="2459335"/>
            <a:ext cx="860861" cy="400110"/>
          </a:xfrm>
          <a:prstGeom prst="rect">
            <a:avLst/>
          </a:prstGeom>
          <a:noFill/>
        </p:spPr>
        <p:txBody>
          <a:bodyPr wrap="square" rtlCol="0">
            <a:spAutoFit/>
          </a:bodyPr>
          <a:lstStyle/>
          <a:p>
            <a:r>
              <a:rPr lang="en-US" sz="2000" dirty="0"/>
              <a:t>Lines</a:t>
            </a:r>
            <a:endParaRPr lang="en-US" sz="1600" dirty="0"/>
          </a:p>
        </p:txBody>
      </p:sp>
      <p:sp>
        <p:nvSpPr>
          <p:cNvPr id="23" name="TextBox 22">
            <a:extLst>
              <a:ext uri="{FF2B5EF4-FFF2-40B4-BE49-F238E27FC236}">
                <a16:creationId xmlns:a16="http://schemas.microsoft.com/office/drawing/2014/main" id="{E624833E-7845-414A-A89E-6F3FD23FC228}"/>
              </a:ext>
            </a:extLst>
          </p:cNvPr>
          <p:cNvSpPr txBox="1"/>
          <p:nvPr/>
        </p:nvSpPr>
        <p:spPr>
          <a:xfrm>
            <a:off x="8903513" y="4440508"/>
            <a:ext cx="1426381" cy="400110"/>
          </a:xfrm>
          <a:prstGeom prst="rect">
            <a:avLst/>
          </a:prstGeom>
          <a:noFill/>
        </p:spPr>
        <p:txBody>
          <a:bodyPr wrap="square" rtlCol="0">
            <a:spAutoFit/>
          </a:bodyPr>
          <a:lstStyle/>
          <a:p>
            <a:r>
              <a:rPr lang="en-US" sz="2000" dirty="0"/>
              <a:t>Polygons</a:t>
            </a:r>
            <a:endParaRPr lang="en-US" sz="1600" dirty="0"/>
          </a:p>
        </p:txBody>
      </p:sp>
      <p:sp>
        <p:nvSpPr>
          <p:cNvPr id="24" name="Text Placeholder 1">
            <a:extLst>
              <a:ext uri="{FF2B5EF4-FFF2-40B4-BE49-F238E27FC236}">
                <a16:creationId xmlns:a16="http://schemas.microsoft.com/office/drawing/2014/main" id="{619AE6D3-CE42-484F-AB9F-9556F204EE0D}"/>
              </a:ext>
            </a:extLst>
          </p:cNvPr>
          <p:cNvSpPr txBox="1">
            <a:spLocks/>
          </p:cNvSpPr>
          <p:nvPr/>
        </p:nvSpPr>
        <p:spPr>
          <a:xfrm>
            <a:off x="682625" y="1097309"/>
            <a:ext cx="10826496" cy="24622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600" b="0" dirty="0">
                <a:solidFill>
                  <a:schemeClr val="bg2">
                    <a:lumMod val="40000"/>
                    <a:lumOff val="60000"/>
                  </a:schemeClr>
                </a:solidFill>
              </a:rPr>
              <a:t>The R-ArcGIS Bridge</a:t>
            </a:r>
          </a:p>
          <a:p>
            <a:pPr marL="0" indent="0">
              <a:buNone/>
            </a:pPr>
            <a:endParaRPr lang="en-US" b="0" dirty="0"/>
          </a:p>
        </p:txBody>
      </p:sp>
    </p:spTree>
    <p:extLst>
      <p:ext uri="{BB962C8B-B14F-4D97-AF65-F5344CB8AC3E}">
        <p14:creationId xmlns:p14="http://schemas.microsoft.com/office/powerpoint/2010/main" val="4524887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E36907D5-CA75-4E87-BA0E-CFFC27EF7351}"/>
              </a:ext>
            </a:extLst>
          </p:cNvPr>
          <p:cNvSpPr>
            <a:spLocks noGrp="1"/>
          </p:cNvSpPr>
          <p:nvPr>
            <p:ph type="title"/>
          </p:nvPr>
        </p:nvSpPr>
        <p:spPr>
          <a:xfrm>
            <a:off x="685800" y="682625"/>
            <a:ext cx="10826496" cy="430887"/>
          </a:xfrm>
        </p:spPr>
        <p:txBody>
          <a:bodyPr/>
          <a:lstStyle/>
          <a:p>
            <a:r>
              <a:rPr lang="en-US" sz="2800" b="0" dirty="0"/>
              <a:t>Set Up</a:t>
            </a:r>
          </a:p>
        </p:txBody>
      </p:sp>
      <p:sp>
        <p:nvSpPr>
          <p:cNvPr id="5" name="Content Placeholder 8">
            <a:extLst>
              <a:ext uri="{FF2B5EF4-FFF2-40B4-BE49-F238E27FC236}">
                <a16:creationId xmlns:a16="http://schemas.microsoft.com/office/drawing/2014/main" id="{E97170C6-7B4C-46D3-867C-A999DE052AA3}"/>
              </a:ext>
            </a:extLst>
          </p:cNvPr>
          <p:cNvSpPr txBox="1">
            <a:spLocks/>
          </p:cNvSpPr>
          <p:nvPr/>
        </p:nvSpPr>
        <p:spPr>
          <a:xfrm>
            <a:off x="204394" y="1957891"/>
            <a:ext cx="3012142" cy="3862596"/>
          </a:xfrm>
          <a:prstGeom prst="rect">
            <a:avLst/>
          </a:prstGeom>
          <a:noFill/>
        </p:spPr>
        <p:txBody>
          <a:bodyPr vert="horz" wrap="square" lIns="0" tIns="0" rIns="0" bIns="0" rtlCol="0" anchor="t">
            <a:spAutoFit/>
          </a:bodyPr>
          <a:lstStyle>
            <a:lvl1pPr marL="0" indent="0" algn="r" defTabSz="457200" rtl="0" eaLnBrk="1" latinLnBrk="0" hangingPunct="1">
              <a:lnSpc>
                <a:spcPct val="100000"/>
              </a:lnSpc>
              <a:spcBef>
                <a:spcPts val="300"/>
              </a:spcBef>
              <a:spcAft>
                <a:spcPts val="0"/>
              </a:spcAft>
              <a:buClr>
                <a:schemeClr val="accent4">
                  <a:lumMod val="60000"/>
                  <a:lumOff val="40000"/>
                </a:schemeClr>
              </a:buClr>
              <a:buSzPct val="80000"/>
              <a:buFontTx/>
              <a:buNone/>
              <a:defRPr lang="en-US" sz="2600" b="0" kern="1200" baseline="0" smtClean="0">
                <a:solidFill>
                  <a:schemeClr val="accent4">
                    <a:lumMod val="40000"/>
                    <a:lumOff val="60000"/>
                  </a:schemeClr>
                </a:solidFill>
                <a:latin typeface="+mj-lt"/>
                <a:ea typeface="+mj-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lang="en-US" sz="1800" b="1" kern="1200" smtClean="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lang="en-US" sz="1600" b="1" kern="1200" smtClean="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smtClean="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342900" indent="-342900" algn="l">
              <a:buFont typeface="Arial" panose="020B0604020202020204" pitchFamily="34" charset="0"/>
              <a:buChar char="•"/>
            </a:pPr>
            <a:r>
              <a:rPr lang="en-US" sz="2400" dirty="0">
                <a:solidFill>
                  <a:schemeClr val="tx1"/>
                </a:solidFill>
              </a:rPr>
              <a:t>Requires:</a:t>
            </a:r>
          </a:p>
          <a:p>
            <a:pPr marL="800100" lvl="1" indent="-342900">
              <a:buFont typeface="Arial" panose="020B0604020202020204" pitchFamily="34" charset="0"/>
              <a:buChar char="•"/>
            </a:pPr>
            <a:r>
              <a:rPr lang="en-US" sz="2000" dirty="0"/>
              <a:t>ArcGIS Pro 1.1 or later</a:t>
            </a:r>
          </a:p>
          <a:p>
            <a:pPr marL="800100" lvl="1" indent="-342900">
              <a:buFont typeface="Arial" panose="020B0604020202020204" pitchFamily="34" charset="0"/>
              <a:buChar char="•"/>
            </a:pPr>
            <a:r>
              <a:rPr lang="en-US" sz="2000" dirty="0">
                <a:solidFill>
                  <a:schemeClr val="tx1"/>
                </a:solidFill>
              </a:rPr>
              <a:t>R 3.2.2 or later</a:t>
            </a:r>
          </a:p>
          <a:p>
            <a:pPr marL="800100" lvl="1" indent="-342900">
              <a:buFont typeface="Arial" panose="020B0604020202020204" pitchFamily="34" charset="0"/>
              <a:buChar char="•"/>
            </a:pPr>
            <a:r>
              <a:rPr lang="en-US" sz="2000" dirty="0"/>
              <a:t>R “</a:t>
            </a:r>
            <a:r>
              <a:rPr lang="en-US" sz="2000" dirty="0" err="1"/>
              <a:t>sp</a:t>
            </a:r>
            <a:r>
              <a:rPr lang="en-US" sz="2000" dirty="0"/>
              <a:t>” package</a:t>
            </a:r>
          </a:p>
          <a:p>
            <a:pPr marL="800100" lvl="1" indent="-342900">
              <a:buFont typeface="Arial" panose="020B0604020202020204" pitchFamily="34" charset="0"/>
              <a:buChar char="•"/>
            </a:pPr>
            <a:r>
              <a:rPr lang="en-US" sz="2000" dirty="0" err="1">
                <a:solidFill>
                  <a:schemeClr val="tx1"/>
                </a:solidFill>
              </a:rPr>
              <a:t>Rstudio</a:t>
            </a:r>
            <a:r>
              <a:rPr lang="en-US" sz="2000" dirty="0">
                <a:solidFill>
                  <a:schemeClr val="tx1"/>
                </a:solidFill>
              </a:rPr>
              <a:t> (optional)</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endParaRPr lang="en-US" sz="2800" dirty="0">
              <a:solidFill>
                <a:schemeClr val="tx1"/>
              </a:solidFill>
            </a:endParaRPr>
          </a:p>
          <a:p>
            <a:pPr algn="l"/>
            <a:endParaRPr lang="en-US" sz="2400" dirty="0"/>
          </a:p>
        </p:txBody>
      </p:sp>
      <p:sp>
        <p:nvSpPr>
          <p:cNvPr id="24" name="Text Placeholder 1">
            <a:extLst>
              <a:ext uri="{FF2B5EF4-FFF2-40B4-BE49-F238E27FC236}">
                <a16:creationId xmlns:a16="http://schemas.microsoft.com/office/drawing/2014/main" id="{619AE6D3-CE42-484F-AB9F-9556F204EE0D}"/>
              </a:ext>
            </a:extLst>
          </p:cNvPr>
          <p:cNvSpPr txBox="1">
            <a:spLocks/>
          </p:cNvSpPr>
          <p:nvPr/>
        </p:nvSpPr>
        <p:spPr>
          <a:xfrm>
            <a:off x="682625" y="1097309"/>
            <a:ext cx="10826496" cy="24622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600" b="0" dirty="0">
                <a:solidFill>
                  <a:schemeClr val="bg2">
                    <a:lumMod val="40000"/>
                    <a:lumOff val="60000"/>
                  </a:schemeClr>
                </a:solidFill>
              </a:rPr>
              <a:t>The R-ArcGIS Bridge</a:t>
            </a:r>
          </a:p>
          <a:p>
            <a:pPr marL="0" indent="0">
              <a:buNone/>
            </a:pPr>
            <a:endParaRPr lang="en-US" b="0" dirty="0"/>
          </a:p>
        </p:txBody>
      </p:sp>
      <p:pic>
        <p:nvPicPr>
          <p:cNvPr id="2" name="Picture 1">
            <a:extLst>
              <a:ext uri="{FF2B5EF4-FFF2-40B4-BE49-F238E27FC236}">
                <a16:creationId xmlns:a16="http://schemas.microsoft.com/office/drawing/2014/main" id="{FB972C18-A5C6-4311-9B46-F37D67958B1D}"/>
              </a:ext>
            </a:extLst>
          </p:cNvPr>
          <p:cNvPicPr>
            <a:picLocks noChangeAspect="1"/>
          </p:cNvPicPr>
          <p:nvPr/>
        </p:nvPicPr>
        <p:blipFill>
          <a:blip r:embed="rId2"/>
          <a:stretch>
            <a:fillRect/>
          </a:stretch>
        </p:blipFill>
        <p:spPr>
          <a:xfrm>
            <a:off x="3295014" y="527123"/>
            <a:ext cx="8475465" cy="6081891"/>
          </a:xfrm>
          <a:prstGeom prst="rect">
            <a:avLst/>
          </a:prstGeom>
        </p:spPr>
      </p:pic>
      <p:sp>
        <p:nvSpPr>
          <p:cNvPr id="3" name="Rectangle 2">
            <a:extLst>
              <a:ext uri="{FF2B5EF4-FFF2-40B4-BE49-F238E27FC236}">
                <a16:creationId xmlns:a16="http://schemas.microsoft.com/office/drawing/2014/main" id="{E6E5A345-970D-498A-934B-B2CD6EF5C1BF}"/>
              </a:ext>
            </a:extLst>
          </p:cNvPr>
          <p:cNvSpPr/>
          <p:nvPr/>
        </p:nvSpPr>
        <p:spPr bwMode="auto">
          <a:xfrm>
            <a:off x="5155602" y="3937299"/>
            <a:ext cx="6356694" cy="1559859"/>
          </a:xfrm>
          <a:prstGeom prst="rect">
            <a:avLst/>
          </a:prstGeom>
          <a:noFill/>
          <a:ln>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603044952"/>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7C303B3-9186-49FD-9136-1677757FC990}"/>
              </a:ext>
            </a:extLst>
          </p:cNvPr>
          <p:cNvSpPr/>
          <p:nvPr/>
        </p:nvSpPr>
        <p:spPr bwMode="auto">
          <a:xfrm>
            <a:off x="7119554" y="1102052"/>
            <a:ext cx="4336025" cy="5058466"/>
          </a:xfrm>
          <a:custGeom>
            <a:avLst/>
            <a:gdLst>
              <a:gd name="connsiteX0" fmla="*/ 0 w 4336025"/>
              <a:gd name="connsiteY0" fmla="*/ 1238865 h 4965290"/>
              <a:gd name="connsiteX1" fmla="*/ 2182761 w 4336025"/>
              <a:gd name="connsiteY1" fmla="*/ 0 h 4965290"/>
              <a:gd name="connsiteX2" fmla="*/ 4336025 w 4336025"/>
              <a:gd name="connsiteY2" fmla="*/ 1229032 h 4965290"/>
              <a:gd name="connsiteX3" fmla="*/ 4336025 w 4336025"/>
              <a:gd name="connsiteY3" fmla="*/ 3755923 h 4965290"/>
              <a:gd name="connsiteX4" fmla="*/ 2192593 w 4336025"/>
              <a:gd name="connsiteY4" fmla="*/ 4965290 h 4965290"/>
              <a:gd name="connsiteX5" fmla="*/ 39329 w 4336025"/>
              <a:gd name="connsiteY5" fmla="*/ 3716594 h 4965290"/>
              <a:gd name="connsiteX6" fmla="*/ 0 w 4336025"/>
              <a:gd name="connsiteY6" fmla="*/ 1238865 h 496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025" h="4965290">
                <a:moveTo>
                  <a:pt x="0" y="1238865"/>
                </a:moveTo>
                <a:lnTo>
                  <a:pt x="2182761" y="0"/>
                </a:lnTo>
                <a:lnTo>
                  <a:pt x="4336025" y="1229032"/>
                </a:lnTo>
                <a:lnTo>
                  <a:pt x="4336025" y="3755923"/>
                </a:lnTo>
                <a:lnTo>
                  <a:pt x="2192593" y="4965290"/>
                </a:lnTo>
                <a:lnTo>
                  <a:pt x="39329" y="3716594"/>
                </a:lnTo>
                <a:lnTo>
                  <a:pt x="0" y="1238865"/>
                </a:lnTo>
                <a:close/>
              </a:path>
            </a:pathLst>
          </a:custGeom>
          <a:gradFill>
            <a:gsLst>
              <a:gs pos="0">
                <a:srgbClr val="FFFFFF">
                  <a:alpha val="0"/>
                </a:srgbClr>
              </a:gs>
              <a:gs pos="100000">
                <a:srgbClr val="00B9F2"/>
              </a:gs>
            </a:gsLst>
            <a:path path="circle">
              <a:fillToRect t="100000" r="100000"/>
            </a:path>
          </a:gradFill>
          <a:ln w="1270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66" name="TextBox 54"/>
          <p:cNvSpPr txBox="1"/>
          <p:nvPr/>
        </p:nvSpPr>
        <p:spPr>
          <a:xfrm>
            <a:off x="7805368" y="4374242"/>
            <a:ext cx="637353" cy="3231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lnSpc>
                <a:spcPts val="1800"/>
              </a:lnSpc>
              <a:defRPr sz="2000">
                <a:solidFill>
                  <a:srgbClr val="C9F2FF"/>
                </a:solidFill>
              </a:defRPr>
            </a:lvl1pPr>
          </a:lstStyle>
          <a:p>
            <a:r>
              <a:rPr sz="1600" dirty="0">
                <a:solidFill>
                  <a:schemeClr val="tx1"/>
                </a:solidFill>
              </a:rPr>
              <a:t>REST</a:t>
            </a:r>
          </a:p>
        </p:txBody>
      </p:sp>
      <p:sp>
        <p:nvSpPr>
          <p:cNvPr id="768" name="TextBox 56"/>
          <p:cNvSpPr txBox="1"/>
          <p:nvPr/>
        </p:nvSpPr>
        <p:spPr>
          <a:xfrm>
            <a:off x="8432029" y="2924969"/>
            <a:ext cx="525142" cy="3231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a:lnSpc>
                <a:spcPts val="1800"/>
              </a:lnSpc>
              <a:defRPr sz="2000">
                <a:solidFill>
                  <a:srgbClr val="C9F2FF"/>
                </a:solidFill>
              </a:defRPr>
            </a:lvl1pPr>
          </a:lstStyle>
          <a:p>
            <a:r>
              <a:rPr sz="1600">
                <a:solidFill>
                  <a:schemeClr val="tx1"/>
                </a:solidFill>
              </a:rPr>
              <a:t>Java</a:t>
            </a:r>
          </a:p>
        </p:txBody>
      </p:sp>
      <p:sp>
        <p:nvSpPr>
          <p:cNvPr id="769" name="TextBox 57"/>
          <p:cNvSpPr txBox="1"/>
          <p:nvPr/>
        </p:nvSpPr>
        <p:spPr>
          <a:xfrm>
            <a:off x="8915709" y="2001887"/>
            <a:ext cx="763990" cy="3231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lnSpc>
                <a:spcPts val="1800"/>
              </a:lnSpc>
              <a:defRPr sz="2000">
                <a:solidFill>
                  <a:srgbClr val="C9F2FF"/>
                </a:solidFill>
              </a:defRPr>
            </a:lvl1pPr>
          </a:lstStyle>
          <a:p>
            <a:r>
              <a:rPr sz="1600" dirty="0">
                <a:solidFill>
                  <a:schemeClr val="tx1"/>
                </a:solidFill>
              </a:rPr>
              <a:t>HTML5</a:t>
            </a:r>
          </a:p>
        </p:txBody>
      </p:sp>
      <p:sp>
        <p:nvSpPr>
          <p:cNvPr id="770" name="TextBox 58"/>
          <p:cNvSpPr txBox="1"/>
          <p:nvPr/>
        </p:nvSpPr>
        <p:spPr>
          <a:xfrm>
            <a:off x="8151573" y="2431266"/>
            <a:ext cx="739945" cy="32553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lnSpc>
                <a:spcPts val="1800"/>
              </a:lnSpc>
              <a:defRPr sz="2000">
                <a:solidFill>
                  <a:srgbClr val="C9F2FF"/>
                </a:solidFill>
              </a:defRPr>
            </a:lvl1pPr>
          </a:lstStyle>
          <a:p>
            <a:r>
              <a:rPr sz="1600" dirty="0">
                <a:solidFill>
                  <a:schemeClr val="tx1"/>
                </a:solidFill>
              </a:rPr>
              <a:t>Python</a:t>
            </a:r>
          </a:p>
        </p:txBody>
      </p:sp>
      <p:sp>
        <p:nvSpPr>
          <p:cNvPr id="772" name="TextBox 60"/>
          <p:cNvSpPr txBox="1"/>
          <p:nvPr/>
        </p:nvSpPr>
        <p:spPr>
          <a:xfrm>
            <a:off x="9904143" y="4534817"/>
            <a:ext cx="536363" cy="3231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lnSpc>
                <a:spcPts val="1800"/>
              </a:lnSpc>
              <a:defRPr sz="2000">
                <a:solidFill>
                  <a:srgbClr val="C9F2FF"/>
                </a:solidFill>
              </a:defRPr>
            </a:lvl1pPr>
          </a:lstStyle>
          <a:p>
            <a:r>
              <a:rPr sz="1600">
                <a:solidFill>
                  <a:schemeClr val="tx1"/>
                </a:solidFill>
              </a:rPr>
              <a:t>Swift</a:t>
            </a:r>
          </a:p>
        </p:txBody>
      </p:sp>
      <p:sp>
        <p:nvSpPr>
          <p:cNvPr id="775" name="TextBox 63"/>
          <p:cNvSpPr txBox="1"/>
          <p:nvPr/>
        </p:nvSpPr>
        <p:spPr>
          <a:xfrm>
            <a:off x="8102505" y="3631285"/>
            <a:ext cx="310339" cy="3231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lnSpc>
                <a:spcPts val="1800"/>
              </a:lnSpc>
              <a:defRPr sz="2000">
                <a:solidFill>
                  <a:srgbClr val="C9F2FF"/>
                </a:solidFill>
              </a:defRPr>
            </a:lvl1pPr>
          </a:lstStyle>
          <a:p>
            <a:r>
              <a:rPr sz="1600" dirty="0">
                <a:solidFill>
                  <a:schemeClr val="tx1"/>
                </a:solidFill>
              </a:rPr>
              <a:t>Qt</a:t>
            </a:r>
          </a:p>
        </p:txBody>
      </p:sp>
      <p:sp>
        <p:nvSpPr>
          <p:cNvPr id="776" name="TextBox 65"/>
          <p:cNvSpPr txBox="1"/>
          <p:nvPr/>
        </p:nvSpPr>
        <p:spPr>
          <a:xfrm>
            <a:off x="9171994" y="3230397"/>
            <a:ext cx="868185" cy="32553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a:lnSpc>
                <a:spcPts val="1800"/>
              </a:lnSpc>
              <a:defRPr sz="2000">
                <a:solidFill>
                  <a:srgbClr val="C9F2FF"/>
                </a:solidFill>
              </a:defRPr>
            </a:lvl1pPr>
          </a:lstStyle>
          <a:p>
            <a:r>
              <a:rPr sz="1600" dirty="0">
                <a:solidFill>
                  <a:schemeClr val="tx1"/>
                </a:solidFill>
              </a:rPr>
              <a:t>Xamarin</a:t>
            </a:r>
          </a:p>
        </p:txBody>
      </p:sp>
      <p:sp>
        <p:nvSpPr>
          <p:cNvPr id="777" name="TextBox 66"/>
          <p:cNvSpPr txBox="1"/>
          <p:nvPr/>
        </p:nvSpPr>
        <p:spPr>
          <a:xfrm>
            <a:off x="8802001" y="4878138"/>
            <a:ext cx="1163137" cy="3231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a:lnSpc>
                <a:spcPts val="1800"/>
              </a:lnSpc>
              <a:defRPr sz="2000">
                <a:solidFill>
                  <a:srgbClr val="C9F2FF"/>
                </a:solidFill>
              </a:defRPr>
            </a:lvl1pPr>
          </a:lstStyle>
          <a:p>
            <a:r>
              <a:rPr sz="1600" dirty="0">
                <a:solidFill>
                  <a:schemeClr val="tx1"/>
                </a:solidFill>
              </a:rPr>
              <a:t>Objective-C</a:t>
            </a:r>
          </a:p>
        </p:txBody>
      </p:sp>
      <p:sp>
        <p:nvSpPr>
          <p:cNvPr id="778" name="TextBox 67"/>
          <p:cNvSpPr txBox="1"/>
          <p:nvPr/>
        </p:nvSpPr>
        <p:spPr>
          <a:xfrm>
            <a:off x="8690967" y="4076134"/>
            <a:ext cx="1049324" cy="3231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lnSpc>
                <a:spcPts val="1800"/>
              </a:lnSpc>
              <a:defRPr sz="2000">
                <a:solidFill>
                  <a:srgbClr val="C9F2FF"/>
                </a:solidFill>
              </a:defRPr>
            </a:lvl1pPr>
          </a:lstStyle>
          <a:p>
            <a:r>
              <a:rPr sz="1600" dirty="0">
                <a:solidFill>
                  <a:schemeClr val="tx1"/>
                </a:solidFill>
              </a:rPr>
              <a:t>JavaScript</a:t>
            </a:r>
          </a:p>
        </p:txBody>
      </p:sp>
      <p:sp>
        <p:nvSpPr>
          <p:cNvPr id="779" name="TextBox 68"/>
          <p:cNvSpPr txBox="1"/>
          <p:nvPr/>
        </p:nvSpPr>
        <p:spPr>
          <a:xfrm>
            <a:off x="10252938" y="3718163"/>
            <a:ext cx="480258" cy="3231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a:lnSpc>
                <a:spcPts val="1800"/>
              </a:lnSpc>
              <a:defRPr sz="2000">
                <a:solidFill>
                  <a:srgbClr val="C9F2FF"/>
                </a:solidFill>
              </a:defRPr>
            </a:lvl1pPr>
          </a:lstStyle>
          <a:p>
            <a:r>
              <a:rPr sz="1600" dirty="0">
                <a:solidFill>
                  <a:schemeClr val="tx1"/>
                </a:solidFill>
              </a:rPr>
              <a:t>C++</a:t>
            </a:r>
          </a:p>
        </p:txBody>
      </p:sp>
      <p:sp>
        <p:nvSpPr>
          <p:cNvPr id="780" name="TextBox 69"/>
          <p:cNvSpPr txBox="1"/>
          <p:nvPr/>
        </p:nvSpPr>
        <p:spPr>
          <a:xfrm>
            <a:off x="9268987" y="2572074"/>
            <a:ext cx="353621" cy="3231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lnSpc>
                <a:spcPts val="1800"/>
              </a:lnSpc>
              <a:defRPr sz="2000">
                <a:solidFill>
                  <a:srgbClr val="C9F2FF"/>
                </a:solidFill>
              </a:defRPr>
            </a:lvl1pPr>
          </a:lstStyle>
          <a:p>
            <a:r>
              <a:rPr sz="1600">
                <a:solidFill>
                  <a:schemeClr val="tx1"/>
                </a:solidFill>
              </a:rPr>
              <a:t>C#</a:t>
            </a:r>
          </a:p>
        </p:txBody>
      </p:sp>
      <p:sp>
        <p:nvSpPr>
          <p:cNvPr id="36" name="Title 1"/>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endParaRPr lang="en-US" dirty="0">
              <a:latin typeface="+mn-lt"/>
            </a:endParaRPr>
          </a:p>
        </p:txBody>
      </p:sp>
      <p:sp>
        <p:nvSpPr>
          <p:cNvPr id="38" name="Title 3"/>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3000" b="0" kern="0" dirty="0">
                <a:solidFill>
                  <a:prstClr val="white"/>
                </a:solidFill>
                <a:latin typeface="+mn-lt"/>
                <a:cs typeface="ＭＳ Ｐゴシック"/>
              </a:rPr>
              <a:t>ArcGIS   </a:t>
            </a:r>
            <a:r>
              <a:rPr lang="en-US" sz="1800" b="0" kern="0" dirty="0">
                <a:latin typeface="+mn-lt"/>
              </a:rPr>
              <a:t>A Platform for Developers</a:t>
            </a:r>
          </a:p>
        </p:txBody>
      </p:sp>
      <p:sp>
        <p:nvSpPr>
          <p:cNvPr id="41" name="Freeform 40"/>
          <p:cNvSpPr/>
          <p:nvPr/>
        </p:nvSpPr>
        <p:spPr bwMode="auto">
          <a:xfrm>
            <a:off x="4559231" y="2048474"/>
            <a:ext cx="1951429" cy="1215119"/>
          </a:xfrm>
          <a:custGeom>
            <a:avLst/>
            <a:gdLst>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735772 w 1798607"/>
              <a:gd name="connsiteY12" fmla="*/ 242294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810584 w 1798607"/>
              <a:gd name="connsiteY0" fmla="*/ 1354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810584 w 1798607"/>
              <a:gd name="connsiteY14" fmla="*/ 1354 h 122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8607" h="1226672">
                <a:moveTo>
                  <a:pt x="810584" y="1354"/>
                </a:moveTo>
                <a:lnTo>
                  <a:pt x="1738059" y="0"/>
                </a:lnTo>
                <a:cubicBezTo>
                  <a:pt x="1771499" y="0"/>
                  <a:pt x="1798607" y="27108"/>
                  <a:pt x="1798607" y="60548"/>
                </a:cubicBezTo>
                <a:lnTo>
                  <a:pt x="1798607" y="302733"/>
                </a:lnTo>
                <a:lnTo>
                  <a:pt x="1794656" y="312272"/>
                </a:lnTo>
                <a:lnTo>
                  <a:pt x="1798607" y="312272"/>
                </a:lnTo>
                <a:lnTo>
                  <a:pt x="1798607" y="1226672"/>
                </a:lnTo>
                <a:lnTo>
                  <a:pt x="0" y="1226672"/>
                </a:lnTo>
                <a:lnTo>
                  <a:pt x="0" y="545027"/>
                </a:lnTo>
                <a:lnTo>
                  <a:pt x="0" y="312272"/>
                </a:lnTo>
                <a:lnTo>
                  <a:pt x="0" y="302842"/>
                </a:lnTo>
                <a:cubicBezTo>
                  <a:pt x="0" y="269402"/>
                  <a:pt x="27108" y="242294"/>
                  <a:pt x="60548" y="242294"/>
                </a:cubicBezTo>
                <a:lnTo>
                  <a:pt x="650047" y="245469"/>
                </a:lnTo>
                <a:cubicBezTo>
                  <a:pt x="678622" y="175362"/>
                  <a:pt x="707197" y="117955"/>
                  <a:pt x="735772" y="60548"/>
                </a:cubicBezTo>
                <a:cubicBezTo>
                  <a:pt x="751333" y="28462"/>
                  <a:pt x="777144" y="1354"/>
                  <a:pt x="810584" y="1354"/>
                </a:cubicBezTo>
                <a:close/>
              </a:path>
            </a:pathLst>
          </a:custGeom>
          <a:gradFill flip="none" rotWithShape="1">
            <a:gsLst>
              <a:gs pos="47000">
                <a:schemeClr val="bg2">
                  <a:lumMod val="40000"/>
                  <a:lumOff val="60000"/>
                  <a:alpha val="0"/>
                </a:schemeClr>
              </a:gs>
              <a:gs pos="0">
                <a:schemeClr val="bg2">
                  <a:alpha val="85000"/>
                  <a:lumMod val="72000"/>
                  <a:lumOff val="28000"/>
                </a:schemeClr>
              </a:gs>
            </a:gsLst>
            <a:lin ang="6000000" scaled="0"/>
            <a:tileRect/>
          </a:gradFill>
          <a:ln>
            <a:gradFill>
              <a:gsLst>
                <a:gs pos="24000">
                  <a:schemeClr val="accent4">
                    <a:lumMod val="60000"/>
                    <a:lumOff val="40000"/>
                    <a:alpha val="0"/>
                  </a:schemeClr>
                </a:gs>
                <a:gs pos="0">
                  <a:schemeClr val="accent4">
                    <a:lumMod val="60000"/>
                    <a:lumOff val="40000"/>
                  </a:schemeClr>
                </a:gs>
              </a:gsLst>
              <a:lin ang="5400000" scaled="1"/>
            </a:gradFill>
            <a:headEnd type="none" w="med" len="med"/>
            <a:tailEnd type="none" w="med" len="med"/>
          </a:ln>
          <a:effectLst>
            <a:outerShdw blurRad="393700" dist="38100" dir="16200000" sx="74000" sy="74000" rotWithShape="0">
              <a:schemeClr val="bg2">
                <a:lumMod val="50000"/>
                <a:alpha val="38000"/>
              </a:schemeClr>
            </a:outerShdw>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44" name="Freeform 43"/>
          <p:cNvSpPr/>
          <p:nvPr/>
        </p:nvSpPr>
        <p:spPr bwMode="auto">
          <a:xfrm>
            <a:off x="4318443" y="1522831"/>
            <a:ext cx="1951429" cy="1215119"/>
          </a:xfrm>
          <a:custGeom>
            <a:avLst/>
            <a:gdLst>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735772 w 1798607"/>
              <a:gd name="connsiteY12" fmla="*/ 242294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810584 w 1798607"/>
              <a:gd name="connsiteY0" fmla="*/ 1354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810584 w 1798607"/>
              <a:gd name="connsiteY14" fmla="*/ 1354 h 122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8607" h="1226672">
                <a:moveTo>
                  <a:pt x="810584" y="1354"/>
                </a:moveTo>
                <a:lnTo>
                  <a:pt x="1738059" y="0"/>
                </a:lnTo>
                <a:cubicBezTo>
                  <a:pt x="1771499" y="0"/>
                  <a:pt x="1798607" y="27108"/>
                  <a:pt x="1798607" y="60548"/>
                </a:cubicBezTo>
                <a:lnTo>
                  <a:pt x="1798607" y="302733"/>
                </a:lnTo>
                <a:lnTo>
                  <a:pt x="1794656" y="312272"/>
                </a:lnTo>
                <a:lnTo>
                  <a:pt x="1798607" y="312272"/>
                </a:lnTo>
                <a:lnTo>
                  <a:pt x="1798607" y="1226672"/>
                </a:lnTo>
                <a:lnTo>
                  <a:pt x="0" y="1226672"/>
                </a:lnTo>
                <a:lnTo>
                  <a:pt x="0" y="545027"/>
                </a:lnTo>
                <a:lnTo>
                  <a:pt x="0" y="312272"/>
                </a:lnTo>
                <a:lnTo>
                  <a:pt x="0" y="302842"/>
                </a:lnTo>
                <a:cubicBezTo>
                  <a:pt x="0" y="269402"/>
                  <a:pt x="27108" y="242294"/>
                  <a:pt x="60548" y="242294"/>
                </a:cubicBezTo>
                <a:lnTo>
                  <a:pt x="650047" y="245469"/>
                </a:lnTo>
                <a:cubicBezTo>
                  <a:pt x="678622" y="175362"/>
                  <a:pt x="707197" y="117955"/>
                  <a:pt x="735772" y="60548"/>
                </a:cubicBezTo>
                <a:cubicBezTo>
                  <a:pt x="751333" y="28462"/>
                  <a:pt x="777144" y="1354"/>
                  <a:pt x="810584" y="1354"/>
                </a:cubicBezTo>
                <a:close/>
              </a:path>
            </a:pathLst>
          </a:custGeom>
          <a:gradFill flip="none" rotWithShape="1">
            <a:gsLst>
              <a:gs pos="0">
                <a:schemeClr val="bg2">
                  <a:lumMod val="60000"/>
                  <a:lumOff val="40000"/>
                  <a:alpha val="53000"/>
                </a:schemeClr>
              </a:gs>
              <a:gs pos="82000">
                <a:schemeClr val="bg2">
                  <a:lumMod val="75000"/>
                  <a:alpha val="0"/>
                </a:schemeClr>
              </a:gs>
            </a:gsLst>
            <a:lin ang="8100000" scaled="1"/>
            <a:tileRect/>
          </a:gradFill>
          <a:ln>
            <a:gradFill>
              <a:gsLst>
                <a:gs pos="27000">
                  <a:schemeClr val="bg2">
                    <a:alpha val="0"/>
                    <a:lumMod val="75000"/>
                    <a:lumOff val="25000"/>
                  </a:schemeClr>
                </a:gs>
                <a:gs pos="0">
                  <a:schemeClr val="bg2">
                    <a:lumMod val="8000"/>
                    <a:lumOff val="92000"/>
                    <a:alpha val="26000"/>
                  </a:schemeClr>
                </a:gs>
              </a:gsLst>
              <a:lin ang="5400000" scaled="1"/>
            </a:gradFill>
            <a:headEnd type="none" w="med" len="med"/>
            <a:tailEnd type="none" w="med" len="med"/>
          </a:ln>
          <a:effectLst>
            <a:outerShdw blurRad="393700" dist="38100" dir="16200000" sx="74000" sy="74000" rotWithShape="0">
              <a:schemeClr val="bg2">
                <a:lumMod val="50000"/>
                <a:alpha val="38000"/>
              </a:schemeClr>
            </a:outerShdw>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45" name="Freeform 44"/>
          <p:cNvSpPr/>
          <p:nvPr/>
        </p:nvSpPr>
        <p:spPr bwMode="auto">
          <a:xfrm flipH="1">
            <a:off x="3872704" y="1752977"/>
            <a:ext cx="1951428" cy="1215119"/>
          </a:xfrm>
          <a:custGeom>
            <a:avLst/>
            <a:gdLst>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735772 w 1798607"/>
              <a:gd name="connsiteY12" fmla="*/ 242294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796320 w 1798607"/>
              <a:gd name="connsiteY0" fmla="*/ 0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796320 w 1798607"/>
              <a:gd name="connsiteY14" fmla="*/ 0 h 1226672"/>
              <a:gd name="connsiteX0" fmla="*/ 810584 w 1798607"/>
              <a:gd name="connsiteY0" fmla="*/ 1354 h 1226672"/>
              <a:gd name="connsiteX1" fmla="*/ 1738059 w 1798607"/>
              <a:gd name="connsiteY1" fmla="*/ 0 h 1226672"/>
              <a:gd name="connsiteX2" fmla="*/ 1798607 w 1798607"/>
              <a:gd name="connsiteY2" fmla="*/ 60548 h 1226672"/>
              <a:gd name="connsiteX3" fmla="*/ 1798607 w 1798607"/>
              <a:gd name="connsiteY3" fmla="*/ 302733 h 1226672"/>
              <a:gd name="connsiteX4" fmla="*/ 1794656 w 1798607"/>
              <a:gd name="connsiteY4" fmla="*/ 312272 h 1226672"/>
              <a:gd name="connsiteX5" fmla="*/ 1798607 w 1798607"/>
              <a:gd name="connsiteY5" fmla="*/ 312272 h 1226672"/>
              <a:gd name="connsiteX6" fmla="*/ 1798607 w 1798607"/>
              <a:gd name="connsiteY6" fmla="*/ 1226672 h 1226672"/>
              <a:gd name="connsiteX7" fmla="*/ 0 w 1798607"/>
              <a:gd name="connsiteY7" fmla="*/ 1226672 h 1226672"/>
              <a:gd name="connsiteX8" fmla="*/ 0 w 1798607"/>
              <a:gd name="connsiteY8" fmla="*/ 545027 h 1226672"/>
              <a:gd name="connsiteX9" fmla="*/ 0 w 1798607"/>
              <a:gd name="connsiteY9" fmla="*/ 312272 h 1226672"/>
              <a:gd name="connsiteX10" fmla="*/ 0 w 1798607"/>
              <a:gd name="connsiteY10" fmla="*/ 302842 h 1226672"/>
              <a:gd name="connsiteX11" fmla="*/ 60548 w 1798607"/>
              <a:gd name="connsiteY11" fmla="*/ 242294 h 1226672"/>
              <a:gd name="connsiteX12" fmla="*/ 650047 w 1798607"/>
              <a:gd name="connsiteY12" fmla="*/ 245469 h 1226672"/>
              <a:gd name="connsiteX13" fmla="*/ 735772 w 1798607"/>
              <a:gd name="connsiteY13" fmla="*/ 60548 h 1226672"/>
              <a:gd name="connsiteX14" fmla="*/ 810584 w 1798607"/>
              <a:gd name="connsiteY14" fmla="*/ 1354 h 122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8607" h="1226672">
                <a:moveTo>
                  <a:pt x="810584" y="1354"/>
                </a:moveTo>
                <a:lnTo>
                  <a:pt x="1738059" y="0"/>
                </a:lnTo>
                <a:cubicBezTo>
                  <a:pt x="1771499" y="0"/>
                  <a:pt x="1798607" y="27108"/>
                  <a:pt x="1798607" y="60548"/>
                </a:cubicBezTo>
                <a:lnTo>
                  <a:pt x="1798607" y="302733"/>
                </a:lnTo>
                <a:lnTo>
                  <a:pt x="1794656" y="312272"/>
                </a:lnTo>
                <a:lnTo>
                  <a:pt x="1798607" y="312272"/>
                </a:lnTo>
                <a:lnTo>
                  <a:pt x="1798607" y="1226672"/>
                </a:lnTo>
                <a:lnTo>
                  <a:pt x="0" y="1226672"/>
                </a:lnTo>
                <a:lnTo>
                  <a:pt x="0" y="545027"/>
                </a:lnTo>
                <a:lnTo>
                  <a:pt x="0" y="312272"/>
                </a:lnTo>
                <a:lnTo>
                  <a:pt x="0" y="302842"/>
                </a:lnTo>
                <a:cubicBezTo>
                  <a:pt x="0" y="269402"/>
                  <a:pt x="27108" y="242294"/>
                  <a:pt x="60548" y="242294"/>
                </a:cubicBezTo>
                <a:lnTo>
                  <a:pt x="650047" y="245469"/>
                </a:lnTo>
                <a:cubicBezTo>
                  <a:pt x="678622" y="175362"/>
                  <a:pt x="707197" y="117955"/>
                  <a:pt x="735772" y="60548"/>
                </a:cubicBezTo>
                <a:cubicBezTo>
                  <a:pt x="751333" y="28462"/>
                  <a:pt x="777144" y="1354"/>
                  <a:pt x="810584" y="1354"/>
                </a:cubicBezTo>
                <a:close/>
              </a:path>
            </a:pathLst>
          </a:custGeom>
          <a:gradFill flip="none" rotWithShape="1">
            <a:gsLst>
              <a:gs pos="0">
                <a:schemeClr val="bg2">
                  <a:lumMod val="40000"/>
                  <a:lumOff val="60000"/>
                  <a:alpha val="75000"/>
                </a:schemeClr>
              </a:gs>
              <a:gs pos="50000">
                <a:schemeClr val="bg2">
                  <a:lumMod val="60000"/>
                  <a:lumOff val="40000"/>
                  <a:alpha val="0"/>
                </a:schemeClr>
              </a:gs>
            </a:gsLst>
            <a:lin ang="6600000" scaled="0"/>
            <a:tileRect/>
          </a:gradFill>
          <a:ln>
            <a:gradFill>
              <a:gsLst>
                <a:gs pos="42000">
                  <a:schemeClr val="bg2">
                    <a:alpha val="0"/>
                    <a:lumMod val="100000"/>
                  </a:schemeClr>
                </a:gs>
                <a:gs pos="0">
                  <a:schemeClr val="bg2">
                    <a:alpha val="70000"/>
                    <a:lumMod val="52000"/>
                    <a:lumOff val="48000"/>
                  </a:schemeClr>
                </a:gs>
              </a:gsLst>
              <a:lin ang="5400000" scaled="1"/>
            </a:gradFill>
            <a:headEnd type="none" w="med" len="med"/>
            <a:tailEnd type="none" w="med" len="med"/>
          </a:ln>
          <a:effectLst>
            <a:outerShdw blurRad="393700" dist="38100" dir="16200000" sx="74000" sy="74000" rotWithShape="0">
              <a:schemeClr val="bg2">
                <a:lumMod val="50000"/>
                <a:alpha val="38000"/>
              </a:schemeClr>
            </a:outerShdw>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46" name="TextBox 45"/>
          <p:cNvSpPr txBox="1"/>
          <p:nvPr/>
        </p:nvSpPr>
        <p:spPr>
          <a:xfrm>
            <a:off x="5214860" y="1557198"/>
            <a:ext cx="965186" cy="377205"/>
          </a:xfrm>
          <a:prstGeom prst="rect">
            <a:avLst/>
          </a:prstGeom>
          <a:noFill/>
          <a:effectLst/>
        </p:spPr>
        <p:txBody>
          <a:bodyPr wrap="square" lIns="0" tIns="0" rIns="0" bIns="0" rtlCol="0">
            <a:noAutofit/>
          </a:bodyPr>
          <a:lstStyle>
            <a:defPPr>
              <a:defRPr lang="en-US"/>
            </a:defPPr>
            <a:lvl1pPr algn="ctr">
              <a:defRPr sz="1200"/>
            </a:lvl1pPr>
          </a:lstStyle>
          <a:p>
            <a:r>
              <a:rPr lang="en-US" b="1" dirty="0"/>
              <a:t>Python</a:t>
            </a:r>
          </a:p>
          <a:p>
            <a:r>
              <a:rPr lang="en-US" b="1" dirty="0"/>
              <a:t>API</a:t>
            </a:r>
          </a:p>
        </p:txBody>
      </p:sp>
      <p:sp>
        <p:nvSpPr>
          <p:cNvPr id="52" name="TextBox 51"/>
          <p:cNvSpPr txBox="1"/>
          <p:nvPr/>
        </p:nvSpPr>
        <p:spPr>
          <a:xfrm>
            <a:off x="3934712" y="1785155"/>
            <a:ext cx="1032718" cy="388479"/>
          </a:xfrm>
          <a:prstGeom prst="rect">
            <a:avLst/>
          </a:prstGeom>
          <a:noFill/>
          <a:effectLst/>
        </p:spPr>
        <p:txBody>
          <a:bodyPr wrap="square" lIns="0" tIns="0" rIns="0" bIns="0" rtlCol="0">
            <a:noAutofit/>
          </a:bodyPr>
          <a:lstStyle>
            <a:defPPr>
              <a:defRPr lang="en-US"/>
            </a:defPPr>
            <a:lvl1pPr algn="ctr">
              <a:defRPr sz="1200"/>
            </a:lvl1pPr>
          </a:lstStyle>
          <a:p>
            <a:r>
              <a:rPr lang="en-US" b="1" dirty="0"/>
              <a:t>Runtime SDKs</a:t>
            </a:r>
          </a:p>
        </p:txBody>
      </p:sp>
      <p:sp>
        <p:nvSpPr>
          <p:cNvPr id="54" name="TextBox 53"/>
          <p:cNvSpPr txBox="1"/>
          <p:nvPr/>
        </p:nvSpPr>
        <p:spPr>
          <a:xfrm>
            <a:off x="5299221" y="2072407"/>
            <a:ext cx="1239628" cy="433280"/>
          </a:xfrm>
          <a:prstGeom prst="rect">
            <a:avLst/>
          </a:prstGeom>
          <a:noFill/>
          <a:effectLst/>
        </p:spPr>
        <p:txBody>
          <a:bodyPr wrap="square" lIns="0" tIns="0" rIns="0" bIns="0" rtlCol="0">
            <a:noAutofit/>
          </a:bodyPr>
          <a:lstStyle>
            <a:defPPr>
              <a:defRPr lang="en-US"/>
            </a:defPPr>
            <a:lvl1pPr algn="ctr">
              <a:defRPr sz="1200"/>
            </a:lvl1pPr>
          </a:lstStyle>
          <a:p>
            <a:r>
              <a:rPr lang="en-US" b="1" dirty="0"/>
              <a:t>JavaScript</a:t>
            </a:r>
          </a:p>
          <a:p>
            <a:r>
              <a:rPr lang="en-US" b="1" dirty="0"/>
              <a:t>API</a:t>
            </a:r>
          </a:p>
        </p:txBody>
      </p:sp>
      <p:sp>
        <p:nvSpPr>
          <p:cNvPr id="5" name="Rectangle 4"/>
          <p:cNvSpPr/>
          <p:nvPr/>
        </p:nvSpPr>
        <p:spPr>
          <a:xfrm>
            <a:off x="4119742" y="2828129"/>
            <a:ext cx="2004468" cy="523220"/>
          </a:xfrm>
          <a:prstGeom prst="rect">
            <a:avLst/>
          </a:prstGeom>
        </p:spPr>
        <p:txBody>
          <a:bodyPr wrap="square">
            <a:spAutoFit/>
          </a:bodyPr>
          <a:lstStyle/>
          <a:p>
            <a:pPr algn="ctr"/>
            <a:r>
              <a:rPr lang="en-US" sz="1400" dirty="0">
                <a:solidFill>
                  <a:schemeClr val="accent4">
                    <a:lumMod val="40000"/>
                    <a:lumOff val="60000"/>
                  </a:schemeClr>
                </a:solidFill>
              </a:rPr>
              <a:t>Open Development and Scripting Tools</a:t>
            </a:r>
          </a:p>
        </p:txBody>
      </p:sp>
      <p:sp>
        <p:nvSpPr>
          <p:cNvPr id="63" name="Rectangle 62"/>
          <p:cNvSpPr/>
          <p:nvPr/>
        </p:nvSpPr>
        <p:spPr>
          <a:xfrm flipH="1">
            <a:off x="-3029" y="5679325"/>
            <a:ext cx="4418221" cy="400110"/>
          </a:xfrm>
          <a:prstGeom prst="rect">
            <a:avLst/>
          </a:prstGeom>
          <a:gradFill flip="none" rotWithShape="1">
            <a:gsLst>
              <a:gs pos="65000">
                <a:schemeClr val="bg2">
                  <a:lumMod val="50000"/>
                  <a:alpha val="75000"/>
                </a:schemeClr>
              </a:gs>
              <a:gs pos="100000">
                <a:schemeClr val="bg2">
                  <a:lumMod val="50000"/>
                  <a:alpha val="0"/>
                </a:schemeClr>
              </a:gs>
            </a:gsLst>
            <a:lin ang="10800000" scaled="1"/>
            <a:tileRect/>
          </a:gradFill>
        </p:spPr>
        <p:txBody>
          <a:bodyPr wrap="square" lIns="640080" tIns="91440" bIns="91440" anchor="ctr" anchorCtr="0">
            <a:spAutoFit/>
          </a:bodyPr>
          <a:lstStyle/>
          <a:p>
            <a:r>
              <a:rPr lang="en-US" sz="1400" dirty="0"/>
              <a:t>ArcGIS Developer Program</a:t>
            </a:r>
          </a:p>
        </p:txBody>
      </p:sp>
      <p:sp>
        <p:nvSpPr>
          <p:cNvPr id="39" name="Content Placeholder 12"/>
          <p:cNvSpPr txBox="1">
            <a:spLocks/>
          </p:cNvSpPr>
          <p:nvPr/>
        </p:nvSpPr>
        <p:spPr>
          <a:xfrm>
            <a:off x="780639" y="1404718"/>
            <a:ext cx="2949063" cy="1115568"/>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eaLnBrk="0" hangingPunct="0">
              <a:lnSpc>
                <a:spcPct val="90000"/>
              </a:lnSpc>
              <a:spcAft>
                <a:spcPts val="300"/>
              </a:spcAft>
              <a:buFont typeface="Arial"/>
              <a:buNone/>
            </a:pPr>
            <a:r>
              <a:rPr lang="en-US" sz="1600" b="0" dirty="0"/>
              <a:t>Major Advancements</a:t>
            </a:r>
          </a:p>
          <a:p>
            <a:pPr marL="117475" indent="-117475">
              <a:spcAft>
                <a:spcPts val="300"/>
              </a:spcAft>
              <a:buClr>
                <a:schemeClr val="accent4">
                  <a:lumMod val="40000"/>
                  <a:lumOff val="60000"/>
                </a:schemeClr>
              </a:buClr>
            </a:pPr>
            <a:r>
              <a:rPr lang="en-US" sz="1400" b="0" dirty="0"/>
              <a:t>JavaScript</a:t>
            </a:r>
          </a:p>
          <a:p>
            <a:pPr marL="117475" indent="-117475">
              <a:spcAft>
                <a:spcPts val="300"/>
              </a:spcAft>
              <a:buClr>
                <a:schemeClr val="accent4">
                  <a:lumMod val="40000"/>
                  <a:lumOff val="60000"/>
                </a:schemeClr>
              </a:buClr>
            </a:pPr>
            <a:r>
              <a:rPr lang="en-US" sz="1400" b="0" dirty="0">
                <a:cs typeface="+mn-cs"/>
              </a:rPr>
              <a:t>Runtime</a:t>
            </a:r>
          </a:p>
          <a:p>
            <a:pPr marL="117475" indent="-117475">
              <a:spcAft>
                <a:spcPts val="300"/>
              </a:spcAft>
              <a:buClr>
                <a:schemeClr val="accent4">
                  <a:lumMod val="40000"/>
                  <a:lumOff val="60000"/>
                </a:schemeClr>
              </a:buClr>
            </a:pPr>
            <a:r>
              <a:rPr lang="en-US" sz="1400" b="0" dirty="0">
                <a:cs typeface="+mn-cs"/>
              </a:rPr>
              <a:t>Python Web Scripting</a:t>
            </a:r>
          </a:p>
          <a:p>
            <a:pPr marL="117475" indent="-117475">
              <a:spcAft>
                <a:spcPts val="300"/>
              </a:spcAft>
              <a:buClr>
                <a:schemeClr val="accent4">
                  <a:lumMod val="40000"/>
                  <a:lumOff val="60000"/>
                </a:schemeClr>
              </a:buClr>
            </a:pPr>
            <a:r>
              <a:rPr lang="en-US" sz="1400" b="0" dirty="0">
                <a:cs typeface="+mn-cs"/>
              </a:rPr>
              <a:t>Pro Customizations</a:t>
            </a:r>
          </a:p>
        </p:txBody>
      </p:sp>
      <p:sp>
        <p:nvSpPr>
          <p:cNvPr id="28" name="TextBox 65"/>
          <p:cNvSpPr txBox="1"/>
          <p:nvPr/>
        </p:nvSpPr>
        <p:spPr>
          <a:xfrm>
            <a:off x="7346257" y="3049941"/>
            <a:ext cx="603689" cy="3231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a:lnSpc>
                <a:spcPts val="1800"/>
              </a:lnSpc>
              <a:defRPr sz="2000">
                <a:solidFill>
                  <a:srgbClr val="C9F2FF"/>
                </a:solidFill>
              </a:defRPr>
            </a:lvl1pPr>
          </a:lstStyle>
          <a:p>
            <a:r>
              <a:rPr lang="en-US" sz="1600" dirty="0" err="1">
                <a:solidFill>
                  <a:schemeClr val="tx1"/>
                </a:solidFill>
              </a:rPr>
              <a:t>Kotlin</a:t>
            </a:r>
            <a:endParaRPr sz="1600" dirty="0">
              <a:solidFill>
                <a:schemeClr val="tx1"/>
              </a:solidFill>
            </a:endParaRPr>
          </a:p>
        </p:txBody>
      </p:sp>
      <p:cxnSp>
        <p:nvCxnSpPr>
          <p:cNvPr id="29" name="Straight Connector 28">
            <a:extLst>
              <a:ext uri="{FF2B5EF4-FFF2-40B4-BE49-F238E27FC236}">
                <a16:creationId xmlns:a16="http://schemas.microsoft.com/office/drawing/2014/main" id="{2D3CC6D5-1273-4347-B469-CA24AF22536C}"/>
              </a:ext>
            </a:extLst>
          </p:cNvPr>
          <p:cNvCxnSpPr/>
          <p:nvPr/>
        </p:nvCxnSpPr>
        <p:spPr bwMode="auto">
          <a:xfrm>
            <a:off x="2012250" y="382377"/>
            <a:ext cx="0" cy="342868"/>
          </a:xfrm>
          <a:prstGeom prst="line">
            <a:avLst/>
          </a:prstGeom>
          <a:noFill/>
          <a:ln w="3175" cap="flat" cmpd="sng" algn="ctr">
            <a:solidFill>
              <a:schemeClr val="bg2">
                <a:lumMod val="60000"/>
                <a:lumOff val="40000"/>
              </a:schemeClr>
            </a:solidFill>
            <a:prstDash val="solid"/>
            <a:round/>
            <a:headEnd type="none" w="med" len="med"/>
            <a:tailEnd type="none" w="med" len="med"/>
          </a:ln>
          <a:effectLst/>
        </p:spPr>
      </p:cxnSp>
      <p:sp>
        <p:nvSpPr>
          <p:cNvPr id="33" name="Freeform: Shape 32">
            <a:extLst>
              <a:ext uri="{FF2B5EF4-FFF2-40B4-BE49-F238E27FC236}">
                <a16:creationId xmlns:a16="http://schemas.microsoft.com/office/drawing/2014/main" id="{2ED7A531-E0C8-4B95-8FC9-19AE0121038D}"/>
              </a:ext>
            </a:extLst>
          </p:cNvPr>
          <p:cNvSpPr/>
          <p:nvPr/>
        </p:nvSpPr>
        <p:spPr bwMode="auto">
          <a:xfrm>
            <a:off x="7119554" y="1102052"/>
            <a:ext cx="4336025" cy="4965290"/>
          </a:xfrm>
          <a:custGeom>
            <a:avLst/>
            <a:gdLst>
              <a:gd name="connsiteX0" fmla="*/ 0 w 4336025"/>
              <a:gd name="connsiteY0" fmla="*/ 1238865 h 4965290"/>
              <a:gd name="connsiteX1" fmla="*/ 2182761 w 4336025"/>
              <a:gd name="connsiteY1" fmla="*/ 0 h 4965290"/>
              <a:gd name="connsiteX2" fmla="*/ 4336025 w 4336025"/>
              <a:gd name="connsiteY2" fmla="*/ 1229032 h 4965290"/>
              <a:gd name="connsiteX3" fmla="*/ 4336025 w 4336025"/>
              <a:gd name="connsiteY3" fmla="*/ 3755923 h 4965290"/>
              <a:gd name="connsiteX4" fmla="*/ 2192593 w 4336025"/>
              <a:gd name="connsiteY4" fmla="*/ 4965290 h 4965290"/>
              <a:gd name="connsiteX5" fmla="*/ 39329 w 4336025"/>
              <a:gd name="connsiteY5" fmla="*/ 3716594 h 4965290"/>
              <a:gd name="connsiteX6" fmla="*/ 0 w 4336025"/>
              <a:gd name="connsiteY6" fmla="*/ 1238865 h 496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025" h="4965290">
                <a:moveTo>
                  <a:pt x="0" y="1238865"/>
                </a:moveTo>
                <a:lnTo>
                  <a:pt x="2182761" y="0"/>
                </a:lnTo>
                <a:lnTo>
                  <a:pt x="4336025" y="1229032"/>
                </a:lnTo>
                <a:lnTo>
                  <a:pt x="4336025" y="3755923"/>
                </a:lnTo>
                <a:lnTo>
                  <a:pt x="2192593" y="4965290"/>
                </a:lnTo>
                <a:lnTo>
                  <a:pt x="39329" y="3716594"/>
                </a:lnTo>
                <a:lnTo>
                  <a:pt x="0" y="1238865"/>
                </a:lnTo>
                <a:close/>
              </a:path>
            </a:pathLst>
          </a:custGeom>
          <a:noFill/>
          <a:ln w="127000"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3" name="TextBox 61"/>
          <p:cNvSpPr txBox="1"/>
          <p:nvPr/>
        </p:nvSpPr>
        <p:spPr>
          <a:xfrm>
            <a:off x="10024339" y="2622636"/>
            <a:ext cx="558805" cy="3231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lnSpc>
                <a:spcPts val="1800"/>
              </a:lnSpc>
              <a:defRPr sz="2000">
                <a:solidFill>
                  <a:srgbClr val="C9F2FF"/>
                </a:solidFill>
              </a:defRPr>
            </a:lvl1pPr>
          </a:lstStyle>
          <a:p>
            <a:r>
              <a:rPr sz="1600" dirty="0">
                <a:solidFill>
                  <a:schemeClr val="tx1"/>
                </a:solidFill>
              </a:rPr>
              <a:t>.NET</a:t>
            </a:r>
          </a:p>
        </p:txBody>
      </p:sp>
      <p:sp>
        <p:nvSpPr>
          <p:cNvPr id="35" name="Text Placeholder 5"/>
          <p:cNvSpPr>
            <a:spLocks noGrp="1"/>
          </p:cNvSpPr>
          <p:nvPr/>
        </p:nvSpPr>
        <p:spPr>
          <a:xfrm>
            <a:off x="682752" y="5954896"/>
            <a:ext cx="10826495" cy="430887"/>
          </a:xfrm>
          <a:prstGeom prst="rect">
            <a:avLst/>
          </a:prstGeom>
          <a:noFill/>
        </p:spPr>
        <p:txBody>
          <a:bodyPr vert="horz"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solidFill>
                  <a:srgbClr val="F8D53F"/>
                </a:solidFill>
              </a:rPr>
              <a:t>Supporting Enterprise Developers . . . </a:t>
            </a:r>
          </a:p>
          <a:p>
            <a:r>
              <a:rPr lang="en-US" dirty="0">
                <a:solidFill>
                  <a:srgbClr val="F8D53F"/>
                </a:solidFill>
              </a:rPr>
              <a:t>and the Creative “Maker” Community</a:t>
            </a:r>
          </a:p>
        </p:txBody>
      </p:sp>
      <p:sp>
        <p:nvSpPr>
          <p:cNvPr id="37" name="Rectangle 36"/>
          <p:cNvSpPr/>
          <p:nvPr/>
        </p:nvSpPr>
        <p:spPr>
          <a:xfrm>
            <a:off x="5625702" y="4838010"/>
            <a:ext cx="2199572" cy="584775"/>
          </a:xfrm>
          <a:prstGeom prst="rect">
            <a:avLst/>
          </a:prstGeom>
        </p:spPr>
        <p:txBody>
          <a:bodyPr wrap="square">
            <a:spAutoFit/>
          </a:bodyPr>
          <a:lstStyle/>
          <a:p>
            <a:pPr algn="ctr"/>
            <a:r>
              <a:rPr lang="en-US" sz="1600" dirty="0"/>
              <a:t>For Devices, </a:t>
            </a:r>
            <a:br>
              <a:rPr lang="en-US" sz="1600" dirty="0"/>
            </a:br>
            <a:r>
              <a:rPr lang="en-US" sz="1600" dirty="0"/>
              <a:t>Web, and Desktop</a:t>
            </a:r>
          </a:p>
        </p:txBody>
      </p:sp>
    </p:spTree>
    <p:extLst>
      <p:ext uri="{BB962C8B-B14F-4D97-AF65-F5344CB8AC3E}">
        <p14:creationId xmlns:p14="http://schemas.microsoft.com/office/powerpoint/2010/main" val="38142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4DE956-5F01-48CA-81B1-33315CAA3D11}"/>
              </a:ext>
            </a:extLst>
          </p:cNvPr>
          <p:cNvPicPr>
            <a:picLocks noChangeAspect="1"/>
          </p:cNvPicPr>
          <p:nvPr/>
        </p:nvPicPr>
        <p:blipFill>
          <a:blip r:embed="rId2"/>
          <a:stretch>
            <a:fillRect/>
          </a:stretch>
        </p:blipFill>
        <p:spPr>
          <a:xfrm>
            <a:off x="4743235" y="2131352"/>
            <a:ext cx="7040708" cy="3373904"/>
          </a:xfrm>
          <a:prstGeom prst="rect">
            <a:avLst/>
          </a:prstGeom>
          <a:ln>
            <a:solidFill>
              <a:schemeClr val="bg1"/>
            </a:solidFill>
          </a:ln>
        </p:spPr>
      </p:pic>
      <p:sp>
        <p:nvSpPr>
          <p:cNvPr id="4" name="Content Placeholder 3">
            <a:extLst>
              <a:ext uri="{FF2B5EF4-FFF2-40B4-BE49-F238E27FC236}">
                <a16:creationId xmlns:a16="http://schemas.microsoft.com/office/drawing/2014/main" id="{722761E3-B8B4-40E8-BCAE-B100CCC1796C}"/>
              </a:ext>
            </a:extLst>
          </p:cNvPr>
          <p:cNvSpPr>
            <a:spLocks noGrp="1"/>
          </p:cNvSpPr>
          <p:nvPr>
            <p:ph sz="quarter" idx="10"/>
          </p:nvPr>
        </p:nvSpPr>
        <p:spPr>
          <a:xfrm>
            <a:off x="914400" y="1828800"/>
            <a:ext cx="3625327" cy="3429000"/>
          </a:xfrm>
        </p:spPr>
        <p:txBody>
          <a:bodyPr/>
          <a:lstStyle/>
          <a:p>
            <a:r>
              <a:rPr lang="en-US" dirty="0"/>
              <a:t>developers.arcgis.com</a:t>
            </a:r>
          </a:p>
          <a:p>
            <a:r>
              <a:rPr lang="en-US" dirty="0"/>
              <a:t>Broken down by language</a:t>
            </a:r>
          </a:p>
          <a:p>
            <a:r>
              <a:rPr lang="en-US" dirty="0"/>
              <a:t>API References</a:t>
            </a:r>
          </a:p>
          <a:p>
            <a:r>
              <a:rPr lang="en-US" dirty="0"/>
              <a:t>Programming Concepts</a:t>
            </a:r>
          </a:p>
          <a:p>
            <a:r>
              <a:rPr lang="en-US" dirty="0"/>
              <a:t>Dev Labs</a:t>
            </a:r>
          </a:p>
          <a:p>
            <a:pPr lvl="1"/>
            <a:r>
              <a:rPr lang="en-US" dirty="0"/>
              <a:t>10-15min introductions</a:t>
            </a:r>
          </a:p>
          <a:p>
            <a:r>
              <a:rPr lang="en-US" dirty="0"/>
              <a:t>Download APIs/SDKs</a:t>
            </a:r>
          </a:p>
          <a:p>
            <a:endParaRPr lang="en-US" dirty="0"/>
          </a:p>
        </p:txBody>
      </p:sp>
      <p:sp>
        <p:nvSpPr>
          <p:cNvPr id="5" name="Title 1">
            <a:extLst>
              <a:ext uri="{FF2B5EF4-FFF2-40B4-BE49-F238E27FC236}">
                <a16:creationId xmlns:a16="http://schemas.microsoft.com/office/drawing/2014/main" id="{438DB01E-3F36-44A1-A6B8-E3C9F7A93AE2}"/>
              </a:ext>
            </a:extLst>
          </p:cNvPr>
          <p:cNvSpPr>
            <a:spLocks noGrp="1"/>
          </p:cNvSpPr>
          <p:nvPr>
            <p:ph type="title"/>
          </p:nvPr>
        </p:nvSpPr>
        <p:spPr>
          <a:xfrm>
            <a:off x="685800" y="682625"/>
            <a:ext cx="10826496" cy="369332"/>
          </a:xfrm>
        </p:spPr>
        <p:txBody>
          <a:bodyPr/>
          <a:lstStyle/>
          <a:p>
            <a:r>
              <a:rPr lang="en-US" dirty="0"/>
              <a:t>Developers Resources</a:t>
            </a:r>
          </a:p>
        </p:txBody>
      </p:sp>
      <p:sp>
        <p:nvSpPr>
          <p:cNvPr id="7" name="Text Placeholder 3">
            <a:extLst>
              <a:ext uri="{FF2B5EF4-FFF2-40B4-BE49-F238E27FC236}">
                <a16:creationId xmlns:a16="http://schemas.microsoft.com/office/drawing/2014/main" id="{56D6B01F-87E0-4B9C-90D6-AFE9BA39EE3D}"/>
              </a:ext>
            </a:extLst>
          </p:cNvPr>
          <p:cNvSpPr txBox="1">
            <a:spLocks/>
          </p:cNvSpPr>
          <p:nvPr/>
        </p:nvSpPr>
        <p:spPr>
          <a:xfrm>
            <a:off x="685800" y="1097309"/>
            <a:ext cx="10826496" cy="24622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600" dirty="0">
                <a:solidFill>
                  <a:schemeClr val="accent4">
                    <a:lumMod val="40000"/>
                    <a:lumOff val="60000"/>
                  </a:schemeClr>
                </a:solidFill>
              </a:rPr>
              <a:t>Getting started with developer tools</a:t>
            </a:r>
          </a:p>
          <a:p>
            <a:pPr marL="0" indent="0">
              <a:buNone/>
            </a:pPr>
            <a:r>
              <a:rPr lang="en-US" dirty="0"/>
              <a:t>	</a:t>
            </a:r>
          </a:p>
        </p:txBody>
      </p:sp>
    </p:spTree>
    <p:extLst>
      <p:ext uri="{BB962C8B-B14F-4D97-AF65-F5344CB8AC3E}">
        <p14:creationId xmlns:p14="http://schemas.microsoft.com/office/powerpoint/2010/main" val="27702530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F86E40E4-D469-4CE4-8CDB-0531FE7B981C}"/>
              </a:ext>
            </a:extLst>
          </p:cNvPr>
          <p:cNvSpPr txBox="1">
            <a:spLocks/>
          </p:cNvSpPr>
          <p:nvPr/>
        </p:nvSpPr>
        <p:spPr>
          <a:xfrm>
            <a:off x="699530" y="494290"/>
            <a:ext cx="5689219" cy="584775"/>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a:t>Defense Developer Series</a:t>
            </a:r>
            <a:endParaRPr lang="en-US" b="0" i="1" dirty="0"/>
          </a:p>
        </p:txBody>
      </p:sp>
      <p:sp>
        <p:nvSpPr>
          <p:cNvPr id="3" name="Text Placeholder 3">
            <a:extLst>
              <a:ext uri="{FF2B5EF4-FFF2-40B4-BE49-F238E27FC236}">
                <a16:creationId xmlns:a16="http://schemas.microsoft.com/office/drawing/2014/main" id="{F7C747FA-BB99-4AA7-A5EE-9A1DF0C30278}"/>
              </a:ext>
            </a:extLst>
          </p:cNvPr>
          <p:cNvSpPr txBox="1">
            <a:spLocks/>
          </p:cNvSpPr>
          <p:nvPr/>
        </p:nvSpPr>
        <p:spPr>
          <a:xfrm>
            <a:off x="699530" y="1052995"/>
            <a:ext cx="4701702" cy="52275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800" dirty="0">
                <a:solidFill>
                  <a:schemeClr val="accent4">
                    <a:lumMod val="40000"/>
                    <a:lumOff val="60000"/>
                  </a:schemeClr>
                </a:solidFill>
              </a:rPr>
              <a:t>http://bit.ly/2J1KKhe </a:t>
            </a:r>
          </a:p>
          <a:p>
            <a:pPr marL="0" indent="0" algn="r">
              <a:buNone/>
            </a:pPr>
            <a:endParaRPr lang="en-US" sz="1800" dirty="0">
              <a:solidFill>
                <a:srgbClr val="FFC000"/>
              </a:solidFill>
            </a:endParaRPr>
          </a:p>
        </p:txBody>
      </p:sp>
      <p:sp>
        <p:nvSpPr>
          <p:cNvPr id="4" name="Text Placeholder 13">
            <a:extLst>
              <a:ext uri="{FF2B5EF4-FFF2-40B4-BE49-F238E27FC236}">
                <a16:creationId xmlns:a16="http://schemas.microsoft.com/office/drawing/2014/main" id="{5A347AFC-FBF3-4E6C-8AF1-9E4C0264AEDA}"/>
              </a:ext>
            </a:extLst>
          </p:cNvPr>
          <p:cNvSpPr txBox="1">
            <a:spLocks/>
          </p:cNvSpPr>
          <p:nvPr/>
        </p:nvSpPr>
        <p:spPr>
          <a:xfrm>
            <a:off x="5949956" y="4406445"/>
            <a:ext cx="5035617" cy="2031325"/>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t>Learn more about applying ArcGIS SDKs and APIs to defense application development</a:t>
            </a:r>
          </a:p>
        </p:txBody>
      </p:sp>
      <p:sp>
        <p:nvSpPr>
          <p:cNvPr id="5" name="Rectangle 4">
            <a:extLst>
              <a:ext uri="{FF2B5EF4-FFF2-40B4-BE49-F238E27FC236}">
                <a16:creationId xmlns:a16="http://schemas.microsoft.com/office/drawing/2014/main" id="{3533B439-52BC-40B0-BE1A-44B0F1F92526}"/>
              </a:ext>
            </a:extLst>
          </p:cNvPr>
          <p:cNvSpPr/>
          <p:nvPr/>
        </p:nvSpPr>
        <p:spPr>
          <a:xfrm>
            <a:off x="223195" y="1717321"/>
            <a:ext cx="7750247" cy="2554545"/>
          </a:xfrm>
          <a:prstGeom prst="rect">
            <a:avLst/>
          </a:prstGeom>
        </p:spPr>
        <p:txBody>
          <a:bodyPr wrap="square">
            <a:spAutoFit/>
          </a:bodyPr>
          <a:lstStyle/>
          <a:p>
            <a:pPr>
              <a:lnSpc>
                <a:spcPct val="200000"/>
              </a:lnSpc>
            </a:pPr>
            <a:r>
              <a:rPr lang="en-US" sz="2000" b="1" dirty="0">
                <a:solidFill>
                  <a:srgbClr val="E0F4FE"/>
                </a:solidFill>
              </a:rPr>
              <a:t>June 27– Working with Offline Data</a:t>
            </a:r>
          </a:p>
          <a:p>
            <a:pPr>
              <a:lnSpc>
                <a:spcPct val="200000"/>
              </a:lnSpc>
            </a:pPr>
            <a:r>
              <a:rPr lang="en-US" sz="2000" b="1" dirty="0">
                <a:solidFill>
                  <a:srgbClr val="E0F4FE"/>
                </a:solidFill>
              </a:rPr>
              <a:t>Aug 15– Military Symbology</a:t>
            </a:r>
          </a:p>
          <a:p>
            <a:pPr>
              <a:lnSpc>
                <a:spcPct val="200000"/>
              </a:lnSpc>
            </a:pPr>
            <a:r>
              <a:rPr lang="en-US" sz="2000" b="1" dirty="0">
                <a:solidFill>
                  <a:srgbClr val="E0F4FE"/>
                </a:solidFill>
              </a:rPr>
              <a:t>Sep 19 – Build Analysis into Your Applications</a:t>
            </a:r>
          </a:p>
          <a:p>
            <a:pPr>
              <a:lnSpc>
                <a:spcPct val="200000"/>
              </a:lnSpc>
            </a:pPr>
            <a:r>
              <a:rPr lang="en-US" sz="2000" b="1" dirty="0">
                <a:solidFill>
                  <a:srgbClr val="FFC000"/>
                </a:solidFill>
              </a:rPr>
              <a:t>Oct 17 – Working with Offline Data</a:t>
            </a:r>
          </a:p>
        </p:txBody>
      </p:sp>
      <p:pic>
        <p:nvPicPr>
          <p:cNvPr id="6" name="Picture Placeholder 5">
            <a:extLst>
              <a:ext uri="{FF2B5EF4-FFF2-40B4-BE49-F238E27FC236}">
                <a16:creationId xmlns:a16="http://schemas.microsoft.com/office/drawing/2014/main" id="{768F7C3E-C69E-4EB1-87AE-C96B093A72E1}"/>
              </a:ext>
            </a:extLst>
          </p:cNvPr>
          <p:cNvPicPr>
            <a:picLocks noChangeAspect="1"/>
          </p:cNvPicPr>
          <p:nvPr/>
        </p:nvPicPr>
        <p:blipFill>
          <a:blip r:embed="rId2"/>
          <a:srcRect l="30000" r="30000"/>
          <a:stretch>
            <a:fillRect/>
          </a:stretch>
        </p:blipFill>
        <p:spPr>
          <a:xfrm>
            <a:off x="6025140" y="647700"/>
            <a:ext cx="5943600" cy="3343275"/>
          </a:xfrm>
          <a:prstGeom prst="rect">
            <a:avLst/>
          </a:prstGeom>
          <a:ln>
            <a:solidFill>
              <a:schemeClr val="bg1"/>
            </a:solidFill>
          </a:ln>
        </p:spPr>
      </p:pic>
    </p:spTree>
    <p:extLst>
      <p:ext uri="{BB962C8B-B14F-4D97-AF65-F5344CB8AC3E}">
        <p14:creationId xmlns:p14="http://schemas.microsoft.com/office/powerpoint/2010/main" val="343892648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1609-C86A-48B9-A59E-2ECFABC7C1CE}"/>
              </a:ext>
            </a:extLst>
          </p:cNvPr>
          <p:cNvSpPr>
            <a:spLocks noGrp="1"/>
          </p:cNvSpPr>
          <p:nvPr>
            <p:ph type="title"/>
          </p:nvPr>
        </p:nvSpPr>
        <p:spPr/>
        <p:txBody>
          <a:bodyPr/>
          <a:lstStyle/>
          <a:p>
            <a:r>
              <a:rPr lang="en-US" dirty="0"/>
              <a:t>ArcGIS API for Python</a:t>
            </a:r>
          </a:p>
        </p:txBody>
      </p:sp>
      <p:sp>
        <p:nvSpPr>
          <p:cNvPr id="3" name="Content Placeholder 2">
            <a:extLst>
              <a:ext uri="{FF2B5EF4-FFF2-40B4-BE49-F238E27FC236}">
                <a16:creationId xmlns:a16="http://schemas.microsoft.com/office/drawing/2014/main" id="{45B0DF5F-76BA-41B0-B16F-5B517518E4C5}"/>
              </a:ext>
            </a:extLst>
          </p:cNvPr>
          <p:cNvSpPr>
            <a:spLocks noGrp="1"/>
          </p:cNvSpPr>
          <p:nvPr>
            <p:ph sz="quarter" idx="18"/>
          </p:nvPr>
        </p:nvSpPr>
        <p:spPr>
          <a:xfrm>
            <a:off x="914400" y="1828800"/>
            <a:ext cx="6045798" cy="3429000"/>
          </a:xfrm>
        </p:spPr>
        <p:txBody>
          <a:bodyPr/>
          <a:lstStyle/>
          <a:p>
            <a:r>
              <a:rPr lang="en-US" dirty="0"/>
              <a:t>Two ways to implement</a:t>
            </a:r>
          </a:p>
          <a:p>
            <a:pPr lvl="1"/>
            <a:r>
              <a:rPr lang="en-US" dirty="0"/>
              <a:t>Host in own anaconda environment</a:t>
            </a:r>
          </a:p>
          <a:p>
            <a:pPr lvl="1"/>
            <a:r>
              <a:rPr lang="en-US" dirty="0"/>
              <a:t>Host through ArcGIS Pro</a:t>
            </a:r>
          </a:p>
          <a:p>
            <a:r>
              <a:rPr lang="en-US" dirty="0"/>
              <a:t>Modules of interest:</a:t>
            </a:r>
          </a:p>
          <a:p>
            <a:pPr lvl="1"/>
            <a:r>
              <a:rPr lang="en-US" dirty="0"/>
              <a:t>GIS: interact with Portal</a:t>
            </a:r>
          </a:p>
          <a:p>
            <a:pPr lvl="1"/>
            <a:r>
              <a:rPr lang="en-US" dirty="0"/>
              <a:t>Feature: interact with feature classes</a:t>
            </a:r>
          </a:p>
          <a:p>
            <a:pPr lvl="1"/>
            <a:r>
              <a:rPr lang="en-US" dirty="0" err="1"/>
              <a:t>GeoAnalytics</a:t>
            </a:r>
            <a:r>
              <a:rPr lang="en-US" dirty="0"/>
              <a:t>: interact with </a:t>
            </a:r>
            <a:r>
              <a:rPr lang="en-US" dirty="0" err="1"/>
              <a:t>geoanalytic</a:t>
            </a:r>
            <a:r>
              <a:rPr lang="en-US" dirty="0"/>
              <a:t> server</a:t>
            </a:r>
          </a:p>
          <a:p>
            <a:pPr lvl="1"/>
            <a:r>
              <a:rPr lang="en-US" dirty="0"/>
              <a:t>Geometry: interact with/create geometries</a:t>
            </a:r>
          </a:p>
          <a:p>
            <a:pPr lvl="1"/>
            <a:r>
              <a:rPr lang="en-US" dirty="0"/>
              <a:t>Mapping: visualization in </a:t>
            </a:r>
            <a:r>
              <a:rPr lang="en-US" dirty="0" err="1"/>
              <a:t>webapps</a:t>
            </a:r>
            <a:endParaRPr lang="en-US" dirty="0"/>
          </a:p>
          <a:p>
            <a:pPr lvl="1"/>
            <a:r>
              <a:rPr lang="en-US" dirty="0" err="1"/>
              <a:t>MapView</a:t>
            </a:r>
            <a:r>
              <a:rPr lang="en-US" dirty="0"/>
              <a:t>: visualization  in </a:t>
            </a:r>
            <a:r>
              <a:rPr lang="en-US" dirty="0" err="1"/>
              <a:t>jupyter</a:t>
            </a:r>
            <a:endParaRPr lang="en-US" dirty="0"/>
          </a:p>
          <a:p>
            <a:r>
              <a:rPr lang="en-US" dirty="0"/>
              <a:t>Full API reference on developers.arcgis.com</a:t>
            </a:r>
          </a:p>
          <a:p>
            <a:endParaRPr lang="en-US" dirty="0"/>
          </a:p>
        </p:txBody>
      </p:sp>
      <p:sp>
        <p:nvSpPr>
          <p:cNvPr id="4" name="Text Placeholder 3">
            <a:extLst>
              <a:ext uri="{FF2B5EF4-FFF2-40B4-BE49-F238E27FC236}">
                <a16:creationId xmlns:a16="http://schemas.microsoft.com/office/drawing/2014/main" id="{8D4279CF-9433-471D-87A3-E985F4FDA6D0}"/>
              </a:ext>
            </a:extLst>
          </p:cNvPr>
          <p:cNvSpPr>
            <a:spLocks noGrp="1"/>
          </p:cNvSpPr>
          <p:nvPr>
            <p:ph type="body" sz="quarter" idx="16"/>
          </p:nvPr>
        </p:nvSpPr>
        <p:spPr/>
        <p:txBody>
          <a:bodyPr/>
          <a:lstStyle/>
          <a:p>
            <a:r>
              <a:rPr lang="en-US" dirty="0"/>
              <a:t>Setup</a:t>
            </a:r>
          </a:p>
        </p:txBody>
      </p:sp>
      <p:sp>
        <p:nvSpPr>
          <p:cNvPr id="5" name="Text Placeholder 4">
            <a:extLst>
              <a:ext uri="{FF2B5EF4-FFF2-40B4-BE49-F238E27FC236}">
                <a16:creationId xmlns:a16="http://schemas.microsoft.com/office/drawing/2014/main" id="{0855B3AA-C322-4AD3-9DD3-B40F019C375D}"/>
              </a:ext>
            </a:extLst>
          </p:cNvPr>
          <p:cNvSpPr>
            <a:spLocks noGrp="1"/>
          </p:cNvSpPr>
          <p:nvPr>
            <p:ph type="body" sz="quarter" idx="20"/>
          </p:nvPr>
        </p:nvSpPr>
        <p:spPr/>
        <p:txBody>
          <a:bodyPr/>
          <a:lstStyle/>
          <a:p>
            <a:endParaRPr lang="en-US"/>
          </a:p>
        </p:txBody>
      </p:sp>
      <p:pic>
        <p:nvPicPr>
          <p:cNvPr id="8" name="Picture 7">
            <a:extLst>
              <a:ext uri="{FF2B5EF4-FFF2-40B4-BE49-F238E27FC236}">
                <a16:creationId xmlns:a16="http://schemas.microsoft.com/office/drawing/2014/main" id="{FCE787D4-DF88-403D-8800-CDD2507C50C3}"/>
              </a:ext>
            </a:extLst>
          </p:cNvPr>
          <p:cNvPicPr>
            <a:picLocks noChangeAspect="1"/>
          </p:cNvPicPr>
          <p:nvPr/>
        </p:nvPicPr>
        <p:blipFill>
          <a:blip r:embed="rId2"/>
          <a:stretch>
            <a:fillRect/>
          </a:stretch>
        </p:blipFill>
        <p:spPr>
          <a:xfrm>
            <a:off x="8218843" y="575048"/>
            <a:ext cx="2289586" cy="2289586"/>
          </a:xfrm>
          <a:prstGeom prst="rect">
            <a:avLst/>
          </a:prstGeom>
        </p:spPr>
      </p:pic>
      <p:pic>
        <p:nvPicPr>
          <p:cNvPr id="1026" name="Picture 2" descr="Image result for arcpy">
            <a:extLst>
              <a:ext uri="{FF2B5EF4-FFF2-40B4-BE49-F238E27FC236}">
                <a16:creationId xmlns:a16="http://schemas.microsoft.com/office/drawing/2014/main" id="{BCC18168-3803-4AD2-8432-9B11193A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2256" y="3058271"/>
            <a:ext cx="4529180" cy="2880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32332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1609-C86A-48B9-A59E-2ECFABC7C1CE}"/>
              </a:ext>
            </a:extLst>
          </p:cNvPr>
          <p:cNvSpPr>
            <a:spLocks noGrp="1"/>
          </p:cNvSpPr>
          <p:nvPr>
            <p:ph type="title"/>
          </p:nvPr>
        </p:nvSpPr>
        <p:spPr/>
        <p:txBody>
          <a:bodyPr/>
          <a:lstStyle/>
          <a:p>
            <a:r>
              <a:rPr lang="en-US" dirty="0"/>
              <a:t>ArcGIS API for Python</a:t>
            </a:r>
          </a:p>
        </p:txBody>
      </p:sp>
      <p:sp>
        <p:nvSpPr>
          <p:cNvPr id="3" name="Content Placeholder 2">
            <a:extLst>
              <a:ext uri="{FF2B5EF4-FFF2-40B4-BE49-F238E27FC236}">
                <a16:creationId xmlns:a16="http://schemas.microsoft.com/office/drawing/2014/main" id="{45B0DF5F-76BA-41B0-B16F-5B517518E4C5}"/>
              </a:ext>
            </a:extLst>
          </p:cNvPr>
          <p:cNvSpPr>
            <a:spLocks noGrp="1"/>
          </p:cNvSpPr>
          <p:nvPr>
            <p:ph sz="quarter" idx="18"/>
          </p:nvPr>
        </p:nvSpPr>
        <p:spPr>
          <a:xfrm>
            <a:off x="685800" y="1936376"/>
            <a:ext cx="6045798" cy="3429000"/>
          </a:xfrm>
        </p:spPr>
        <p:txBody>
          <a:bodyPr/>
          <a:lstStyle/>
          <a:p>
            <a:r>
              <a:rPr lang="en-US" dirty="0"/>
              <a:t>Two ways to implement</a:t>
            </a:r>
          </a:p>
          <a:p>
            <a:pPr lvl="1"/>
            <a:r>
              <a:rPr lang="en-US" dirty="0"/>
              <a:t>Host in own anaconda environment</a:t>
            </a:r>
          </a:p>
          <a:p>
            <a:pPr lvl="2"/>
            <a:r>
              <a:rPr lang="en-US" dirty="0"/>
              <a:t>Install in anaconda package manager</a:t>
            </a:r>
          </a:p>
          <a:p>
            <a:pPr lvl="3"/>
            <a:r>
              <a:rPr lang="en-US" dirty="0"/>
              <a:t>Package is called “</a:t>
            </a:r>
            <a:r>
              <a:rPr lang="en-US" dirty="0" err="1"/>
              <a:t>arcgis</a:t>
            </a:r>
            <a:r>
              <a:rPr lang="en-US" dirty="0"/>
              <a:t>”</a:t>
            </a:r>
          </a:p>
          <a:p>
            <a:pPr lvl="1"/>
            <a:r>
              <a:rPr lang="en-US" dirty="0"/>
              <a:t>Host through ArcGIS Pro</a:t>
            </a:r>
          </a:p>
          <a:p>
            <a:pPr lvl="2"/>
            <a:r>
              <a:rPr lang="en-US" dirty="0"/>
              <a:t>Python is automatically installed with ArcGIS Pro along with </a:t>
            </a:r>
            <a:r>
              <a:rPr lang="en-US" dirty="0" err="1"/>
              <a:t>jupyter</a:t>
            </a:r>
            <a:r>
              <a:rPr lang="en-US" dirty="0"/>
              <a:t> notebook</a:t>
            </a:r>
          </a:p>
          <a:p>
            <a:r>
              <a:rPr lang="en-US" dirty="0"/>
              <a:t>Useful for scripting/automating tasks</a:t>
            </a:r>
          </a:p>
          <a:p>
            <a:pPr lvl="1"/>
            <a:r>
              <a:rPr lang="en-US" dirty="0"/>
              <a:t>These scripts can be turned into tools</a:t>
            </a:r>
          </a:p>
          <a:p>
            <a:r>
              <a:rPr lang="en-US" dirty="0"/>
              <a:t>Can be used to integrate in with other analytical libraries</a:t>
            </a:r>
          </a:p>
          <a:p>
            <a:r>
              <a:rPr lang="en-US" dirty="0"/>
              <a:t>Full API reference on developers.arcgis.com</a:t>
            </a:r>
          </a:p>
          <a:p>
            <a:endParaRPr lang="en-US" dirty="0"/>
          </a:p>
        </p:txBody>
      </p:sp>
      <p:sp>
        <p:nvSpPr>
          <p:cNvPr id="4" name="Text Placeholder 3">
            <a:extLst>
              <a:ext uri="{FF2B5EF4-FFF2-40B4-BE49-F238E27FC236}">
                <a16:creationId xmlns:a16="http://schemas.microsoft.com/office/drawing/2014/main" id="{8D4279CF-9433-471D-87A3-E985F4FDA6D0}"/>
              </a:ext>
            </a:extLst>
          </p:cNvPr>
          <p:cNvSpPr>
            <a:spLocks noGrp="1"/>
          </p:cNvSpPr>
          <p:nvPr>
            <p:ph type="body" sz="quarter" idx="16"/>
          </p:nvPr>
        </p:nvSpPr>
        <p:spPr/>
        <p:txBody>
          <a:bodyPr/>
          <a:lstStyle/>
          <a:p>
            <a:r>
              <a:rPr lang="en-US" dirty="0"/>
              <a:t>Setup</a:t>
            </a:r>
          </a:p>
        </p:txBody>
      </p:sp>
      <p:sp>
        <p:nvSpPr>
          <p:cNvPr id="5" name="Text Placeholder 4">
            <a:extLst>
              <a:ext uri="{FF2B5EF4-FFF2-40B4-BE49-F238E27FC236}">
                <a16:creationId xmlns:a16="http://schemas.microsoft.com/office/drawing/2014/main" id="{0855B3AA-C322-4AD3-9DD3-B40F019C375D}"/>
              </a:ext>
            </a:extLst>
          </p:cNvPr>
          <p:cNvSpPr>
            <a:spLocks noGrp="1"/>
          </p:cNvSpPr>
          <p:nvPr>
            <p:ph type="body" sz="quarter" idx="20"/>
          </p:nvPr>
        </p:nvSpPr>
        <p:spPr/>
        <p:txBody>
          <a:bodyPr/>
          <a:lstStyle/>
          <a:p>
            <a:endParaRPr lang="en-US"/>
          </a:p>
        </p:txBody>
      </p:sp>
      <p:pic>
        <p:nvPicPr>
          <p:cNvPr id="8" name="Picture 7">
            <a:extLst>
              <a:ext uri="{FF2B5EF4-FFF2-40B4-BE49-F238E27FC236}">
                <a16:creationId xmlns:a16="http://schemas.microsoft.com/office/drawing/2014/main" id="{FCE787D4-DF88-403D-8800-CDD2507C50C3}"/>
              </a:ext>
            </a:extLst>
          </p:cNvPr>
          <p:cNvPicPr>
            <a:picLocks noChangeAspect="1"/>
          </p:cNvPicPr>
          <p:nvPr/>
        </p:nvPicPr>
        <p:blipFill>
          <a:blip r:embed="rId2"/>
          <a:stretch>
            <a:fillRect/>
          </a:stretch>
        </p:blipFill>
        <p:spPr>
          <a:xfrm>
            <a:off x="8218843" y="575048"/>
            <a:ext cx="2289586" cy="2289586"/>
          </a:xfrm>
          <a:prstGeom prst="rect">
            <a:avLst/>
          </a:prstGeom>
        </p:spPr>
      </p:pic>
      <p:pic>
        <p:nvPicPr>
          <p:cNvPr id="1026" name="Picture 2" descr="Image result for arcpy">
            <a:extLst>
              <a:ext uri="{FF2B5EF4-FFF2-40B4-BE49-F238E27FC236}">
                <a16:creationId xmlns:a16="http://schemas.microsoft.com/office/drawing/2014/main" id="{BCC18168-3803-4AD2-8432-9B11193A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2256" y="3058271"/>
            <a:ext cx="4529180" cy="2880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91281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1609-C86A-48B9-A59E-2ECFABC7C1CE}"/>
              </a:ext>
            </a:extLst>
          </p:cNvPr>
          <p:cNvSpPr>
            <a:spLocks noGrp="1"/>
          </p:cNvSpPr>
          <p:nvPr>
            <p:ph type="title"/>
          </p:nvPr>
        </p:nvSpPr>
        <p:spPr/>
        <p:txBody>
          <a:bodyPr/>
          <a:lstStyle/>
          <a:p>
            <a:r>
              <a:rPr lang="en-US" dirty="0"/>
              <a:t>Host </a:t>
            </a:r>
            <a:r>
              <a:rPr lang="en-US" dirty="0" err="1"/>
              <a:t>ArcPy</a:t>
            </a:r>
            <a:endParaRPr lang="en-US" dirty="0"/>
          </a:p>
        </p:txBody>
      </p:sp>
      <p:sp>
        <p:nvSpPr>
          <p:cNvPr id="3" name="Content Placeholder 2">
            <a:extLst>
              <a:ext uri="{FF2B5EF4-FFF2-40B4-BE49-F238E27FC236}">
                <a16:creationId xmlns:a16="http://schemas.microsoft.com/office/drawing/2014/main" id="{45B0DF5F-76BA-41B0-B16F-5B517518E4C5}"/>
              </a:ext>
            </a:extLst>
          </p:cNvPr>
          <p:cNvSpPr>
            <a:spLocks noGrp="1"/>
          </p:cNvSpPr>
          <p:nvPr>
            <p:ph sz="quarter" idx="18"/>
          </p:nvPr>
        </p:nvSpPr>
        <p:spPr>
          <a:xfrm>
            <a:off x="1656678" y="2366681"/>
            <a:ext cx="3851238" cy="4163209"/>
          </a:xfrm>
        </p:spPr>
        <p:txBody>
          <a:bodyPr/>
          <a:lstStyle/>
          <a:p>
            <a:r>
              <a:rPr lang="en-US" dirty="0"/>
              <a:t>Can install it with ArcGIS Pro</a:t>
            </a:r>
          </a:p>
          <a:p>
            <a:endParaRPr lang="en-US" dirty="0"/>
          </a:p>
        </p:txBody>
      </p:sp>
      <p:sp>
        <p:nvSpPr>
          <p:cNvPr id="4" name="Text Placeholder 3">
            <a:extLst>
              <a:ext uri="{FF2B5EF4-FFF2-40B4-BE49-F238E27FC236}">
                <a16:creationId xmlns:a16="http://schemas.microsoft.com/office/drawing/2014/main" id="{8D4279CF-9433-471D-87A3-E985F4FDA6D0}"/>
              </a:ext>
            </a:extLst>
          </p:cNvPr>
          <p:cNvSpPr>
            <a:spLocks noGrp="1"/>
          </p:cNvSpPr>
          <p:nvPr>
            <p:ph type="body" sz="quarter" idx="16"/>
          </p:nvPr>
        </p:nvSpPr>
        <p:spPr/>
        <p:txBody>
          <a:bodyPr/>
          <a:lstStyle/>
          <a:p>
            <a:r>
              <a:rPr lang="en-US" dirty="0"/>
              <a:t>Which option should I choose?</a:t>
            </a:r>
          </a:p>
        </p:txBody>
      </p:sp>
      <p:sp>
        <p:nvSpPr>
          <p:cNvPr id="5" name="Text Placeholder 4">
            <a:extLst>
              <a:ext uri="{FF2B5EF4-FFF2-40B4-BE49-F238E27FC236}">
                <a16:creationId xmlns:a16="http://schemas.microsoft.com/office/drawing/2014/main" id="{0855B3AA-C322-4AD3-9DD3-B40F019C375D}"/>
              </a:ext>
            </a:extLst>
          </p:cNvPr>
          <p:cNvSpPr>
            <a:spLocks noGrp="1"/>
          </p:cNvSpPr>
          <p:nvPr>
            <p:ph type="body" sz="quarter" idx="20"/>
          </p:nvPr>
        </p:nvSpPr>
        <p:spPr/>
        <p:txBody>
          <a:bodyPr/>
          <a:lstStyle/>
          <a:p>
            <a:endParaRPr lang="en-US"/>
          </a:p>
        </p:txBody>
      </p:sp>
      <p:sp>
        <p:nvSpPr>
          <p:cNvPr id="6" name="Content Placeholder 2">
            <a:extLst>
              <a:ext uri="{FF2B5EF4-FFF2-40B4-BE49-F238E27FC236}">
                <a16:creationId xmlns:a16="http://schemas.microsoft.com/office/drawing/2014/main" id="{301C127E-0737-4541-B3E2-A6BB7C3BF0C7}"/>
              </a:ext>
            </a:extLst>
          </p:cNvPr>
          <p:cNvSpPr txBox="1">
            <a:spLocks/>
          </p:cNvSpPr>
          <p:nvPr/>
        </p:nvSpPr>
        <p:spPr>
          <a:xfrm>
            <a:off x="1656678" y="1875414"/>
            <a:ext cx="3851238" cy="491267"/>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dirty="0"/>
              <a:t>Anaconda</a:t>
            </a:r>
          </a:p>
        </p:txBody>
      </p:sp>
      <p:sp>
        <p:nvSpPr>
          <p:cNvPr id="7" name="Content Placeholder 2">
            <a:extLst>
              <a:ext uri="{FF2B5EF4-FFF2-40B4-BE49-F238E27FC236}">
                <a16:creationId xmlns:a16="http://schemas.microsoft.com/office/drawing/2014/main" id="{0D7EAFC0-6AF9-4804-8269-7FE6F4360440}"/>
              </a:ext>
            </a:extLst>
          </p:cNvPr>
          <p:cNvSpPr txBox="1">
            <a:spLocks/>
          </p:cNvSpPr>
          <p:nvPr/>
        </p:nvSpPr>
        <p:spPr>
          <a:xfrm>
            <a:off x="6391835" y="1875414"/>
            <a:ext cx="3851238" cy="491267"/>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dirty="0"/>
              <a:t>ArcGIS Pro</a:t>
            </a:r>
          </a:p>
          <a:p>
            <a:endParaRPr lang="en-US" dirty="0"/>
          </a:p>
        </p:txBody>
      </p:sp>
      <p:sp>
        <p:nvSpPr>
          <p:cNvPr id="8" name="Content Placeholder 2">
            <a:extLst>
              <a:ext uri="{FF2B5EF4-FFF2-40B4-BE49-F238E27FC236}">
                <a16:creationId xmlns:a16="http://schemas.microsoft.com/office/drawing/2014/main" id="{D2BF5095-F8B5-4960-92AF-CBD19D5542E9}"/>
              </a:ext>
            </a:extLst>
          </p:cNvPr>
          <p:cNvSpPr txBox="1">
            <a:spLocks/>
          </p:cNvSpPr>
          <p:nvPr/>
        </p:nvSpPr>
        <p:spPr>
          <a:xfrm>
            <a:off x="6391835" y="2366681"/>
            <a:ext cx="3851238" cy="416320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t>Can install it with ArcGIS Pro</a:t>
            </a:r>
          </a:p>
          <a:p>
            <a:endParaRPr lang="en-US" dirty="0"/>
          </a:p>
        </p:txBody>
      </p:sp>
      <p:cxnSp>
        <p:nvCxnSpPr>
          <p:cNvPr id="10" name="Straight Connector 9">
            <a:extLst>
              <a:ext uri="{FF2B5EF4-FFF2-40B4-BE49-F238E27FC236}">
                <a16:creationId xmlns:a16="http://schemas.microsoft.com/office/drawing/2014/main" id="{F3E27F21-17BB-47E0-8915-146E0B8D7467}"/>
              </a:ext>
            </a:extLst>
          </p:cNvPr>
          <p:cNvCxnSpPr>
            <a:cxnSpLocks/>
          </p:cNvCxnSpPr>
          <p:nvPr/>
        </p:nvCxnSpPr>
        <p:spPr bwMode="auto">
          <a:xfrm>
            <a:off x="1506071" y="2248347"/>
            <a:ext cx="8832028" cy="0"/>
          </a:xfrm>
          <a:prstGeom prst="line">
            <a:avLst/>
          </a:prstGeom>
          <a:noFill/>
          <a:ln w="25400" cap="flat" cmpd="sng" algn="ctr">
            <a:solidFill>
              <a:schemeClr val="accent4">
                <a:lumMod val="40000"/>
                <a:lumOff val="6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9675E006-F1D0-4BFA-B50E-ACB097BA75CA}"/>
              </a:ext>
            </a:extLst>
          </p:cNvPr>
          <p:cNvCxnSpPr/>
          <p:nvPr/>
        </p:nvCxnSpPr>
        <p:spPr bwMode="auto">
          <a:xfrm>
            <a:off x="5948979" y="1742739"/>
            <a:ext cx="0" cy="4206240"/>
          </a:xfrm>
          <a:prstGeom prst="line">
            <a:avLst/>
          </a:prstGeom>
          <a:noFill/>
          <a:ln w="25400" cap="flat" cmpd="sng" algn="ctr">
            <a:solidFill>
              <a:schemeClr val="accent4">
                <a:lumMod val="40000"/>
                <a:lumOff val="60000"/>
              </a:schemeClr>
            </a:solidFill>
            <a:prstDash val="solid"/>
            <a:round/>
            <a:headEnd type="none" w="med" len="med"/>
            <a:tailEnd type="none" w="med" len="med"/>
          </a:ln>
          <a:effectLst/>
        </p:spPr>
      </p:cxnSp>
    </p:spTree>
    <p:extLst>
      <p:ext uri="{BB962C8B-B14F-4D97-AF65-F5344CB8AC3E}">
        <p14:creationId xmlns:p14="http://schemas.microsoft.com/office/powerpoint/2010/main" val="166678902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592"/>
            <a:ext cx="12192000" cy="7066592"/>
          </a:xfrm>
          <a:prstGeom prst="rect">
            <a:avLst/>
          </a:prstGeom>
        </p:spPr>
      </p:pic>
      <p:sp>
        <p:nvSpPr>
          <p:cNvPr id="25" name="Title 1"/>
          <p:cNvSpPr txBox="1">
            <a:spLocks/>
          </p:cNvSpPr>
          <p:nvPr/>
        </p:nvSpPr>
        <p:spPr>
          <a:xfrm rot="10800000">
            <a:off x="0" y="2321171"/>
            <a:ext cx="12192000" cy="4571998"/>
          </a:xfrm>
          <a:prstGeom prst="rect">
            <a:avLst/>
          </a:prstGeom>
          <a:gradFill flip="none" rotWithShape="1">
            <a:gsLst>
              <a:gs pos="39000">
                <a:schemeClr val="tx1">
                  <a:lumMod val="9000"/>
                  <a:alpha val="0"/>
                </a:schemeClr>
              </a:gs>
              <a:gs pos="81000">
                <a:schemeClr val="tx1">
                  <a:lumMod val="0"/>
                  <a:alpha val="5000"/>
                </a:schemeClr>
              </a:gs>
            </a:gsLst>
            <a:lin ang="21594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endParaRPr lang="en-US" dirty="0"/>
          </a:p>
        </p:txBody>
      </p:sp>
      <p:sp>
        <p:nvSpPr>
          <p:cNvPr id="26" name="Title 1"/>
          <p:cNvSpPr txBox="1">
            <a:spLocks/>
          </p:cNvSpPr>
          <p:nvPr/>
        </p:nvSpPr>
        <p:spPr>
          <a:xfrm rot="10800000">
            <a:off x="-263071" y="2345700"/>
            <a:ext cx="12192000" cy="4571998"/>
          </a:xfrm>
          <a:prstGeom prst="rect">
            <a:avLst/>
          </a:prstGeom>
          <a:gradFill flip="none" rotWithShape="1">
            <a:gsLst>
              <a:gs pos="39000">
                <a:schemeClr val="tx1">
                  <a:lumMod val="9000"/>
                  <a:alpha val="0"/>
                </a:schemeClr>
              </a:gs>
              <a:gs pos="81000">
                <a:schemeClr val="tx1">
                  <a:lumMod val="0"/>
                  <a:alpha val="5000"/>
                </a:schemeClr>
              </a:gs>
            </a:gsLst>
            <a:lin ang="21594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endParaRPr lang="en-US" dirty="0"/>
          </a:p>
        </p:txBody>
      </p:sp>
      <p:grpSp>
        <p:nvGrpSpPr>
          <p:cNvPr id="4" name="Group 3"/>
          <p:cNvGrpSpPr/>
          <p:nvPr/>
        </p:nvGrpSpPr>
        <p:grpSpPr>
          <a:xfrm>
            <a:off x="789565" y="593431"/>
            <a:ext cx="6414097" cy="2536913"/>
            <a:chOff x="528307" y="310403"/>
            <a:chExt cx="6414097" cy="2536913"/>
          </a:xfrm>
        </p:grpSpPr>
        <p:sp>
          <p:nvSpPr>
            <p:cNvPr id="35" name="TextBox 34"/>
            <p:cNvSpPr txBox="1"/>
            <p:nvPr/>
          </p:nvSpPr>
          <p:spPr>
            <a:xfrm>
              <a:off x="528307" y="1933220"/>
              <a:ext cx="6095922" cy="914096"/>
            </a:xfrm>
            <a:prstGeom prst="rect">
              <a:avLst/>
            </a:prstGeom>
            <a:noFill/>
            <a:effectLst/>
          </p:spPr>
          <p:txBody>
            <a:bodyPr wrap="square" lIns="0" tIns="0" rIns="0" bIns="0" rtlCol="0" anchor="t">
              <a:spAutoFit/>
            </a:bodyPr>
            <a:lstStyle/>
            <a:p>
              <a:pPr defTabSz="914400" eaLnBrk="0" hangingPunct="0">
                <a:lnSpc>
                  <a:spcPct val="90000"/>
                </a:lnSpc>
                <a:defRPr/>
              </a:pPr>
              <a:r>
                <a:rPr lang="en-US" sz="2200" i="1" dirty="0">
                  <a:solidFill>
                    <a:schemeClr val="tx1">
                      <a:alpha val="98000"/>
                    </a:schemeClr>
                  </a:solidFill>
                </a:rPr>
                <a:t>	Serve Our Users</a:t>
              </a:r>
            </a:p>
            <a:p>
              <a:pPr defTabSz="914400" eaLnBrk="0" hangingPunct="0">
                <a:lnSpc>
                  <a:spcPct val="90000"/>
                </a:lnSpc>
                <a:defRPr/>
              </a:pPr>
              <a:r>
                <a:rPr lang="en-US" sz="2200" i="1" dirty="0">
                  <a:solidFill>
                    <a:schemeClr val="tx1">
                      <a:alpha val="98000"/>
                    </a:schemeClr>
                  </a:solidFill>
                </a:rPr>
                <a:t>	  Advance Spatial Literacy</a:t>
              </a:r>
            </a:p>
            <a:p>
              <a:pPr defTabSz="914400" eaLnBrk="0" hangingPunct="0">
                <a:lnSpc>
                  <a:spcPct val="90000"/>
                </a:lnSpc>
                <a:defRPr/>
              </a:pPr>
              <a:r>
                <a:rPr lang="en-US" sz="2200" i="1" kern="0" dirty="0">
                  <a:solidFill>
                    <a:schemeClr val="tx1">
                      <a:alpha val="98000"/>
                    </a:schemeClr>
                  </a:solidFill>
                  <a:latin typeface="Arial"/>
                  <a:cs typeface="Arial"/>
                </a:rPr>
                <a:t>	    Contribute to Society</a:t>
              </a:r>
            </a:p>
          </p:txBody>
        </p:sp>
        <p:grpSp>
          <p:nvGrpSpPr>
            <p:cNvPr id="3" name="Group 2"/>
            <p:cNvGrpSpPr/>
            <p:nvPr/>
          </p:nvGrpSpPr>
          <p:grpSpPr>
            <a:xfrm>
              <a:off x="586364" y="310403"/>
              <a:ext cx="6356040" cy="1677820"/>
              <a:chOff x="1163307" y="1000827"/>
              <a:chExt cx="6356040" cy="1677820"/>
            </a:xfrm>
          </p:grpSpPr>
          <p:sp>
            <p:nvSpPr>
              <p:cNvPr id="27" name="Title 7"/>
              <p:cNvSpPr txBox="1">
                <a:spLocks/>
              </p:cNvSpPr>
              <p:nvPr/>
            </p:nvSpPr>
            <p:spPr>
              <a:xfrm>
                <a:off x="1163307" y="1000827"/>
                <a:ext cx="6356040" cy="1135323"/>
              </a:xfrm>
              <a:prstGeom prst="rect">
                <a:avLst/>
              </a:prstGeom>
            </p:spPr>
            <p:txBody>
              <a:bodyPr lIns="0" tIns="0" rIns="0" bIns="0" anchor="b"/>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defTabSz="919163"/>
                <a:r>
                  <a:rPr lang="en-US" sz="6600" b="0" dirty="0"/>
                  <a:t>Esri</a:t>
                </a:r>
                <a:r>
                  <a:rPr lang="en-US" sz="3600" b="0" dirty="0"/>
                  <a:t>					</a:t>
                </a:r>
              </a:p>
            </p:txBody>
          </p:sp>
          <p:sp>
            <p:nvSpPr>
              <p:cNvPr id="2" name="Rectangle 1"/>
              <p:cNvSpPr/>
              <p:nvPr/>
            </p:nvSpPr>
            <p:spPr>
              <a:xfrm>
                <a:off x="1676519" y="2093872"/>
                <a:ext cx="4124847" cy="584775"/>
              </a:xfrm>
              <a:prstGeom prst="rect">
                <a:avLst/>
              </a:prstGeom>
            </p:spPr>
            <p:txBody>
              <a:bodyPr wrap="none" anchor="b">
                <a:spAutoFit/>
              </a:bodyPr>
              <a:lstStyle/>
              <a:p>
                <a:r>
                  <a:rPr lang="en-US" sz="3200" dirty="0"/>
                  <a:t>Global Leader in GIS </a:t>
                </a:r>
              </a:p>
            </p:txBody>
          </p:sp>
        </p:grpSp>
      </p:grpSp>
      <p:grpSp>
        <p:nvGrpSpPr>
          <p:cNvPr id="11" name="Group 24"/>
          <p:cNvGrpSpPr>
            <a:grpSpLocks/>
          </p:cNvGrpSpPr>
          <p:nvPr/>
        </p:nvGrpSpPr>
        <p:grpSpPr bwMode="auto">
          <a:xfrm>
            <a:off x="5614737" y="2672936"/>
            <a:ext cx="6749620" cy="3729226"/>
            <a:chOff x="4005207" y="3866351"/>
            <a:chExt cx="5909210" cy="3729226"/>
          </a:xfrm>
        </p:grpSpPr>
        <p:sp>
          <p:nvSpPr>
            <p:cNvPr id="12" name="Rectangle 4"/>
            <p:cNvSpPr>
              <a:spLocks noChangeArrowheads="1"/>
            </p:cNvSpPr>
            <p:nvPr/>
          </p:nvSpPr>
          <p:spPr bwMode="auto">
            <a:xfrm>
              <a:off x="4005207" y="3866351"/>
              <a:ext cx="5909210" cy="3729226"/>
            </a:xfrm>
            <a:prstGeom prst="rect">
              <a:avLst/>
            </a:prstGeom>
            <a:noFill/>
            <a:ln w="12700">
              <a:noFill/>
              <a:miter lim="800000"/>
              <a:headEnd/>
              <a:tailEnd/>
            </a:ln>
            <a:effectLst/>
          </p:spPr>
          <p:txBody>
            <a:bodyPr wrap="square" lIns="63500" tIns="63500" rIns="206302" bIns="63500">
              <a:spAutoFit/>
            </a:bodyPr>
            <a:lstStyle/>
            <a:p>
              <a:pPr marL="192088" marR="0" lvl="0" indent="-187325" defTabSz="914400" eaLnBrk="0" fontAlgn="base" latinLnBrk="0" hangingPunct="0">
                <a:lnSpc>
                  <a:spcPct val="100000"/>
                </a:lnSpc>
                <a:spcBef>
                  <a:spcPct val="20000"/>
                </a:spcBef>
                <a:spcAft>
                  <a:spcPct val="0"/>
                </a:spcAft>
                <a:buClr>
                  <a:schemeClr val="tx1"/>
                </a:buClr>
                <a:buSzTx/>
                <a:buFont typeface="Arial"/>
                <a:buChar char="•"/>
                <a:tabLst/>
                <a:defRPr/>
              </a:pPr>
              <a:r>
                <a:rPr kumimoji="0" lang="en-US" b="1" i="0" u="none" strike="noStrike" kern="0" cap="none" spc="0" normalizeH="0" baseline="0" noProof="0" dirty="0">
                  <a:ln>
                    <a:noFill/>
                  </a:ln>
                  <a:solidFill>
                    <a:srgbClr val="FFFFFF"/>
                  </a:solidFill>
                  <a:effectLst/>
                  <a:uLnTx/>
                  <a:uFillTx/>
                  <a:cs typeface="Arial" pitchFamily="34" charset="0"/>
                </a:rPr>
                <a:t>World’s 5</a:t>
              </a:r>
              <a:r>
                <a:rPr kumimoji="0" lang="en-US" b="1" i="0" u="none" strike="noStrike" kern="0" cap="none" spc="0" normalizeH="0" baseline="30000" noProof="0" dirty="0">
                  <a:ln>
                    <a:noFill/>
                  </a:ln>
                  <a:solidFill>
                    <a:srgbClr val="FFFFFF"/>
                  </a:solidFill>
                  <a:effectLst/>
                  <a:uLnTx/>
                  <a:uFillTx/>
                  <a:cs typeface="Arial" pitchFamily="34" charset="0"/>
                </a:rPr>
                <a:t>th</a:t>
              </a:r>
              <a:r>
                <a:rPr kumimoji="0" lang="en-US" b="1" i="0" u="none" strike="noStrike" kern="0" cap="none" spc="0" normalizeH="0" baseline="0" noProof="0" dirty="0">
                  <a:ln>
                    <a:noFill/>
                  </a:ln>
                  <a:solidFill>
                    <a:srgbClr val="FFFFFF"/>
                  </a:solidFill>
                  <a:effectLst/>
                  <a:uLnTx/>
                  <a:uFillTx/>
                  <a:cs typeface="Arial" pitchFamily="34" charset="0"/>
                </a:rPr>
                <a:t> largest private software company </a:t>
              </a:r>
              <a:r>
                <a:rPr kumimoji="0" lang="en-US" sz="1100" i="0" u="none" strike="noStrike" kern="0" cap="none" spc="0" normalizeH="0" baseline="0" noProof="0" dirty="0">
                  <a:ln>
                    <a:noFill/>
                  </a:ln>
                  <a:solidFill>
                    <a:srgbClr val="FFFFFF"/>
                  </a:solidFill>
                  <a:effectLst/>
                  <a:uLnTx/>
                  <a:uFillTx/>
                  <a:cs typeface="Arial" pitchFamily="34" charset="0"/>
                </a:rPr>
                <a:t>(Software Magazine)</a:t>
              </a:r>
            </a:p>
            <a:p>
              <a:pPr marL="192088" marR="0" lvl="0" indent="-187325" defTabSz="914400" eaLnBrk="0" fontAlgn="base" latinLnBrk="0" hangingPunct="0">
                <a:lnSpc>
                  <a:spcPct val="100000"/>
                </a:lnSpc>
                <a:spcBef>
                  <a:spcPct val="20000"/>
                </a:spcBef>
                <a:spcAft>
                  <a:spcPct val="0"/>
                </a:spcAft>
                <a:buClr>
                  <a:schemeClr val="tx1"/>
                </a:buClr>
                <a:buSzTx/>
                <a:buFont typeface="Arial"/>
                <a:buChar char="•"/>
                <a:tabLst/>
                <a:defRPr/>
              </a:pPr>
              <a:r>
                <a:rPr lang="en-US" b="1" kern="0" noProof="0" dirty="0">
                  <a:solidFill>
                    <a:srgbClr val="FFFFFF"/>
                  </a:solidFill>
                  <a:cs typeface="Arial" pitchFamily="34" charset="0"/>
                </a:rPr>
                <a:t>F</a:t>
              </a:r>
              <a:r>
                <a:rPr kumimoji="0" lang="en-US" b="1" i="0" u="none" strike="noStrike" kern="0" cap="none" spc="0" normalizeH="0" baseline="0" noProof="0" dirty="0">
                  <a:ln>
                    <a:noFill/>
                  </a:ln>
                  <a:solidFill>
                    <a:srgbClr val="FFFFFF"/>
                  </a:solidFill>
                  <a:effectLst/>
                  <a:uLnTx/>
                  <a:uFillTx/>
                  <a:cs typeface="Arial" pitchFamily="34" charset="0"/>
                </a:rPr>
                <a:t>inancially strong American company for over 46 years</a:t>
              </a:r>
            </a:p>
            <a:p>
              <a:pPr marL="192088" indent="-187325" defTabSz="914400" eaLnBrk="0" fontAlgn="base" hangingPunct="0">
                <a:spcBef>
                  <a:spcPct val="20000"/>
                </a:spcBef>
                <a:spcAft>
                  <a:spcPct val="0"/>
                </a:spcAft>
                <a:buClr>
                  <a:schemeClr val="tx1"/>
                </a:buClr>
                <a:buFont typeface="Arial"/>
                <a:buChar char="•"/>
                <a:defRPr/>
              </a:pPr>
              <a:r>
                <a:rPr lang="en-US" b="1" kern="0" dirty="0">
                  <a:solidFill>
                    <a:srgbClr val="FFFFFF"/>
                  </a:solidFill>
                  <a:cs typeface="Arial" pitchFamily="34" charset="0"/>
                </a:rPr>
                <a:t>Annual Revenue &gt; $1.4 Billion</a:t>
              </a:r>
            </a:p>
            <a:p>
              <a:pPr marL="192088" marR="0" lvl="0" indent="-187325" defTabSz="914400" eaLnBrk="0" fontAlgn="base" latinLnBrk="0" hangingPunct="0">
                <a:lnSpc>
                  <a:spcPct val="100000"/>
                </a:lnSpc>
                <a:spcBef>
                  <a:spcPct val="20000"/>
                </a:spcBef>
                <a:spcAft>
                  <a:spcPct val="0"/>
                </a:spcAft>
                <a:buClr>
                  <a:schemeClr val="tx1"/>
                </a:buClr>
                <a:buSzTx/>
                <a:buFont typeface="Arial"/>
                <a:buChar char="•"/>
                <a:tabLst/>
                <a:defRPr/>
              </a:pPr>
              <a:r>
                <a:rPr kumimoji="0" lang="en-US" b="1" i="0" u="none" strike="noStrike" kern="0" cap="none" spc="0" normalizeH="0" baseline="0" noProof="0" dirty="0">
                  <a:ln>
                    <a:noFill/>
                  </a:ln>
                  <a:solidFill>
                    <a:srgbClr val="FFFFFF"/>
                  </a:solidFill>
                  <a:effectLst/>
                  <a:uLnTx/>
                  <a:uFillTx/>
                  <a:cs typeface="Arial" pitchFamily="34" charset="0"/>
                </a:rPr>
                <a:t>Privately held with zero debt</a:t>
              </a:r>
            </a:p>
            <a:p>
              <a:pPr marL="192088" marR="0" lvl="0" indent="-187325" defTabSz="914400" eaLnBrk="0" fontAlgn="base" latinLnBrk="0" hangingPunct="0">
                <a:lnSpc>
                  <a:spcPct val="100000"/>
                </a:lnSpc>
                <a:spcBef>
                  <a:spcPct val="20000"/>
                </a:spcBef>
                <a:spcAft>
                  <a:spcPct val="0"/>
                </a:spcAft>
                <a:buClr>
                  <a:schemeClr val="tx1"/>
                </a:buClr>
                <a:buSzTx/>
                <a:buFont typeface="Arial"/>
                <a:buChar char="•"/>
                <a:tabLst/>
                <a:defRPr/>
              </a:pPr>
              <a:r>
                <a:rPr kumimoji="0" lang="en-US" b="1" i="0" u="none" strike="noStrike" kern="0" cap="none" spc="0" normalizeH="0" baseline="0" noProof="0" dirty="0">
                  <a:ln>
                    <a:noFill/>
                  </a:ln>
                  <a:solidFill>
                    <a:srgbClr val="FFFFFF"/>
                  </a:solidFill>
                  <a:effectLst/>
                  <a:uLnTx/>
                  <a:uFillTx/>
                  <a:cs typeface="Arial" pitchFamily="34" charset="0"/>
                </a:rPr>
                <a:t>3600 U.S. employees</a:t>
              </a:r>
            </a:p>
            <a:p>
              <a:pPr marL="192088" marR="0" lvl="0" indent="-187325" defTabSz="914400" eaLnBrk="0" fontAlgn="base" latinLnBrk="0" hangingPunct="0">
                <a:lnSpc>
                  <a:spcPct val="100000"/>
                </a:lnSpc>
                <a:spcBef>
                  <a:spcPct val="20000"/>
                </a:spcBef>
                <a:spcAft>
                  <a:spcPct val="0"/>
                </a:spcAft>
                <a:buClr>
                  <a:schemeClr val="tx1"/>
                </a:buClr>
                <a:buSzTx/>
                <a:buFont typeface="Arial"/>
                <a:buChar char="•"/>
                <a:tabLst/>
                <a:defRPr/>
              </a:pPr>
              <a:r>
                <a:rPr kumimoji="0" lang="en-US" b="1" i="0" u="none" strike="noStrike" kern="0" cap="none" spc="0" normalizeH="0" baseline="0" noProof="0" dirty="0">
                  <a:ln>
                    <a:noFill/>
                  </a:ln>
                  <a:solidFill>
                    <a:srgbClr val="FFFFFF"/>
                  </a:solidFill>
                  <a:effectLst/>
                  <a:uLnTx/>
                  <a:uFillTx/>
                  <a:cs typeface="Arial" pitchFamily="34" charset="0"/>
                </a:rPr>
                <a:t>350,000+  Customers</a:t>
              </a:r>
            </a:p>
            <a:p>
              <a:pPr marL="192088" lvl="0" indent="-187325" defTabSz="914400" eaLnBrk="0" fontAlgn="base" hangingPunct="0">
                <a:spcBef>
                  <a:spcPct val="20000"/>
                </a:spcBef>
                <a:spcAft>
                  <a:spcPct val="0"/>
                </a:spcAft>
                <a:buClr>
                  <a:schemeClr val="tx1"/>
                </a:buClr>
                <a:buFont typeface="Arial"/>
                <a:buChar char="•"/>
                <a:defRPr/>
              </a:pPr>
              <a:r>
                <a:rPr kumimoji="0" lang="en-US" b="1" i="0" u="none" strike="noStrike" kern="0" cap="none" spc="0" normalizeH="0" baseline="0" noProof="0" dirty="0">
                  <a:ln>
                    <a:noFill/>
                  </a:ln>
                  <a:solidFill>
                    <a:srgbClr val="FFFFFF"/>
                  </a:solidFill>
                  <a:effectLst/>
                  <a:uLnTx/>
                  <a:uFillTx/>
                  <a:cs typeface="Arial" pitchFamily="34" charset="0"/>
                </a:rPr>
                <a:t>80 International Distributors </a:t>
              </a:r>
            </a:p>
            <a:p>
              <a:pPr marL="192088" marR="0" lvl="0" indent="-187325" defTabSz="914400" eaLnBrk="0" fontAlgn="base" latinLnBrk="0" hangingPunct="0">
                <a:lnSpc>
                  <a:spcPct val="100000"/>
                </a:lnSpc>
                <a:spcBef>
                  <a:spcPct val="20000"/>
                </a:spcBef>
                <a:spcAft>
                  <a:spcPct val="0"/>
                </a:spcAft>
                <a:buClr>
                  <a:schemeClr val="tx1"/>
                </a:buClr>
                <a:buSzTx/>
                <a:buFont typeface="Arial"/>
                <a:buChar char="•"/>
                <a:tabLst/>
                <a:defRPr/>
              </a:pPr>
              <a:r>
                <a:rPr kumimoji="0" lang="en-US" b="1" i="0" u="none" strike="noStrike" kern="0" cap="none" spc="0" normalizeH="0" baseline="0" noProof="0" dirty="0">
                  <a:ln>
                    <a:noFill/>
                  </a:ln>
                  <a:solidFill>
                    <a:srgbClr val="FFFFFF"/>
                  </a:solidFill>
                  <a:effectLst/>
                  <a:uLnTx/>
                  <a:uFillTx/>
                  <a:cs typeface="Arial" pitchFamily="34" charset="0"/>
                </a:rPr>
                <a:t>Supporting 130+ Countries</a:t>
              </a:r>
            </a:p>
            <a:p>
              <a:pPr marL="192088" marR="0" lvl="0" indent="-187325" defTabSz="914400" eaLnBrk="0" fontAlgn="base" latinLnBrk="0" hangingPunct="0">
                <a:lnSpc>
                  <a:spcPct val="100000"/>
                </a:lnSpc>
                <a:spcBef>
                  <a:spcPct val="20000"/>
                </a:spcBef>
                <a:spcAft>
                  <a:spcPct val="0"/>
                </a:spcAft>
                <a:buClr>
                  <a:schemeClr val="tx1"/>
                </a:buClr>
                <a:buSzTx/>
                <a:buFont typeface="Arial"/>
                <a:buChar char="•"/>
                <a:tabLst/>
                <a:defRPr/>
              </a:pPr>
              <a:r>
                <a:rPr kumimoji="0" lang="en-US" b="1" i="0" u="none" strike="noStrike" kern="0" cap="none" spc="0" normalizeH="0" baseline="0" noProof="0" dirty="0">
                  <a:ln>
                    <a:noFill/>
                  </a:ln>
                  <a:solidFill>
                    <a:srgbClr val="FFFFFF"/>
                  </a:solidFill>
                  <a:effectLst/>
                  <a:uLnTx/>
                  <a:uFillTx/>
                  <a:cs typeface="Arial" pitchFamily="34" charset="0"/>
                </a:rPr>
                <a:t>1800+ Partners</a:t>
              </a:r>
            </a:p>
            <a:p>
              <a:pPr marL="192088" marR="0" lvl="0" indent="-187325" defTabSz="914400" eaLnBrk="0" fontAlgn="base" latinLnBrk="0" hangingPunct="0">
                <a:lnSpc>
                  <a:spcPct val="100000"/>
                </a:lnSpc>
                <a:spcBef>
                  <a:spcPct val="20000"/>
                </a:spcBef>
                <a:spcAft>
                  <a:spcPct val="0"/>
                </a:spcAft>
                <a:buClr>
                  <a:schemeClr val="tx1"/>
                </a:buClr>
                <a:buSzTx/>
                <a:buFont typeface="Arial"/>
                <a:buChar char="•"/>
                <a:tabLst/>
                <a:defRPr/>
              </a:pPr>
              <a:r>
                <a:rPr kumimoji="0" lang="en-US" b="1" i="0" u="none" strike="noStrike" kern="0" cap="none" spc="0" normalizeH="0" baseline="0" noProof="0" dirty="0">
                  <a:ln>
                    <a:noFill/>
                  </a:ln>
                  <a:solidFill>
                    <a:srgbClr val="FFFFFF"/>
                  </a:solidFill>
                  <a:effectLst/>
                  <a:uLnTx/>
                  <a:uFillTx/>
                  <a:cs typeface="Arial" pitchFamily="34" charset="0"/>
                </a:rPr>
                <a:t>Reinvests &gt;</a:t>
              </a:r>
              <a:r>
                <a:rPr lang="en-US" b="1" kern="0" dirty="0">
                  <a:solidFill>
                    <a:srgbClr val="FFFFFF"/>
                  </a:solidFill>
                  <a:cs typeface="Arial" pitchFamily="34" charset="0"/>
                </a:rPr>
                <a:t>31</a:t>
              </a:r>
              <a:r>
                <a:rPr kumimoji="0" lang="en-US" b="1" i="0" u="none" strike="noStrike" kern="0" cap="none" spc="0" normalizeH="0" baseline="0" noProof="0" dirty="0">
                  <a:ln>
                    <a:noFill/>
                  </a:ln>
                  <a:solidFill>
                    <a:srgbClr val="FFFFFF"/>
                  </a:solidFill>
                  <a:effectLst/>
                  <a:uLnTx/>
                  <a:uFillTx/>
                  <a:cs typeface="Arial" pitchFamily="34" charset="0"/>
                </a:rPr>
                <a:t>% in R&amp;D</a:t>
              </a:r>
            </a:p>
            <a:p>
              <a:pPr marL="192088" marR="0" lvl="0" indent="-187325" defTabSz="914400" eaLnBrk="0" fontAlgn="base" latinLnBrk="0" hangingPunct="0">
                <a:lnSpc>
                  <a:spcPct val="100000"/>
                </a:lnSpc>
                <a:spcBef>
                  <a:spcPct val="20000"/>
                </a:spcBef>
                <a:spcAft>
                  <a:spcPct val="0"/>
                </a:spcAft>
                <a:buClr>
                  <a:schemeClr val="tx1"/>
                </a:buClr>
                <a:buSzTx/>
                <a:buFont typeface="Arial"/>
                <a:buChar char="•"/>
                <a:tabLst/>
                <a:defRPr/>
              </a:pPr>
              <a:r>
                <a:rPr kumimoji="0" lang="en-US" b="1" i="0" u="none" strike="noStrike" kern="0" cap="none" spc="0" normalizeH="0" baseline="0" noProof="0" dirty="0">
                  <a:ln>
                    <a:noFill/>
                  </a:ln>
                  <a:solidFill>
                    <a:srgbClr val="FFFFFF"/>
                  </a:solidFill>
                  <a:effectLst/>
                  <a:uLnTx/>
                  <a:uFillTx/>
                  <a:cs typeface="Arial" pitchFamily="34" charset="0"/>
                </a:rPr>
                <a:t>$1 Billion for STEM Education</a:t>
              </a:r>
              <a:endParaRPr kumimoji="0" lang="en-US" sz="2000" b="1" i="0" u="none" strike="noStrike" kern="0" cap="none" spc="0" normalizeH="0" baseline="0" noProof="0" dirty="0">
                <a:ln>
                  <a:noFill/>
                </a:ln>
                <a:solidFill>
                  <a:srgbClr val="FFFFFF"/>
                </a:solidFill>
                <a:effectLst/>
                <a:uLnTx/>
                <a:uFillTx/>
                <a:cs typeface="Arial" pitchFamily="34" charset="0"/>
              </a:endParaRPr>
            </a:p>
          </p:txBody>
        </p:sp>
        <p:sp>
          <p:nvSpPr>
            <p:cNvPr id="13" name="Rectangle 2"/>
            <p:cNvSpPr txBox="1">
              <a:spLocks noChangeArrowheads="1"/>
            </p:cNvSpPr>
            <p:nvPr/>
          </p:nvSpPr>
          <p:spPr>
            <a:xfrm>
              <a:off x="6377865" y="4920689"/>
              <a:ext cx="2974446" cy="923925"/>
            </a:xfrm>
            <a:prstGeom prst="rect">
              <a:avLst/>
            </a:prstGeom>
          </p:spPr>
          <p:txBody>
            <a:bodyPr/>
            <a:lstStyle/>
            <a:p>
              <a:pPr marL="192088" marR="0" lvl="0" indent="-187325" defTabSz="914400" eaLnBrk="0" fontAlgn="base" latinLnBrk="0" hangingPunct="0">
                <a:lnSpc>
                  <a:spcPct val="100000"/>
                </a:lnSpc>
                <a:spcBef>
                  <a:spcPct val="20000"/>
                </a:spcBef>
                <a:spcAft>
                  <a:spcPct val="0"/>
                </a:spcAft>
                <a:buClr>
                  <a:srgbClr val="BFBFBF"/>
                </a:buClr>
                <a:buSzTx/>
                <a:buFont typeface="Arial"/>
                <a:buChar char="•"/>
                <a:tabLst/>
                <a:defRPr/>
              </a:pPr>
              <a:endParaRPr kumimoji="0" lang="en-US" sz="1600" b="0" i="0" u="none" strike="noStrike" kern="0" cap="none" spc="0" normalizeH="0" baseline="0" noProof="0" dirty="0">
                <a:ln>
                  <a:noFill/>
                </a:ln>
                <a:solidFill>
                  <a:srgbClr val="FFFFFF"/>
                </a:solidFill>
                <a:effectLst/>
                <a:uLnTx/>
                <a:uFillTx/>
                <a:cs typeface="Arial" pitchFamily="34" charset="0"/>
              </a:endParaRPr>
            </a:p>
          </p:txBody>
        </p:sp>
      </p:grpSp>
    </p:spTree>
    <p:extLst>
      <p:ext uri="{BB962C8B-B14F-4D97-AF65-F5344CB8AC3E}">
        <p14:creationId xmlns:p14="http://schemas.microsoft.com/office/powerpoint/2010/main" val="1710144928"/>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55B3AA-C322-4AD3-9DD3-B40F019C375D}"/>
              </a:ext>
            </a:extLst>
          </p:cNvPr>
          <p:cNvSpPr>
            <a:spLocks noGrp="1"/>
          </p:cNvSpPr>
          <p:nvPr>
            <p:ph type="body" sz="quarter" idx="20"/>
          </p:nvPr>
        </p:nvSpPr>
        <p:spPr/>
        <p:txBody>
          <a:bodyPr/>
          <a:lstStyle/>
          <a:p>
            <a:endParaRPr lang="en-US"/>
          </a:p>
        </p:txBody>
      </p:sp>
      <p:sp>
        <p:nvSpPr>
          <p:cNvPr id="10" name="Oval 9">
            <a:extLst>
              <a:ext uri="{FF2B5EF4-FFF2-40B4-BE49-F238E27FC236}">
                <a16:creationId xmlns:a16="http://schemas.microsoft.com/office/drawing/2014/main" id="{7C733861-BC58-4023-9EC8-63DD111AB08A}"/>
              </a:ext>
            </a:extLst>
          </p:cNvPr>
          <p:cNvSpPr/>
          <p:nvPr/>
        </p:nvSpPr>
        <p:spPr bwMode="auto">
          <a:xfrm>
            <a:off x="3017328" y="501912"/>
            <a:ext cx="6028305" cy="5894346"/>
          </a:xfrm>
          <a:prstGeom prst="ellipse">
            <a:avLst/>
          </a:prstGeom>
          <a:gradFill flip="none" rotWithShape="1">
            <a:gsLst>
              <a:gs pos="95000">
                <a:srgbClr val="007AC2">
                  <a:alpha val="0"/>
                </a:srgbClr>
              </a:gs>
              <a:gs pos="14000">
                <a:srgbClr val="007AC2">
                  <a:alpha val="55000"/>
                </a:srgbClr>
              </a:gs>
            </a:gsLst>
            <a:path path="circle">
              <a:fillToRect r="100000" b="100000"/>
            </a:path>
            <a:tileRect l="-100000" t="-100000"/>
          </a:gradFill>
          <a:ln w="31750">
            <a:gradFill flip="none" rotWithShape="1">
              <a:gsLst>
                <a:gs pos="20000">
                  <a:schemeClr val="accent4">
                    <a:lumMod val="40000"/>
                    <a:lumOff val="60000"/>
                    <a:alpha val="0"/>
                  </a:schemeClr>
                </a:gs>
                <a:gs pos="100000">
                  <a:schemeClr val="accent4">
                    <a:lumMod val="40000"/>
                    <a:lumOff val="60000"/>
                    <a:alpha val="50000"/>
                  </a:schemeClr>
                </a:gs>
              </a:gsLst>
              <a:lin ang="18900000" scaled="1"/>
              <a:tileRect/>
            </a:gra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dirty="0">
              <a:solidFill>
                <a:srgbClr val="007AC2"/>
              </a:solidFill>
              <a:latin typeface="AvenirNext LT Pro Regular"/>
              <a:ea typeface="ＭＳ Ｐゴシック" pitchFamily="16" charset="-128"/>
              <a:cs typeface="ＭＳ Ｐゴシック" pitchFamily="-97" charset="-128"/>
            </a:endParaRPr>
          </a:p>
        </p:txBody>
      </p:sp>
      <p:sp>
        <p:nvSpPr>
          <p:cNvPr id="11" name="Oval 10">
            <a:extLst>
              <a:ext uri="{FF2B5EF4-FFF2-40B4-BE49-F238E27FC236}">
                <a16:creationId xmlns:a16="http://schemas.microsoft.com/office/drawing/2014/main" id="{783910E6-8B95-4144-BAED-FD8F33879A52}"/>
              </a:ext>
            </a:extLst>
          </p:cNvPr>
          <p:cNvSpPr/>
          <p:nvPr/>
        </p:nvSpPr>
        <p:spPr bwMode="auto">
          <a:xfrm>
            <a:off x="3909974" y="2247533"/>
            <a:ext cx="4243012" cy="4148725"/>
          </a:xfrm>
          <a:prstGeom prst="ellipse">
            <a:avLst/>
          </a:prstGeom>
          <a:gradFill flip="none" rotWithShape="1">
            <a:gsLst>
              <a:gs pos="100000">
                <a:schemeClr val="tx2">
                  <a:alpha val="71000"/>
                </a:schemeClr>
              </a:gs>
              <a:gs pos="60000">
                <a:srgbClr val="007AC2">
                  <a:lumMod val="100000"/>
                  <a:alpha val="20000"/>
                </a:srgbClr>
              </a:gs>
              <a:gs pos="0">
                <a:srgbClr val="007AC2">
                  <a:alpha val="66000"/>
                  <a:lumMod val="75000"/>
                </a:srgbClr>
              </a:gs>
            </a:gsLst>
            <a:path path="circle">
              <a:fillToRect r="100000" b="100000"/>
            </a:path>
            <a:tileRect l="-100000" t="-100000"/>
          </a:gradFill>
          <a:ln w="31750">
            <a:gradFill flip="none" rotWithShape="1">
              <a:gsLst>
                <a:gs pos="24000">
                  <a:schemeClr val="tx2">
                    <a:alpha val="0"/>
                  </a:schemeClr>
                </a:gs>
                <a:gs pos="100000">
                  <a:schemeClr val="tx2"/>
                </a:gs>
              </a:gsLst>
              <a:lin ang="18900000" scaled="1"/>
              <a:tileRect/>
            </a:gra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dirty="0">
              <a:solidFill>
                <a:srgbClr val="007AC2"/>
              </a:solidFill>
              <a:latin typeface="AvenirNext LT Pro Regular"/>
              <a:ea typeface="ＭＳ Ｐゴシック" pitchFamily="16" charset="-128"/>
              <a:cs typeface="ＭＳ Ｐゴシック" pitchFamily="-97" charset="-128"/>
            </a:endParaRPr>
          </a:p>
        </p:txBody>
      </p:sp>
      <p:sp>
        <p:nvSpPr>
          <p:cNvPr id="12" name="Oval 11">
            <a:extLst>
              <a:ext uri="{FF2B5EF4-FFF2-40B4-BE49-F238E27FC236}">
                <a16:creationId xmlns:a16="http://schemas.microsoft.com/office/drawing/2014/main" id="{CAE03FDF-396C-44E8-AF7E-D3DD18739779}"/>
              </a:ext>
            </a:extLst>
          </p:cNvPr>
          <p:cNvSpPr/>
          <p:nvPr/>
        </p:nvSpPr>
        <p:spPr bwMode="auto">
          <a:xfrm>
            <a:off x="5120029" y="4613866"/>
            <a:ext cx="1822900" cy="1782392"/>
          </a:xfrm>
          <a:prstGeom prst="ellipse">
            <a:avLst/>
          </a:prstGeom>
          <a:gradFill flip="none" rotWithShape="1">
            <a:gsLst>
              <a:gs pos="100000">
                <a:schemeClr val="accent3">
                  <a:alpha val="71000"/>
                </a:schemeClr>
              </a:gs>
              <a:gs pos="60000">
                <a:srgbClr val="007AC2">
                  <a:lumMod val="100000"/>
                  <a:alpha val="20000"/>
                </a:srgbClr>
              </a:gs>
              <a:gs pos="0">
                <a:srgbClr val="007AC2">
                  <a:alpha val="66000"/>
                  <a:lumMod val="75000"/>
                </a:srgbClr>
              </a:gs>
            </a:gsLst>
            <a:path path="circle">
              <a:fillToRect r="100000" b="100000"/>
            </a:path>
            <a:tileRect l="-100000" t="-100000"/>
          </a:gradFill>
          <a:ln w="31750">
            <a:gradFill flip="none" rotWithShape="1">
              <a:gsLst>
                <a:gs pos="25000">
                  <a:schemeClr val="accent3">
                    <a:alpha val="0"/>
                  </a:schemeClr>
                </a:gs>
                <a:gs pos="100000">
                  <a:schemeClr val="accent3"/>
                </a:gs>
              </a:gsLst>
              <a:lin ang="18900000" scaled="1"/>
              <a:tileRect/>
            </a:gra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dirty="0">
              <a:solidFill>
                <a:srgbClr val="007AC2"/>
              </a:solidFill>
              <a:latin typeface="AvenirNext LT Pro Regular"/>
              <a:ea typeface="ＭＳ Ｐゴシック" pitchFamily="16" charset="-128"/>
              <a:cs typeface="ＭＳ Ｐゴシック" pitchFamily="-97" charset="-128"/>
            </a:endParaRPr>
          </a:p>
        </p:txBody>
      </p:sp>
      <p:sp>
        <p:nvSpPr>
          <p:cNvPr id="13" name="Rectangle 12">
            <a:extLst>
              <a:ext uri="{FF2B5EF4-FFF2-40B4-BE49-F238E27FC236}">
                <a16:creationId xmlns:a16="http://schemas.microsoft.com/office/drawing/2014/main" id="{70164968-9F8D-4F7A-AFF8-0F39A7599294}"/>
              </a:ext>
            </a:extLst>
          </p:cNvPr>
          <p:cNvSpPr/>
          <p:nvPr/>
        </p:nvSpPr>
        <p:spPr>
          <a:xfrm>
            <a:off x="2952808" y="2828295"/>
            <a:ext cx="6092825" cy="1077218"/>
          </a:xfrm>
          <a:prstGeom prst="rect">
            <a:avLst/>
          </a:prstGeom>
        </p:spPr>
        <p:txBody>
          <a:bodyP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AvenirNext LT Pro Light"/>
                <a:ea typeface="ＭＳ Ｐゴシック" pitchFamily="16" charset="-128"/>
                <a:cs typeface="ＭＳ Ｐゴシック" pitchFamily="-97" charset="-128"/>
              </a:rPr>
              <a:t>Machine </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AvenirNext LT Pro Light"/>
                <a:ea typeface="ＭＳ Ｐゴシック" pitchFamily="16" charset="-128"/>
                <a:cs typeface="ＭＳ Ｐゴシック" pitchFamily="-97" charset="-128"/>
              </a:rPr>
              <a:t>Learning</a:t>
            </a:r>
            <a:endParaRPr kumimoji="0" lang="en-US" sz="3200" b="0" i="0" u="none" strike="noStrike" kern="1200" cap="none" spc="0" normalizeH="0" baseline="0" noProof="0" dirty="0">
              <a:ln>
                <a:noFill/>
              </a:ln>
              <a:solidFill>
                <a:schemeClr val="tx2"/>
              </a:solidFill>
              <a:effectLst/>
              <a:uLnTx/>
              <a:uFillTx/>
              <a:latin typeface="AvenirNext LT Pro Light"/>
            </a:endParaRPr>
          </a:p>
        </p:txBody>
      </p:sp>
      <p:sp>
        <p:nvSpPr>
          <p:cNvPr id="14" name="Rectangle 13">
            <a:extLst>
              <a:ext uri="{FF2B5EF4-FFF2-40B4-BE49-F238E27FC236}">
                <a16:creationId xmlns:a16="http://schemas.microsoft.com/office/drawing/2014/main" id="{3CF53BE7-3524-4460-B865-8966D556C146}"/>
              </a:ext>
            </a:extLst>
          </p:cNvPr>
          <p:cNvSpPr/>
          <p:nvPr/>
        </p:nvSpPr>
        <p:spPr>
          <a:xfrm>
            <a:off x="2985067" y="4903825"/>
            <a:ext cx="6092825" cy="707886"/>
          </a:xfrm>
          <a:prstGeom prst="rect">
            <a:avLst/>
          </a:prstGeom>
        </p:spPr>
        <p:txBody>
          <a:bodyP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89927"/>
                </a:solidFill>
                <a:effectLst/>
                <a:uLnTx/>
                <a:uFillTx/>
                <a:latin typeface="AvenirNext LT Pro Light"/>
                <a:ea typeface="ＭＳ Ｐゴシック" pitchFamily="16" charset="-128"/>
                <a:cs typeface="ＭＳ Ｐゴシック" pitchFamily="-97" charset="-128"/>
              </a:rPr>
              <a:t>Deep </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89927"/>
                </a:solidFill>
                <a:effectLst/>
                <a:uLnTx/>
                <a:uFillTx/>
                <a:latin typeface="AvenirNext LT Pro Light"/>
                <a:ea typeface="ＭＳ Ｐゴシック" pitchFamily="16" charset="-128"/>
                <a:cs typeface="ＭＳ Ｐゴシック" pitchFamily="-97" charset="-128"/>
              </a:rPr>
              <a:t>Learning</a:t>
            </a:r>
          </a:p>
        </p:txBody>
      </p:sp>
      <p:sp>
        <p:nvSpPr>
          <p:cNvPr id="15" name="Rectangle 14">
            <a:extLst>
              <a:ext uri="{FF2B5EF4-FFF2-40B4-BE49-F238E27FC236}">
                <a16:creationId xmlns:a16="http://schemas.microsoft.com/office/drawing/2014/main" id="{4742DB94-00F7-4216-8DD9-FC8FCDCF1C5C}"/>
              </a:ext>
            </a:extLst>
          </p:cNvPr>
          <p:cNvSpPr/>
          <p:nvPr/>
        </p:nvSpPr>
        <p:spPr>
          <a:xfrm>
            <a:off x="4064498" y="1343060"/>
            <a:ext cx="3933961" cy="584775"/>
          </a:xfrm>
          <a:prstGeom prst="rect">
            <a:avLst/>
          </a:prstGeom>
        </p:spPr>
        <p:txBody>
          <a:bodyPr wrap="non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B9F2"/>
                </a:solidFill>
                <a:effectLst/>
                <a:uLnTx/>
                <a:uFillTx/>
                <a:latin typeface="AvenirNext LT Pro Light"/>
                <a:ea typeface="ＭＳ Ｐゴシック" pitchFamily="16" charset="-128"/>
                <a:cs typeface="ＭＳ Ｐゴシック" pitchFamily="-97" charset="-128"/>
              </a:rPr>
              <a:t>Artificial Intelligence</a:t>
            </a:r>
          </a:p>
        </p:txBody>
      </p:sp>
      <p:sp>
        <p:nvSpPr>
          <p:cNvPr id="16" name="Rectangle 15">
            <a:extLst>
              <a:ext uri="{FF2B5EF4-FFF2-40B4-BE49-F238E27FC236}">
                <a16:creationId xmlns:a16="http://schemas.microsoft.com/office/drawing/2014/main" id="{5FFC327C-5909-4F2D-8CF5-1169E59CFD62}"/>
              </a:ext>
            </a:extLst>
          </p:cNvPr>
          <p:cNvSpPr/>
          <p:nvPr/>
        </p:nvSpPr>
        <p:spPr>
          <a:xfrm>
            <a:off x="5014705" y="4117144"/>
            <a:ext cx="814647" cy="369332"/>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venirNext LT Pro Light"/>
                <a:ea typeface="+mn-ea"/>
                <a:cs typeface="+mn-cs"/>
              </a:rPr>
              <a:t>CNTK</a:t>
            </a:r>
          </a:p>
        </p:txBody>
      </p:sp>
      <p:sp>
        <p:nvSpPr>
          <p:cNvPr id="17" name="Rectangle 16">
            <a:extLst>
              <a:ext uri="{FF2B5EF4-FFF2-40B4-BE49-F238E27FC236}">
                <a16:creationId xmlns:a16="http://schemas.microsoft.com/office/drawing/2014/main" id="{45265843-D08D-4D82-B188-7E0E02912A85}"/>
              </a:ext>
            </a:extLst>
          </p:cNvPr>
          <p:cNvSpPr/>
          <p:nvPr/>
        </p:nvSpPr>
        <p:spPr>
          <a:xfrm>
            <a:off x="6110046" y="4092697"/>
            <a:ext cx="1411220" cy="369332"/>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venirNext LT Pro Light"/>
                <a:ea typeface="+mn-ea"/>
                <a:cs typeface="+mn-cs"/>
              </a:rPr>
              <a:t>TensorFlow</a:t>
            </a:r>
            <a:endParaRPr kumimoji="0" lang="en-US" sz="1800" b="1" i="0" u="none" strike="noStrike" kern="1200" cap="none" spc="0" normalizeH="0" baseline="0" noProof="0" dirty="0">
              <a:ln>
                <a:noFill/>
              </a:ln>
              <a:solidFill>
                <a:prstClr val="white"/>
              </a:solidFill>
              <a:effectLst/>
              <a:uLnTx/>
              <a:uFillTx/>
              <a:latin typeface="AvenirNext LT Pro Light"/>
              <a:ea typeface="+mn-ea"/>
              <a:cs typeface="+mn-cs"/>
            </a:endParaRPr>
          </a:p>
        </p:txBody>
      </p:sp>
      <p:sp>
        <p:nvSpPr>
          <p:cNvPr id="18" name="Rectangle 17">
            <a:extLst>
              <a:ext uri="{FF2B5EF4-FFF2-40B4-BE49-F238E27FC236}">
                <a16:creationId xmlns:a16="http://schemas.microsoft.com/office/drawing/2014/main" id="{64E87404-4D36-4C25-9600-37FB7AAAA086}"/>
              </a:ext>
            </a:extLst>
          </p:cNvPr>
          <p:cNvSpPr/>
          <p:nvPr/>
        </p:nvSpPr>
        <p:spPr>
          <a:xfrm>
            <a:off x="4028936" y="3830267"/>
            <a:ext cx="980589" cy="369332"/>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venirNext LT Pro Light"/>
                <a:ea typeface="+mn-ea"/>
                <a:cs typeface="+mn-cs"/>
              </a:rPr>
              <a:t>Theano</a:t>
            </a:r>
            <a:endParaRPr kumimoji="0" lang="en-US" sz="1800" b="1" i="0" u="none" strike="noStrike" kern="1200" cap="none" spc="0" normalizeH="0" baseline="0" noProof="0" dirty="0">
              <a:ln>
                <a:noFill/>
              </a:ln>
              <a:solidFill>
                <a:prstClr val="white"/>
              </a:solidFill>
              <a:effectLst/>
              <a:uLnTx/>
              <a:uFillTx/>
              <a:latin typeface="AvenirNext LT Pro Light"/>
              <a:ea typeface="+mn-ea"/>
              <a:cs typeface="+mn-cs"/>
            </a:endParaRPr>
          </a:p>
        </p:txBody>
      </p:sp>
      <p:sp>
        <p:nvSpPr>
          <p:cNvPr id="19" name="Rectangle 18">
            <a:extLst>
              <a:ext uri="{FF2B5EF4-FFF2-40B4-BE49-F238E27FC236}">
                <a16:creationId xmlns:a16="http://schemas.microsoft.com/office/drawing/2014/main" id="{FA3166AC-F174-469C-A413-3718CD6151E3}"/>
              </a:ext>
            </a:extLst>
          </p:cNvPr>
          <p:cNvSpPr/>
          <p:nvPr/>
        </p:nvSpPr>
        <p:spPr>
          <a:xfrm>
            <a:off x="7523601" y="1986770"/>
            <a:ext cx="1522030" cy="738664"/>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venirNext LT Pro Light"/>
                <a:ea typeface="+mn-ea"/>
                <a:cs typeface="+mn-cs"/>
              </a:rPr>
              <a:t>Natural Language Processing</a:t>
            </a:r>
          </a:p>
        </p:txBody>
      </p:sp>
      <p:sp>
        <p:nvSpPr>
          <p:cNvPr id="20" name="Rectangle 19">
            <a:extLst>
              <a:ext uri="{FF2B5EF4-FFF2-40B4-BE49-F238E27FC236}">
                <a16:creationId xmlns:a16="http://schemas.microsoft.com/office/drawing/2014/main" id="{280DB7AE-B69C-407A-8B26-ED2DE9B06F5F}"/>
              </a:ext>
            </a:extLst>
          </p:cNvPr>
          <p:cNvSpPr/>
          <p:nvPr/>
        </p:nvSpPr>
        <p:spPr>
          <a:xfrm>
            <a:off x="3433743" y="1986770"/>
            <a:ext cx="1522030" cy="523220"/>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venirNext LT Pro Light"/>
                <a:ea typeface="+mn-ea"/>
                <a:cs typeface="+mn-cs"/>
              </a:rPr>
              <a:t>Video Game </a:t>
            </a:r>
            <a:r>
              <a:rPr lang="en-US" sz="1400" b="1" dirty="0">
                <a:solidFill>
                  <a:prstClr val="white"/>
                </a:solidFill>
                <a:latin typeface="AvenirNext LT Pro Light"/>
              </a:rPr>
              <a:t>B</a:t>
            </a:r>
            <a:r>
              <a:rPr kumimoji="0" lang="en-US" sz="1400" b="1" i="0" u="none" strike="noStrike" kern="1200" cap="none" spc="0" normalizeH="0" baseline="0" noProof="0" dirty="0" err="1">
                <a:ln>
                  <a:noFill/>
                </a:ln>
                <a:solidFill>
                  <a:prstClr val="white"/>
                </a:solidFill>
                <a:effectLst/>
                <a:uLnTx/>
                <a:uFillTx/>
                <a:latin typeface="AvenirNext LT Pro Light"/>
                <a:ea typeface="+mn-ea"/>
                <a:cs typeface="+mn-cs"/>
              </a:rPr>
              <a:t>ehavioral</a:t>
            </a:r>
            <a:r>
              <a:rPr kumimoji="0" lang="en-US" sz="1400" b="1" i="0" u="none" strike="noStrike" kern="1200" cap="none" spc="0" normalizeH="0" baseline="0" noProof="0" dirty="0">
                <a:ln>
                  <a:noFill/>
                </a:ln>
                <a:solidFill>
                  <a:prstClr val="white"/>
                </a:solidFill>
                <a:effectLst/>
                <a:uLnTx/>
                <a:uFillTx/>
                <a:latin typeface="AvenirNext LT Pro Light"/>
                <a:ea typeface="+mn-ea"/>
                <a:cs typeface="+mn-cs"/>
              </a:rPr>
              <a:t> AI</a:t>
            </a:r>
          </a:p>
        </p:txBody>
      </p:sp>
      <p:sp>
        <p:nvSpPr>
          <p:cNvPr id="21" name="Rectangle 20">
            <a:extLst>
              <a:ext uri="{FF2B5EF4-FFF2-40B4-BE49-F238E27FC236}">
                <a16:creationId xmlns:a16="http://schemas.microsoft.com/office/drawing/2014/main" id="{E10DE145-9BCA-40F6-BE04-D9921225EA0C}"/>
              </a:ext>
            </a:extLst>
          </p:cNvPr>
          <p:cNvSpPr/>
          <p:nvPr/>
        </p:nvSpPr>
        <p:spPr>
          <a:xfrm>
            <a:off x="8031488" y="3038728"/>
            <a:ext cx="918952" cy="307777"/>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venirNext LT Pro Light"/>
                <a:ea typeface="+mn-ea"/>
                <a:cs typeface="+mn-cs"/>
              </a:rPr>
              <a:t>Robotics</a:t>
            </a:r>
          </a:p>
        </p:txBody>
      </p:sp>
      <p:sp>
        <p:nvSpPr>
          <p:cNvPr id="22" name="Rectangle 21">
            <a:extLst>
              <a:ext uri="{FF2B5EF4-FFF2-40B4-BE49-F238E27FC236}">
                <a16:creationId xmlns:a16="http://schemas.microsoft.com/office/drawing/2014/main" id="{A32CCF9D-1A39-461D-A5A6-9D5E8590AA20}"/>
              </a:ext>
            </a:extLst>
          </p:cNvPr>
          <p:cNvSpPr/>
          <p:nvPr/>
        </p:nvSpPr>
        <p:spPr>
          <a:xfrm>
            <a:off x="7032274" y="3667492"/>
            <a:ext cx="712824" cy="338554"/>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AvenirNext LT Pro Light"/>
                <a:ea typeface="+mn-ea"/>
                <a:cs typeface="+mn-cs"/>
              </a:rPr>
              <a:t>Keras</a:t>
            </a:r>
            <a:endParaRPr kumimoji="0" lang="en-US" sz="1600" b="1" i="0" u="none" strike="noStrike" kern="1200" cap="none" spc="0" normalizeH="0" baseline="0" noProof="0" dirty="0">
              <a:ln>
                <a:noFill/>
              </a:ln>
              <a:solidFill>
                <a:prstClr val="white"/>
              </a:solidFill>
              <a:effectLst/>
              <a:uLnTx/>
              <a:uFillTx/>
              <a:latin typeface="AvenirNext LT Pro Light"/>
              <a:ea typeface="+mn-ea"/>
              <a:cs typeface="+mn-cs"/>
            </a:endParaRPr>
          </a:p>
        </p:txBody>
      </p:sp>
      <p:sp>
        <p:nvSpPr>
          <p:cNvPr id="23" name="Rectangle 22">
            <a:extLst>
              <a:ext uri="{FF2B5EF4-FFF2-40B4-BE49-F238E27FC236}">
                <a16:creationId xmlns:a16="http://schemas.microsoft.com/office/drawing/2014/main" id="{469E80F3-EC17-4380-B731-C795EF6F001F}"/>
              </a:ext>
            </a:extLst>
          </p:cNvPr>
          <p:cNvSpPr/>
          <p:nvPr/>
        </p:nvSpPr>
        <p:spPr>
          <a:xfrm>
            <a:off x="5344337" y="5554804"/>
            <a:ext cx="1388842" cy="461665"/>
          </a:xfrm>
          <a:prstGeom prst="rect">
            <a:avLst/>
          </a:prstGeom>
        </p:spPr>
        <p:txBody>
          <a:bodyPr wrap="none">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venirNext LT Pro Light"/>
                <a:ea typeface="+mn-ea"/>
                <a:cs typeface="+mn-cs"/>
              </a:rPr>
              <a:t>Convolutional</a:t>
            </a:r>
            <a:br>
              <a:rPr kumimoji="0" lang="en-US" sz="1200" b="1" i="0" u="none" strike="noStrike" kern="1200" cap="none" spc="0" normalizeH="0" baseline="0" noProof="0" dirty="0">
                <a:ln>
                  <a:noFill/>
                </a:ln>
                <a:solidFill>
                  <a:prstClr val="white"/>
                </a:solidFill>
                <a:effectLst/>
                <a:uLnTx/>
                <a:uFillTx/>
                <a:latin typeface="AvenirNext LT Pro Light"/>
                <a:ea typeface="+mn-ea"/>
                <a:cs typeface="+mn-cs"/>
              </a:rPr>
            </a:br>
            <a:r>
              <a:rPr kumimoji="0" lang="en-US" sz="1200" b="1" i="0" u="none" strike="noStrike" kern="1200" cap="none" spc="0" normalizeH="0" baseline="0" noProof="0" dirty="0">
                <a:ln>
                  <a:noFill/>
                </a:ln>
                <a:solidFill>
                  <a:prstClr val="white"/>
                </a:solidFill>
                <a:effectLst/>
                <a:uLnTx/>
                <a:uFillTx/>
                <a:latin typeface="AvenirNext LT Pro Light"/>
                <a:ea typeface="+mn-ea"/>
                <a:cs typeface="+mn-cs"/>
              </a:rPr>
              <a:t>Neural Networks</a:t>
            </a:r>
          </a:p>
        </p:txBody>
      </p:sp>
      <p:sp>
        <p:nvSpPr>
          <p:cNvPr id="24" name="Rectangle 23">
            <a:extLst>
              <a:ext uri="{FF2B5EF4-FFF2-40B4-BE49-F238E27FC236}">
                <a16:creationId xmlns:a16="http://schemas.microsoft.com/office/drawing/2014/main" id="{326A867C-DD5A-4B0B-B1C4-456CDD6DAE89}"/>
              </a:ext>
            </a:extLst>
          </p:cNvPr>
          <p:cNvSpPr/>
          <p:nvPr/>
        </p:nvSpPr>
        <p:spPr>
          <a:xfrm>
            <a:off x="4181336" y="4429201"/>
            <a:ext cx="989951" cy="646331"/>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venirNext LT Pro Light"/>
                <a:ea typeface="+mn-ea"/>
                <a:cs typeface="+mn-cs"/>
              </a:rPr>
              <a:t>IBM </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venirNext LT Pro Light"/>
                <a:ea typeface="+mn-ea"/>
                <a:cs typeface="+mn-cs"/>
              </a:rPr>
              <a:t>Watson</a:t>
            </a:r>
          </a:p>
        </p:txBody>
      </p:sp>
      <p:sp>
        <p:nvSpPr>
          <p:cNvPr id="25" name="Rectangle 24">
            <a:extLst>
              <a:ext uri="{FF2B5EF4-FFF2-40B4-BE49-F238E27FC236}">
                <a16:creationId xmlns:a16="http://schemas.microsoft.com/office/drawing/2014/main" id="{056CFE9E-AEAF-45B6-B7C7-0214506D632B}"/>
              </a:ext>
            </a:extLst>
          </p:cNvPr>
          <p:cNvSpPr/>
          <p:nvPr/>
        </p:nvSpPr>
        <p:spPr>
          <a:xfrm>
            <a:off x="6718374" y="4511120"/>
            <a:ext cx="1340623" cy="369332"/>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venirNext LT Pro Light"/>
                <a:ea typeface="+mn-ea"/>
                <a:cs typeface="+mn-cs"/>
              </a:rPr>
              <a:t>scikit</a:t>
            </a:r>
            <a:r>
              <a:rPr kumimoji="0" lang="en-US" sz="1800" b="1" i="0" u="none" strike="noStrike" kern="1200" cap="none" spc="0" normalizeH="0" baseline="0" noProof="0" dirty="0">
                <a:ln>
                  <a:noFill/>
                </a:ln>
                <a:solidFill>
                  <a:prstClr val="white"/>
                </a:solidFill>
                <a:effectLst/>
                <a:uLnTx/>
                <a:uFillTx/>
                <a:latin typeface="AvenirNext LT Pro Light"/>
                <a:ea typeface="+mn-ea"/>
                <a:cs typeface="+mn-cs"/>
              </a:rPr>
              <a:t>-learn</a:t>
            </a:r>
          </a:p>
        </p:txBody>
      </p:sp>
      <p:sp>
        <p:nvSpPr>
          <p:cNvPr id="26" name="Rectangle 25">
            <a:extLst>
              <a:ext uri="{FF2B5EF4-FFF2-40B4-BE49-F238E27FC236}">
                <a16:creationId xmlns:a16="http://schemas.microsoft.com/office/drawing/2014/main" id="{0C7FCC06-B8A0-4977-94C0-7459A35A356C}"/>
              </a:ext>
            </a:extLst>
          </p:cNvPr>
          <p:cNvSpPr/>
          <p:nvPr/>
        </p:nvSpPr>
        <p:spPr>
          <a:xfrm>
            <a:off x="3154281" y="2756238"/>
            <a:ext cx="1027055" cy="523220"/>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venirNext LT Pro Light"/>
                <a:ea typeface="+mn-ea"/>
                <a:cs typeface="+mn-cs"/>
              </a:rPr>
              <a:t>Computer Vision</a:t>
            </a:r>
          </a:p>
        </p:txBody>
      </p:sp>
    </p:spTree>
    <p:extLst>
      <p:ext uri="{BB962C8B-B14F-4D97-AF65-F5344CB8AC3E}">
        <p14:creationId xmlns:p14="http://schemas.microsoft.com/office/powerpoint/2010/main" val="53488889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D201798-D9DC-4288-800F-E35B6121D193}"/>
              </a:ext>
            </a:extLst>
          </p:cNvPr>
          <p:cNvSpPr>
            <a:spLocks noGrp="1"/>
          </p:cNvSpPr>
          <p:nvPr>
            <p:ph type="body" sz="quarter" idx="20"/>
          </p:nvPr>
        </p:nvSpPr>
        <p:spPr/>
        <p:txBody>
          <a:bodyPr/>
          <a:lstStyle/>
          <a:p>
            <a:endParaRPr lang="en-US"/>
          </a:p>
        </p:txBody>
      </p:sp>
      <p:sp>
        <p:nvSpPr>
          <p:cNvPr id="6" name="Oval 5">
            <a:extLst>
              <a:ext uri="{FF2B5EF4-FFF2-40B4-BE49-F238E27FC236}">
                <a16:creationId xmlns:a16="http://schemas.microsoft.com/office/drawing/2014/main" id="{AC521441-7761-418A-B2C9-6F15174FD09D}"/>
              </a:ext>
            </a:extLst>
          </p:cNvPr>
          <p:cNvSpPr/>
          <p:nvPr/>
        </p:nvSpPr>
        <p:spPr bwMode="auto">
          <a:xfrm>
            <a:off x="3081848" y="501912"/>
            <a:ext cx="6028305" cy="5894346"/>
          </a:xfrm>
          <a:prstGeom prst="ellipse">
            <a:avLst/>
          </a:prstGeom>
          <a:gradFill flip="none" rotWithShape="1">
            <a:gsLst>
              <a:gs pos="95000">
                <a:srgbClr val="007AC2">
                  <a:alpha val="0"/>
                </a:srgbClr>
              </a:gs>
              <a:gs pos="14000">
                <a:srgbClr val="007AC2">
                  <a:alpha val="55000"/>
                </a:srgbClr>
              </a:gs>
            </a:gsLst>
            <a:path path="circle">
              <a:fillToRect r="100000" b="100000"/>
            </a:path>
            <a:tileRect l="-100000" t="-100000"/>
          </a:gradFill>
          <a:ln w="31750">
            <a:gradFill flip="none" rotWithShape="1">
              <a:gsLst>
                <a:gs pos="20000">
                  <a:schemeClr val="accent4">
                    <a:lumMod val="40000"/>
                    <a:lumOff val="60000"/>
                    <a:alpha val="0"/>
                  </a:schemeClr>
                </a:gs>
                <a:gs pos="100000">
                  <a:schemeClr val="accent4">
                    <a:lumMod val="40000"/>
                    <a:lumOff val="60000"/>
                    <a:alpha val="50000"/>
                  </a:schemeClr>
                </a:gs>
              </a:gsLst>
              <a:lin ang="18900000" scaled="1"/>
              <a:tileRect/>
            </a:gra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dirty="0">
              <a:solidFill>
                <a:srgbClr val="007AC2"/>
              </a:solidFill>
              <a:latin typeface="AvenirNext LT Pro Regular"/>
              <a:ea typeface="ＭＳ Ｐゴシック" pitchFamily="16" charset="-128"/>
              <a:cs typeface="ＭＳ Ｐゴシック" pitchFamily="-97" charset="-128"/>
            </a:endParaRPr>
          </a:p>
        </p:txBody>
      </p:sp>
      <p:sp>
        <p:nvSpPr>
          <p:cNvPr id="7" name="Oval 6">
            <a:extLst>
              <a:ext uri="{FF2B5EF4-FFF2-40B4-BE49-F238E27FC236}">
                <a16:creationId xmlns:a16="http://schemas.microsoft.com/office/drawing/2014/main" id="{3FCE29FE-A26D-4BE0-8630-27DDA68EE236}"/>
              </a:ext>
            </a:extLst>
          </p:cNvPr>
          <p:cNvSpPr/>
          <p:nvPr/>
        </p:nvSpPr>
        <p:spPr bwMode="auto">
          <a:xfrm>
            <a:off x="3974494" y="2247533"/>
            <a:ext cx="4243012" cy="4148725"/>
          </a:xfrm>
          <a:prstGeom prst="ellipse">
            <a:avLst/>
          </a:prstGeom>
          <a:gradFill flip="none" rotWithShape="1">
            <a:gsLst>
              <a:gs pos="100000">
                <a:schemeClr val="tx2">
                  <a:alpha val="71000"/>
                </a:schemeClr>
              </a:gs>
              <a:gs pos="60000">
                <a:srgbClr val="007AC2">
                  <a:lumMod val="100000"/>
                  <a:alpha val="20000"/>
                </a:srgbClr>
              </a:gs>
              <a:gs pos="0">
                <a:srgbClr val="007AC2">
                  <a:alpha val="66000"/>
                  <a:lumMod val="75000"/>
                </a:srgbClr>
              </a:gs>
            </a:gsLst>
            <a:path path="circle">
              <a:fillToRect r="100000" b="100000"/>
            </a:path>
            <a:tileRect l="-100000" t="-100000"/>
          </a:gradFill>
          <a:ln w="31750">
            <a:gradFill flip="none" rotWithShape="1">
              <a:gsLst>
                <a:gs pos="24000">
                  <a:schemeClr val="tx2">
                    <a:alpha val="0"/>
                  </a:schemeClr>
                </a:gs>
                <a:gs pos="100000">
                  <a:schemeClr val="tx2"/>
                </a:gs>
              </a:gsLst>
              <a:lin ang="18900000" scaled="1"/>
              <a:tileRect/>
            </a:gra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dirty="0">
              <a:solidFill>
                <a:srgbClr val="007AC2"/>
              </a:solidFill>
              <a:latin typeface="AvenirNext LT Pro Regular"/>
              <a:ea typeface="ＭＳ Ｐゴシック" pitchFamily="16" charset="-128"/>
              <a:cs typeface="ＭＳ Ｐゴシック" pitchFamily="-97" charset="-128"/>
            </a:endParaRPr>
          </a:p>
        </p:txBody>
      </p:sp>
      <p:sp>
        <p:nvSpPr>
          <p:cNvPr id="8" name="Oval 7">
            <a:extLst>
              <a:ext uri="{FF2B5EF4-FFF2-40B4-BE49-F238E27FC236}">
                <a16:creationId xmlns:a16="http://schemas.microsoft.com/office/drawing/2014/main" id="{8AD99F36-D00B-4102-A4A2-F32A19ACCBA8}"/>
              </a:ext>
            </a:extLst>
          </p:cNvPr>
          <p:cNvSpPr/>
          <p:nvPr/>
        </p:nvSpPr>
        <p:spPr bwMode="auto">
          <a:xfrm>
            <a:off x="5184549" y="4613866"/>
            <a:ext cx="1822900" cy="1782392"/>
          </a:xfrm>
          <a:prstGeom prst="ellipse">
            <a:avLst/>
          </a:prstGeom>
          <a:gradFill flip="none" rotWithShape="1">
            <a:gsLst>
              <a:gs pos="100000">
                <a:schemeClr val="accent3">
                  <a:alpha val="71000"/>
                </a:schemeClr>
              </a:gs>
              <a:gs pos="60000">
                <a:srgbClr val="007AC2">
                  <a:lumMod val="100000"/>
                  <a:alpha val="20000"/>
                </a:srgbClr>
              </a:gs>
              <a:gs pos="0">
                <a:srgbClr val="007AC2">
                  <a:alpha val="66000"/>
                  <a:lumMod val="75000"/>
                </a:srgbClr>
              </a:gs>
            </a:gsLst>
            <a:path path="circle">
              <a:fillToRect r="100000" b="100000"/>
            </a:path>
            <a:tileRect l="-100000" t="-100000"/>
          </a:gradFill>
          <a:ln w="31750">
            <a:gradFill flip="none" rotWithShape="1">
              <a:gsLst>
                <a:gs pos="25000">
                  <a:schemeClr val="accent3">
                    <a:alpha val="0"/>
                  </a:schemeClr>
                </a:gs>
                <a:gs pos="100000">
                  <a:schemeClr val="accent3"/>
                </a:gs>
              </a:gsLst>
              <a:lin ang="18900000" scaled="1"/>
              <a:tileRect/>
            </a:gra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dirty="0">
              <a:solidFill>
                <a:srgbClr val="007AC2"/>
              </a:solidFill>
              <a:latin typeface="AvenirNext LT Pro Regular"/>
              <a:ea typeface="ＭＳ Ｐゴシック" pitchFamily="16" charset="-128"/>
              <a:cs typeface="ＭＳ Ｐゴシック" pitchFamily="-97" charset="-128"/>
            </a:endParaRPr>
          </a:p>
        </p:txBody>
      </p:sp>
      <p:sp>
        <p:nvSpPr>
          <p:cNvPr id="9" name="Rectangle 8">
            <a:extLst>
              <a:ext uri="{FF2B5EF4-FFF2-40B4-BE49-F238E27FC236}">
                <a16:creationId xmlns:a16="http://schemas.microsoft.com/office/drawing/2014/main" id="{5F9B3C85-A5D0-47B3-8E47-F24765B1A1EB}"/>
              </a:ext>
            </a:extLst>
          </p:cNvPr>
          <p:cNvSpPr/>
          <p:nvPr/>
        </p:nvSpPr>
        <p:spPr>
          <a:xfrm>
            <a:off x="3017328" y="2828295"/>
            <a:ext cx="6092825" cy="1077218"/>
          </a:xfrm>
          <a:prstGeom prst="rect">
            <a:avLst/>
          </a:prstGeom>
        </p:spPr>
        <p:txBody>
          <a:bodyP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AvenirNext LT Pro Light"/>
                <a:ea typeface="ＭＳ Ｐゴシック" pitchFamily="16" charset="-128"/>
                <a:cs typeface="ＭＳ Ｐゴシック" pitchFamily="-97" charset="-128"/>
              </a:rPr>
              <a:t>Machine </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AvenirNext LT Pro Light"/>
                <a:ea typeface="ＭＳ Ｐゴシック" pitchFamily="16" charset="-128"/>
                <a:cs typeface="ＭＳ Ｐゴシック" pitchFamily="-97" charset="-128"/>
              </a:rPr>
              <a:t>Learning</a:t>
            </a:r>
            <a:endParaRPr kumimoji="0" lang="en-US" sz="3200" b="0" i="0" u="none" strike="noStrike" kern="1200" cap="none" spc="0" normalizeH="0" baseline="0" noProof="0" dirty="0">
              <a:ln>
                <a:noFill/>
              </a:ln>
              <a:solidFill>
                <a:schemeClr val="tx2"/>
              </a:solidFill>
              <a:effectLst/>
              <a:uLnTx/>
              <a:uFillTx/>
              <a:latin typeface="AvenirNext LT Pro Light"/>
            </a:endParaRPr>
          </a:p>
        </p:txBody>
      </p:sp>
      <p:sp>
        <p:nvSpPr>
          <p:cNvPr id="10" name="Rectangle 9">
            <a:extLst>
              <a:ext uri="{FF2B5EF4-FFF2-40B4-BE49-F238E27FC236}">
                <a16:creationId xmlns:a16="http://schemas.microsoft.com/office/drawing/2014/main" id="{813384F0-D2FB-4EF0-A1B8-3ED766E13FB4}"/>
              </a:ext>
            </a:extLst>
          </p:cNvPr>
          <p:cNvSpPr/>
          <p:nvPr/>
        </p:nvSpPr>
        <p:spPr>
          <a:xfrm>
            <a:off x="3049587" y="4903825"/>
            <a:ext cx="6092825" cy="707886"/>
          </a:xfrm>
          <a:prstGeom prst="rect">
            <a:avLst/>
          </a:prstGeom>
        </p:spPr>
        <p:txBody>
          <a:bodyP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89927"/>
                </a:solidFill>
                <a:effectLst/>
                <a:uLnTx/>
                <a:uFillTx/>
                <a:latin typeface="AvenirNext LT Pro Light"/>
                <a:ea typeface="ＭＳ Ｐゴシック" pitchFamily="16" charset="-128"/>
                <a:cs typeface="ＭＳ Ｐゴシック" pitchFamily="-97" charset="-128"/>
              </a:rPr>
              <a:t>Deep </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89927"/>
                </a:solidFill>
                <a:effectLst/>
                <a:uLnTx/>
                <a:uFillTx/>
                <a:latin typeface="AvenirNext LT Pro Light"/>
                <a:ea typeface="ＭＳ Ｐゴシック" pitchFamily="16" charset="-128"/>
                <a:cs typeface="ＭＳ Ｐゴシック" pitchFamily="-97" charset="-128"/>
              </a:rPr>
              <a:t>Learning</a:t>
            </a:r>
          </a:p>
        </p:txBody>
      </p:sp>
      <p:sp>
        <p:nvSpPr>
          <p:cNvPr id="11" name="Rectangle 10">
            <a:extLst>
              <a:ext uri="{FF2B5EF4-FFF2-40B4-BE49-F238E27FC236}">
                <a16:creationId xmlns:a16="http://schemas.microsoft.com/office/drawing/2014/main" id="{2CB6685B-8049-4462-89F0-A7C487F5B083}"/>
              </a:ext>
            </a:extLst>
          </p:cNvPr>
          <p:cNvSpPr/>
          <p:nvPr/>
        </p:nvSpPr>
        <p:spPr>
          <a:xfrm>
            <a:off x="4123408" y="1343060"/>
            <a:ext cx="3945183" cy="584775"/>
          </a:xfrm>
          <a:prstGeom prst="rect">
            <a:avLst/>
          </a:prstGeom>
        </p:spPr>
        <p:txBody>
          <a:bodyPr wrap="non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B9F2"/>
                </a:solidFill>
                <a:effectLst/>
                <a:uLnTx/>
                <a:uFillTx/>
                <a:latin typeface="AvenirNext LT Pro Light"/>
                <a:ea typeface="ＭＳ Ｐゴシック" pitchFamily="16" charset="-128"/>
                <a:cs typeface="ＭＳ Ｐゴシック" pitchFamily="-97" charset="-128"/>
              </a:rPr>
              <a:t>Artificial Intelligence</a:t>
            </a:r>
          </a:p>
        </p:txBody>
      </p:sp>
      <p:sp>
        <p:nvSpPr>
          <p:cNvPr id="12" name="Rectangle 11">
            <a:extLst>
              <a:ext uri="{FF2B5EF4-FFF2-40B4-BE49-F238E27FC236}">
                <a16:creationId xmlns:a16="http://schemas.microsoft.com/office/drawing/2014/main" id="{C3D11663-6D4B-4787-AA48-608BF1D9A269}"/>
              </a:ext>
            </a:extLst>
          </p:cNvPr>
          <p:cNvSpPr/>
          <p:nvPr/>
        </p:nvSpPr>
        <p:spPr>
          <a:xfrm>
            <a:off x="5079225" y="4117144"/>
            <a:ext cx="800219" cy="369332"/>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venirNext LT Pro Light"/>
                <a:ea typeface="+mn-ea"/>
                <a:cs typeface="+mn-cs"/>
              </a:rPr>
              <a:t>CNTK</a:t>
            </a:r>
          </a:p>
        </p:txBody>
      </p:sp>
      <p:sp>
        <p:nvSpPr>
          <p:cNvPr id="13" name="Rectangle 12">
            <a:extLst>
              <a:ext uri="{FF2B5EF4-FFF2-40B4-BE49-F238E27FC236}">
                <a16:creationId xmlns:a16="http://schemas.microsoft.com/office/drawing/2014/main" id="{E0E0EDC5-A5B4-4CB9-94E9-61DCE559805A}"/>
              </a:ext>
            </a:extLst>
          </p:cNvPr>
          <p:cNvSpPr/>
          <p:nvPr/>
        </p:nvSpPr>
        <p:spPr>
          <a:xfrm>
            <a:off x="6174566" y="4092697"/>
            <a:ext cx="1375954" cy="369332"/>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venirNext LT Pro Light"/>
                <a:ea typeface="+mn-ea"/>
                <a:cs typeface="+mn-cs"/>
              </a:rPr>
              <a:t>TensorFlow</a:t>
            </a:r>
            <a:endParaRPr kumimoji="0" lang="en-US" sz="1800" b="1" i="0" u="none" strike="noStrike" kern="1200" cap="none" spc="0" normalizeH="0" baseline="0" noProof="0" dirty="0">
              <a:ln>
                <a:noFill/>
              </a:ln>
              <a:solidFill>
                <a:prstClr val="white"/>
              </a:solidFill>
              <a:effectLst/>
              <a:uLnTx/>
              <a:uFillTx/>
              <a:latin typeface="AvenirNext LT Pro Light"/>
              <a:ea typeface="+mn-ea"/>
              <a:cs typeface="+mn-cs"/>
            </a:endParaRPr>
          </a:p>
        </p:txBody>
      </p:sp>
      <p:sp>
        <p:nvSpPr>
          <p:cNvPr id="14" name="Rectangle 13">
            <a:extLst>
              <a:ext uri="{FF2B5EF4-FFF2-40B4-BE49-F238E27FC236}">
                <a16:creationId xmlns:a16="http://schemas.microsoft.com/office/drawing/2014/main" id="{27F8F48E-33FA-44C8-85DB-3C671A5558C2}"/>
              </a:ext>
            </a:extLst>
          </p:cNvPr>
          <p:cNvSpPr/>
          <p:nvPr/>
        </p:nvSpPr>
        <p:spPr>
          <a:xfrm>
            <a:off x="4093456" y="3830267"/>
            <a:ext cx="970971" cy="369332"/>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venirNext LT Pro Light"/>
                <a:ea typeface="+mn-ea"/>
                <a:cs typeface="+mn-cs"/>
              </a:rPr>
              <a:t>Theano</a:t>
            </a:r>
            <a:endParaRPr kumimoji="0" lang="en-US" sz="1800" b="1" i="0" u="none" strike="noStrike" kern="1200" cap="none" spc="0" normalizeH="0" baseline="0" noProof="0" dirty="0">
              <a:ln>
                <a:noFill/>
              </a:ln>
              <a:solidFill>
                <a:prstClr val="white"/>
              </a:solidFill>
              <a:effectLst/>
              <a:uLnTx/>
              <a:uFillTx/>
              <a:latin typeface="AvenirNext LT Pro Light"/>
              <a:ea typeface="+mn-ea"/>
              <a:cs typeface="+mn-cs"/>
            </a:endParaRPr>
          </a:p>
        </p:txBody>
      </p:sp>
      <p:sp>
        <p:nvSpPr>
          <p:cNvPr id="15" name="Rectangle 14">
            <a:extLst>
              <a:ext uri="{FF2B5EF4-FFF2-40B4-BE49-F238E27FC236}">
                <a16:creationId xmlns:a16="http://schemas.microsoft.com/office/drawing/2014/main" id="{15A3EAC3-B8AB-4830-A19E-024192CC7158}"/>
              </a:ext>
            </a:extLst>
          </p:cNvPr>
          <p:cNvSpPr/>
          <p:nvPr/>
        </p:nvSpPr>
        <p:spPr>
          <a:xfrm>
            <a:off x="7588121" y="1986770"/>
            <a:ext cx="1522030" cy="738664"/>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venirNext LT Pro Light"/>
                <a:ea typeface="+mn-ea"/>
                <a:cs typeface="+mn-cs"/>
              </a:rPr>
              <a:t>Natural Language Processing</a:t>
            </a:r>
          </a:p>
        </p:txBody>
      </p:sp>
      <p:sp>
        <p:nvSpPr>
          <p:cNvPr id="16" name="Rectangle 15">
            <a:extLst>
              <a:ext uri="{FF2B5EF4-FFF2-40B4-BE49-F238E27FC236}">
                <a16:creationId xmlns:a16="http://schemas.microsoft.com/office/drawing/2014/main" id="{69A0E27C-CBB1-4CA5-BB33-DA46AB86DC8C}"/>
              </a:ext>
            </a:extLst>
          </p:cNvPr>
          <p:cNvSpPr/>
          <p:nvPr/>
        </p:nvSpPr>
        <p:spPr>
          <a:xfrm>
            <a:off x="3498263" y="1986770"/>
            <a:ext cx="1522030" cy="523220"/>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venirNext LT Pro Light"/>
                <a:ea typeface="+mn-ea"/>
                <a:cs typeface="+mn-cs"/>
              </a:rPr>
              <a:t>Video Game </a:t>
            </a:r>
            <a:r>
              <a:rPr lang="en-US" sz="1400" b="1" dirty="0">
                <a:solidFill>
                  <a:prstClr val="white"/>
                </a:solidFill>
                <a:latin typeface="AvenirNext LT Pro Light"/>
              </a:rPr>
              <a:t>B</a:t>
            </a:r>
            <a:r>
              <a:rPr kumimoji="0" lang="en-US" sz="1400" b="1" i="0" u="none" strike="noStrike" kern="1200" cap="none" spc="0" normalizeH="0" baseline="0" noProof="0" dirty="0" err="1">
                <a:ln>
                  <a:noFill/>
                </a:ln>
                <a:solidFill>
                  <a:prstClr val="white"/>
                </a:solidFill>
                <a:effectLst/>
                <a:uLnTx/>
                <a:uFillTx/>
                <a:latin typeface="AvenirNext LT Pro Light"/>
                <a:ea typeface="+mn-ea"/>
                <a:cs typeface="+mn-cs"/>
              </a:rPr>
              <a:t>ehavioral</a:t>
            </a:r>
            <a:r>
              <a:rPr kumimoji="0" lang="en-US" sz="1400" b="1" i="0" u="none" strike="noStrike" kern="1200" cap="none" spc="0" normalizeH="0" baseline="0" noProof="0" dirty="0">
                <a:ln>
                  <a:noFill/>
                </a:ln>
                <a:solidFill>
                  <a:prstClr val="white"/>
                </a:solidFill>
                <a:effectLst/>
                <a:uLnTx/>
                <a:uFillTx/>
                <a:latin typeface="AvenirNext LT Pro Light"/>
                <a:ea typeface="+mn-ea"/>
                <a:cs typeface="+mn-cs"/>
              </a:rPr>
              <a:t> AI</a:t>
            </a:r>
          </a:p>
        </p:txBody>
      </p:sp>
      <p:sp>
        <p:nvSpPr>
          <p:cNvPr id="17" name="Rectangle 16">
            <a:extLst>
              <a:ext uri="{FF2B5EF4-FFF2-40B4-BE49-F238E27FC236}">
                <a16:creationId xmlns:a16="http://schemas.microsoft.com/office/drawing/2014/main" id="{B10E0AD3-E278-4BE7-9394-33D31395D339}"/>
              </a:ext>
            </a:extLst>
          </p:cNvPr>
          <p:cNvSpPr/>
          <p:nvPr/>
        </p:nvSpPr>
        <p:spPr>
          <a:xfrm>
            <a:off x="8096008" y="3038728"/>
            <a:ext cx="918952" cy="307777"/>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venirNext LT Pro Light"/>
                <a:ea typeface="+mn-ea"/>
                <a:cs typeface="+mn-cs"/>
              </a:rPr>
              <a:t>Robotics</a:t>
            </a:r>
          </a:p>
        </p:txBody>
      </p:sp>
      <p:sp>
        <p:nvSpPr>
          <p:cNvPr id="18" name="Rectangle 17">
            <a:extLst>
              <a:ext uri="{FF2B5EF4-FFF2-40B4-BE49-F238E27FC236}">
                <a16:creationId xmlns:a16="http://schemas.microsoft.com/office/drawing/2014/main" id="{A0448134-0451-4738-BDDD-842E54C13288}"/>
              </a:ext>
            </a:extLst>
          </p:cNvPr>
          <p:cNvSpPr/>
          <p:nvPr/>
        </p:nvSpPr>
        <p:spPr>
          <a:xfrm>
            <a:off x="7096794" y="3667492"/>
            <a:ext cx="689035" cy="338554"/>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AvenirNext LT Pro Light"/>
                <a:ea typeface="+mn-ea"/>
                <a:cs typeface="+mn-cs"/>
              </a:rPr>
              <a:t>Keras</a:t>
            </a:r>
            <a:endParaRPr kumimoji="0" lang="en-US" sz="1600" b="1" i="0" u="none" strike="noStrike" kern="1200" cap="none" spc="0" normalizeH="0" baseline="0" noProof="0" dirty="0">
              <a:ln>
                <a:noFill/>
              </a:ln>
              <a:solidFill>
                <a:prstClr val="white"/>
              </a:solidFill>
              <a:effectLst/>
              <a:uLnTx/>
              <a:uFillTx/>
              <a:latin typeface="AvenirNext LT Pro Light"/>
              <a:ea typeface="+mn-ea"/>
              <a:cs typeface="+mn-cs"/>
            </a:endParaRPr>
          </a:p>
        </p:txBody>
      </p:sp>
      <p:sp>
        <p:nvSpPr>
          <p:cNvPr id="19" name="Rectangle 18">
            <a:extLst>
              <a:ext uri="{FF2B5EF4-FFF2-40B4-BE49-F238E27FC236}">
                <a16:creationId xmlns:a16="http://schemas.microsoft.com/office/drawing/2014/main" id="{9CD90544-0480-4CBD-8D39-2E3B47557929}"/>
              </a:ext>
            </a:extLst>
          </p:cNvPr>
          <p:cNvSpPr/>
          <p:nvPr/>
        </p:nvSpPr>
        <p:spPr>
          <a:xfrm>
            <a:off x="4245856" y="4429201"/>
            <a:ext cx="965905" cy="646331"/>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venirNext LT Pro Light"/>
                <a:ea typeface="+mn-ea"/>
                <a:cs typeface="+mn-cs"/>
              </a:rPr>
              <a:t>IBM </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venirNext LT Pro Light"/>
                <a:ea typeface="+mn-ea"/>
                <a:cs typeface="+mn-cs"/>
              </a:rPr>
              <a:t>Watson</a:t>
            </a:r>
          </a:p>
        </p:txBody>
      </p:sp>
      <p:sp>
        <p:nvSpPr>
          <p:cNvPr id="20" name="Rectangle 19">
            <a:extLst>
              <a:ext uri="{FF2B5EF4-FFF2-40B4-BE49-F238E27FC236}">
                <a16:creationId xmlns:a16="http://schemas.microsoft.com/office/drawing/2014/main" id="{1E89BB25-19E0-42FA-9129-06E28EAFC83F}"/>
              </a:ext>
            </a:extLst>
          </p:cNvPr>
          <p:cNvSpPr/>
          <p:nvPr/>
        </p:nvSpPr>
        <p:spPr>
          <a:xfrm>
            <a:off x="6782894" y="4511120"/>
            <a:ext cx="1290931" cy="369332"/>
          </a:xfrm>
          <a:prstGeom prst="rect">
            <a:avLst/>
          </a:prstGeom>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venirNext LT Pro Light"/>
                <a:ea typeface="+mn-ea"/>
                <a:cs typeface="+mn-cs"/>
              </a:rPr>
              <a:t>scikit</a:t>
            </a:r>
            <a:r>
              <a:rPr kumimoji="0" lang="en-US" sz="1800" b="1" i="0" u="none" strike="noStrike" kern="1200" cap="none" spc="0" normalizeH="0" baseline="0" noProof="0" dirty="0">
                <a:ln>
                  <a:noFill/>
                </a:ln>
                <a:solidFill>
                  <a:prstClr val="white"/>
                </a:solidFill>
                <a:effectLst/>
                <a:uLnTx/>
                <a:uFillTx/>
                <a:latin typeface="AvenirNext LT Pro Light"/>
                <a:ea typeface="+mn-ea"/>
                <a:cs typeface="+mn-cs"/>
              </a:rPr>
              <a:t>-learn</a:t>
            </a:r>
          </a:p>
        </p:txBody>
      </p:sp>
      <p:sp>
        <p:nvSpPr>
          <p:cNvPr id="21" name="Rectangle 20">
            <a:extLst>
              <a:ext uri="{FF2B5EF4-FFF2-40B4-BE49-F238E27FC236}">
                <a16:creationId xmlns:a16="http://schemas.microsoft.com/office/drawing/2014/main" id="{C6EF18DE-594B-43D7-B3C4-B6575A8DBFAE}"/>
              </a:ext>
            </a:extLst>
          </p:cNvPr>
          <p:cNvSpPr/>
          <p:nvPr/>
        </p:nvSpPr>
        <p:spPr>
          <a:xfrm>
            <a:off x="3218801" y="2756238"/>
            <a:ext cx="1027055" cy="523220"/>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venirNext LT Pro Light"/>
                <a:ea typeface="+mn-ea"/>
                <a:cs typeface="+mn-cs"/>
              </a:rPr>
              <a:t>Computer Vision</a:t>
            </a:r>
          </a:p>
        </p:txBody>
      </p:sp>
      <p:sp>
        <p:nvSpPr>
          <p:cNvPr id="22" name="Rectangle 21">
            <a:extLst>
              <a:ext uri="{FF2B5EF4-FFF2-40B4-BE49-F238E27FC236}">
                <a16:creationId xmlns:a16="http://schemas.microsoft.com/office/drawing/2014/main" id="{452EB9E8-8FCC-4FF1-9D16-8ED956DDB5E3}"/>
              </a:ext>
            </a:extLst>
          </p:cNvPr>
          <p:cNvSpPr/>
          <p:nvPr/>
        </p:nvSpPr>
        <p:spPr>
          <a:xfrm>
            <a:off x="5578853" y="2447097"/>
            <a:ext cx="916276" cy="369332"/>
          </a:xfrm>
          <a:prstGeom prst="rect">
            <a:avLst/>
          </a:prstGeom>
          <a:noFill/>
          <a:ln>
            <a:solidFill>
              <a:srgbClr val="FFFF96"/>
            </a:solidFill>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2"/>
                </a:solidFill>
                <a:effectLst/>
                <a:uLnTx/>
                <a:uFillTx/>
                <a:latin typeface="AvenirNext LT Pro Regular"/>
                <a:ea typeface="+mn-ea"/>
                <a:cs typeface="+mn-cs"/>
              </a:rPr>
              <a:t>ArcGIS</a:t>
            </a:r>
          </a:p>
        </p:txBody>
      </p:sp>
      <p:sp>
        <p:nvSpPr>
          <p:cNvPr id="23" name="Rectangle 22">
            <a:extLst>
              <a:ext uri="{FF2B5EF4-FFF2-40B4-BE49-F238E27FC236}">
                <a16:creationId xmlns:a16="http://schemas.microsoft.com/office/drawing/2014/main" id="{E2875EB5-F0D6-4B56-9F39-44D4CCD74C3E}"/>
              </a:ext>
            </a:extLst>
          </p:cNvPr>
          <p:cNvSpPr/>
          <p:nvPr/>
        </p:nvSpPr>
        <p:spPr>
          <a:xfrm>
            <a:off x="5578389" y="5616563"/>
            <a:ext cx="1035220" cy="492443"/>
          </a:xfrm>
          <a:prstGeom prst="rect">
            <a:avLst/>
          </a:prstGeom>
          <a:noFill/>
          <a:ln>
            <a:solidFill>
              <a:srgbClr val="F89927"/>
            </a:solidFill>
          </a:ln>
        </p:spPr>
        <p:txBody>
          <a:bodyPr wrap="none">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F89927"/>
                </a:solidFill>
                <a:effectLst/>
                <a:uLnTx/>
                <a:uFillTx/>
                <a:latin typeface="AvenirNext LT Pro Regular"/>
                <a:ea typeface="+mn-ea"/>
                <a:cs typeface="+mn-cs"/>
              </a:rPr>
              <a:t>ArcGIS</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F89927"/>
                </a:solidFill>
                <a:effectLst/>
                <a:uLnTx/>
                <a:uFillTx/>
                <a:latin typeface="AvenirNext LT Pro Regular"/>
                <a:ea typeface="+mn-ea"/>
                <a:cs typeface="+mn-cs"/>
              </a:rPr>
              <a:t>Integration</a:t>
            </a:r>
          </a:p>
        </p:txBody>
      </p:sp>
    </p:spTree>
    <p:extLst>
      <p:ext uri="{BB962C8B-B14F-4D97-AF65-F5344CB8AC3E}">
        <p14:creationId xmlns:p14="http://schemas.microsoft.com/office/powerpoint/2010/main" val="275443899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B509986-7E11-4B25-9F37-4C08DD9908EC}"/>
              </a:ext>
            </a:extLst>
          </p:cNvPr>
          <p:cNvSpPr>
            <a:spLocks noGrp="1"/>
          </p:cNvSpPr>
          <p:nvPr>
            <p:ph type="body" sz="quarter" idx="20"/>
          </p:nvPr>
        </p:nvSpPr>
        <p:spPr/>
        <p:txBody>
          <a:bodyPr/>
          <a:lstStyle/>
          <a:p>
            <a:endParaRPr lang="en-US"/>
          </a:p>
        </p:txBody>
      </p:sp>
      <p:sp>
        <p:nvSpPr>
          <p:cNvPr id="6" name="Title 1">
            <a:extLst>
              <a:ext uri="{FF2B5EF4-FFF2-40B4-BE49-F238E27FC236}">
                <a16:creationId xmlns:a16="http://schemas.microsoft.com/office/drawing/2014/main" id="{93A15DEE-367D-49F0-A36F-0025625C89FE}"/>
              </a:ext>
            </a:extLst>
          </p:cNvPr>
          <p:cNvSpPr>
            <a:spLocks noGrp="1"/>
          </p:cNvSpPr>
          <p:nvPr>
            <p:ph type="title"/>
          </p:nvPr>
        </p:nvSpPr>
        <p:spPr>
          <a:xfrm>
            <a:off x="682752" y="544261"/>
            <a:ext cx="10826496" cy="492443"/>
          </a:xfrm>
        </p:spPr>
        <p:txBody>
          <a:bodyPr/>
          <a:lstStyle/>
          <a:p>
            <a:r>
              <a:rPr lang="en-US" sz="3200" b="0" dirty="0"/>
              <a:t>Machine Learning Tools in ArcGIS</a:t>
            </a:r>
          </a:p>
        </p:txBody>
      </p:sp>
      <p:sp>
        <p:nvSpPr>
          <p:cNvPr id="7" name="TextBox 6">
            <a:extLst>
              <a:ext uri="{FF2B5EF4-FFF2-40B4-BE49-F238E27FC236}">
                <a16:creationId xmlns:a16="http://schemas.microsoft.com/office/drawing/2014/main" id="{A2F584D4-C49B-4018-BA33-1854E3A52B8D}"/>
              </a:ext>
            </a:extLst>
          </p:cNvPr>
          <p:cNvSpPr txBox="1"/>
          <p:nvPr/>
        </p:nvSpPr>
        <p:spPr>
          <a:xfrm>
            <a:off x="943476" y="1803544"/>
            <a:ext cx="2763066" cy="1025922"/>
          </a:xfrm>
          <a:prstGeom prst="rect">
            <a:avLst/>
          </a:prstGeom>
          <a:noFill/>
        </p:spPr>
        <p:txBody>
          <a:bodyPr wrap="square" lIns="0" tIns="0" rIns="0" bIns="0" rtlCol="0">
            <a:spAutoFit/>
          </a:bodyPr>
          <a:lstStyle/>
          <a:p>
            <a:pPr marL="233363" marR="0" lvl="0" indent="-112713" algn="l" defTabSz="914126" rtl="0" eaLnBrk="1" fontAlgn="auto" latinLnBrk="0" hangingPunct="1">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kumimoji="0" lang="en-US" sz="1500" b="0" i="0" u="none" strike="noStrike" kern="0" cap="none" spc="0" normalizeH="0" baseline="0" noProof="0" dirty="0">
                <a:ln>
                  <a:noFill/>
                </a:ln>
                <a:solidFill>
                  <a:srgbClr val="C8EBFF"/>
                </a:solidFill>
                <a:effectLst/>
                <a:uLnTx/>
                <a:uFillTx/>
                <a:latin typeface="AvenirNext LT Pro Regular"/>
                <a:ea typeface="+mn-ea"/>
                <a:cs typeface="+mn-cs"/>
              </a:rPr>
              <a:t>Maximum Likelihood Classification</a:t>
            </a:r>
          </a:p>
          <a:p>
            <a:pPr marL="233363" marR="0" lvl="0" indent="-112713" algn="l" defTabSz="914126" rtl="0" eaLnBrk="1" fontAlgn="auto" latinLnBrk="0" hangingPunct="1">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kumimoji="0" lang="en-US" sz="1500" b="0" i="0" u="none" strike="noStrike" kern="0" cap="none" spc="0" normalizeH="0" baseline="0" noProof="0" dirty="0">
                <a:ln>
                  <a:noFill/>
                </a:ln>
                <a:solidFill>
                  <a:srgbClr val="C8EBFF"/>
                </a:solidFill>
                <a:effectLst/>
                <a:uLnTx/>
                <a:uFillTx/>
                <a:latin typeface="AvenirNext LT Pro Regular"/>
                <a:ea typeface="+mn-ea"/>
                <a:cs typeface="+mn-cs"/>
              </a:rPr>
              <a:t>Random Trees</a:t>
            </a:r>
          </a:p>
          <a:p>
            <a:pPr marL="233363" marR="0" lvl="0" indent="-112713" algn="l" defTabSz="914126" rtl="0" eaLnBrk="1" fontAlgn="auto" latinLnBrk="0" hangingPunct="1">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kumimoji="0" lang="en-US" sz="1500" b="0" i="0" u="none" strike="noStrike" kern="0" cap="none" spc="0" normalizeH="0" baseline="0" noProof="0" dirty="0">
                <a:ln>
                  <a:noFill/>
                </a:ln>
                <a:solidFill>
                  <a:srgbClr val="C8EBFF"/>
                </a:solidFill>
                <a:effectLst/>
                <a:uLnTx/>
                <a:uFillTx/>
                <a:latin typeface="AvenirNext LT Pro Regular"/>
                <a:ea typeface="+mn-ea"/>
                <a:cs typeface="+mn-cs"/>
              </a:rPr>
              <a:t>Support Vector Machine</a:t>
            </a:r>
          </a:p>
        </p:txBody>
      </p:sp>
      <p:sp>
        <p:nvSpPr>
          <p:cNvPr id="8" name="Rectangle 7">
            <a:extLst>
              <a:ext uri="{FF2B5EF4-FFF2-40B4-BE49-F238E27FC236}">
                <a16:creationId xmlns:a16="http://schemas.microsoft.com/office/drawing/2014/main" id="{EF627ADC-7D25-4F60-ABB4-DAFED1FA43F3}"/>
              </a:ext>
            </a:extLst>
          </p:cNvPr>
          <p:cNvSpPr/>
          <p:nvPr/>
        </p:nvSpPr>
        <p:spPr>
          <a:xfrm>
            <a:off x="6460763" y="1803544"/>
            <a:ext cx="2942092" cy="2051844"/>
          </a:xfrm>
          <a:prstGeom prst="rect">
            <a:avLst/>
          </a:prstGeom>
        </p:spPr>
        <p:txBody>
          <a:bodyPr wrap="square" lIns="0" tIns="0" rIns="0" bIns="0">
            <a:spAutoFit/>
          </a:bodyPr>
          <a:lstStyle/>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500" kern="0" dirty="0">
                <a:solidFill>
                  <a:srgbClr val="C8EBFF"/>
                </a:solidFill>
                <a:latin typeface="AvenirNext LT Pro Regular"/>
              </a:rPr>
              <a:t>Empirical Bayesian Kriging</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500" kern="0" dirty="0">
                <a:solidFill>
                  <a:srgbClr val="C8EBFF"/>
                </a:solidFill>
                <a:latin typeface="AvenirNext LT Pro Regular"/>
              </a:rPr>
              <a:t>Areal Interpolation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500" kern="0" dirty="0">
                <a:solidFill>
                  <a:srgbClr val="C8EBFF"/>
                </a:solidFill>
                <a:latin typeface="AvenirNext LT Pro Regular"/>
              </a:rPr>
              <a:t>EBK Regression Prediction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500" kern="0" dirty="0">
                <a:solidFill>
                  <a:srgbClr val="C8EBFF"/>
                </a:solidFill>
                <a:latin typeface="AvenirNext LT Pro Regular"/>
              </a:rPr>
              <a:t>Ordinary Least Squares Regression and Exploratory Regression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500" kern="0" dirty="0">
                <a:solidFill>
                  <a:srgbClr val="C8EBFF"/>
                </a:solidFill>
                <a:latin typeface="AvenirNext LT Pro Regular"/>
              </a:rPr>
              <a:t>Geographically Weighted Regression</a:t>
            </a:r>
          </a:p>
        </p:txBody>
      </p:sp>
      <p:sp>
        <p:nvSpPr>
          <p:cNvPr id="9" name="TextBox 8">
            <a:extLst>
              <a:ext uri="{FF2B5EF4-FFF2-40B4-BE49-F238E27FC236}">
                <a16:creationId xmlns:a16="http://schemas.microsoft.com/office/drawing/2014/main" id="{F838D2CE-DAFA-4A12-A189-8F62834E0DF3}"/>
              </a:ext>
            </a:extLst>
          </p:cNvPr>
          <p:cNvSpPr txBox="1"/>
          <p:nvPr/>
        </p:nvSpPr>
        <p:spPr>
          <a:xfrm>
            <a:off x="914400" y="1367610"/>
            <a:ext cx="2661799" cy="369204"/>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399" i="0" u="none" strike="noStrike" kern="0" cap="none" spc="0" normalizeH="0" baseline="0" noProof="0" dirty="0">
                <a:ln>
                  <a:noFill/>
                </a:ln>
                <a:solidFill>
                  <a:srgbClr val="00B9F2"/>
                </a:solidFill>
                <a:effectLst/>
                <a:uLnTx/>
                <a:uFillTx/>
                <a:latin typeface="AvenirNext LT Pro Regular"/>
                <a:ea typeface="+mn-ea"/>
                <a:cs typeface="+mn-cs"/>
              </a:rPr>
              <a:t>Classification</a:t>
            </a:r>
          </a:p>
        </p:txBody>
      </p:sp>
      <p:sp>
        <p:nvSpPr>
          <p:cNvPr id="10" name="TextBox 9">
            <a:extLst>
              <a:ext uri="{FF2B5EF4-FFF2-40B4-BE49-F238E27FC236}">
                <a16:creationId xmlns:a16="http://schemas.microsoft.com/office/drawing/2014/main" id="{97FBF685-B648-4D02-ABBE-18F44C6B8264}"/>
              </a:ext>
            </a:extLst>
          </p:cNvPr>
          <p:cNvSpPr txBox="1"/>
          <p:nvPr/>
        </p:nvSpPr>
        <p:spPr>
          <a:xfrm>
            <a:off x="6507053" y="1367610"/>
            <a:ext cx="2467091" cy="369204"/>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399" i="0" u="none" strike="noStrike" kern="0" cap="none" spc="0" normalizeH="0" baseline="0" noProof="0" dirty="0">
                <a:ln>
                  <a:noFill/>
                </a:ln>
                <a:solidFill>
                  <a:srgbClr val="00B9F2"/>
                </a:solidFill>
                <a:effectLst/>
                <a:uLnTx/>
                <a:uFillTx/>
                <a:latin typeface="AvenirNext LT Pro Regular"/>
                <a:ea typeface="+mn-ea"/>
                <a:cs typeface="+mn-cs"/>
              </a:rPr>
              <a:t>Prediction</a:t>
            </a:r>
          </a:p>
        </p:txBody>
      </p:sp>
      <p:pic>
        <p:nvPicPr>
          <p:cNvPr id="11" name="Picture 10">
            <a:extLst>
              <a:ext uri="{FF2B5EF4-FFF2-40B4-BE49-F238E27FC236}">
                <a16:creationId xmlns:a16="http://schemas.microsoft.com/office/drawing/2014/main" id="{460D7263-CC36-418B-B39E-A6E970A08B32}"/>
              </a:ext>
            </a:extLst>
          </p:cNvPr>
          <p:cNvPicPr>
            <a:picLocks noChangeAspect="1"/>
          </p:cNvPicPr>
          <p:nvPr/>
        </p:nvPicPr>
        <p:blipFill rotWithShape="1">
          <a:blip r:embed="rId2"/>
          <a:srcRect b="50969"/>
          <a:stretch/>
        </p:blipFill>
        <p:spPr>
          <a:xfrm>
            <a:off x="3895125" y="1420519"/>
            <a:ext cx="2128577" cy="2063766"/>
          </a:xfrm>
          <a:prstGeom prst="rect">
            <a:avLst/>
          </a:prstGeom>
        </p:spPr>
      </p:pic>
      <p:cxnSp>
        <p:nvCxnSpPr>
          <p:cNvPr id="12" name="Straight Connector 11">
            <a:extLst>
              <a:ext uri="{FF2B5EF4-FFF2-40B4-BE49-F238E27FC236}">
                <a16:creationId xmlns:a16="http://schemas.microsoft.com/office/drawing/2014/main" id="{CC733828-FEF5-446A-8E49-D47DE9FEB74D}"/>
              </a:ext>
            </a:extLst>
          </p:cNvPr>
          <p:cNvCxnSpPr/>
          <p:nvPr/>
        </p:nvCxnSpPr>
        <p:spPr bwMode="auto">
          <a:xfrm>
            <a:off x="944496" y="3565051"/>
            <a:ext cx="5287326" cy="0"/>
          </a:xfrm>
          <a:prstGeom prst="line">
            <a:avLst/>
          </a:prstGeom>
          <a:noFill/>
          <a:ln w="12700" cap="flat" cmpd="sng" algn="ctr">
            <a:gradFill>
              <a:gsLst>
                <a:gs pos="0">
                  <a:schemeClr val="accent4">
                    <a:lumMod val="60000"/>
                    <a:lumOff val="40000"/>
                    <a:alpha val="0"/>
                  </a:schemeClr>
                </a:gs>
                <a:gs pos="100000">
                  <a:schemeClr val="accent4">
                    <a:lumMod val="40000"/>
                    <a:lumOff val="60000"/>
                    <a:alpha val="20000"/>
                  </a:schemeClr>
                </a:gs>
                <a:gs pos="25000">
                  <a:schemeClr val="accent4">
                    <a:lumMod val="40000"/>
                    <a:lumOff val="60000"/>
                    <a:alpha val="20000"/>
                  </a:schemeClr>
                </a:gs>
              </a:gsLst>
              <a:lin ang="0" scaled="0"/>
            </a:gradFill>
            <a:prstDash val="dash"/>
            <a:round/>
            <a:headEnd type="none" w="med" len="med"/>
            <a:tailEnd type="none" w="med" len="med"/>
          </a:ln>
          <a:effectLst/>
        </p:spPr>
      </p:cxnSp>
      <p:cxnSp>
        <p:nvCxnSpPr>
          <p:cNvPr id="13" name="Straight Connector 12">
            <a:extLst>
              <a:ext uri="{FF2B5EF4-FFF2-40B4-BE49-F238E27FC236}">
                <a16:creationId xmlns:a16="http://schemas.microsoft.com/office/drawing/2014/main" id="{C8434FAD-0D56-4191-9A52-01A254C7C79D}"/>
              </a:ext>
            </a:extLst>
          </p:cNvPr>
          <p:cNvCxnSpPr/>
          <p:nvPr/>
        </p:nvCxnSpPr>
        <p:spPr bwMode="auto">
          <a:xfrm>
            <a:off x="6234997" y="1424259"/>
            <a:ext cx="0" cy="4800316"/>
          </a:xfrm>
          <a:prstGeom prst="line">
            <a:avLst/>
          </a:prstGeom>
          <a:noFill/>
          <a:ln w="12700" cap="flat" cmpd="sng" algn="ctr">
            <a:gradFill>
              <a:gsLst>
                <a:gs pos="0">
                  <a:schemeClr val="accent4">
                    <a:lumMod val="60000"/>
                    <a:lumOff val="40000"/>
                    <a:alpha val="0"/>
                  </a:schemeClr>
                </a:gs>
                <a:gs pos="100000">
                  <a:srgbClr val="94E6FF">
                    <a:alpha val="0"/>
                  </a:srgbClr>
                </a:gs>
                <a:gs pos="81000">
                  <a:schemeClr val="accent4">
                    <a:lumMod val="40000"/>
                    <a:lumOff val="60000"/>
                    <a:alpha val="20000"/>
                  </a:schemeClr>
                </a:gs>
                <a:gs pos="20000">
                  <a:schemeClr val="accent4">
                    <a:lumMod val="40000"/>
                    <a:lumOff val="60000"/>
                    <a:alpha val="23000"/>
                  </a:schemeClr>
                </a:gs>
              </a:gsLst>
              <a:lin ang="5400000" scaled="0"/>
            </a:gradFill>
            <a:prstDash val="dash"/>
            <a:round/>
            <a:headEnd type="none" w="med" len="med"/>
            <a:tailEnd type="none" w="med" len="med"/>
          </a:ln>
          <a:effectLst/>
        </p:spPr>
      </p:cxnSp>
      <p:grpSp>
        <p:nvGrpSpPr>
          <p:cNvPr id="14" name="Group 13">
            <a:extLst>
              <a:ext uri="{FF2B5EF4-FFF2-40B4-BE49-F238E27FC236}">
                <a16:creationId xmlns:a16="http://schemas.microsoft.com/office/drawing/2014/main" id="{51D49807-3F4E-41FA-9EEF-6B5428FDA16F}"/>
              </a:ext>
            </a:extLst>
          </p:cNvPr>
          <p:cNvGrpSpPr/>
          <p:nvPr/>
        </p:nvGrpSpPr>
        <p:grpSpPr>
          <a:xfrm>
            <a:off x="9397313" y="1674097"/>
            <a:ext cx="2090147" cy="3633013"/>
            <a:chOff x="9588911" y="1674097"/>
            <a:chExt cx="2090147" cy="3633013"/>
          </a:xfrm>
        </p:grpSpPr>
        <p:pic>
          <p:nvPicPr>
            <p:cNvPr id="15" name="Picture 14">
              <a:extLst>
                <a:ext uri="{FF2B5EF4-FFF2-40B4-BE49-F238E27FC236}">
                  <a16:creationId xmlns:a16="http://schemas.microsoft.com/office/drawing/2014/main" id="{CB433255-0A83-4BA5-82DF-8D29E6A909B4}"/>
                </a:ext>
              </a:extLst>
            </p:cNvPr>
            <p:cNvPicPr>
              <a:picLocks noChangeAspect="1"/>
            </p:cNvPicPr>
            <p:nvPr/>
          </p:nvPicPr>
          <p:blipFill rotWithShape="1">
            <a:blip r:embed="rId3"/>
            <a:srcRect l="12038" t="8231" b="59438"/>
            <a:stretch/>
          </p:blipFill>
          <p:spPr>
            <a:xfrm>
              <a:off x="9588911" y="1674097"/>
              <a:ext cx="2047115" cy="1398494"/>
            </a:xfrm>
            <a:prstGeom prst="rect">
              <a:avLst/>
            </a:prstGeom>
          </p:spPr>
        </p:pic>
        <p:pic>
          <p:nvPicPr>
            <p:cNvPr id="16" name="Picture 15">
              <a:extLst>
                <a:ext uri="{FF2B5EF4-FFF2-40B4-BE49-F238E27FC236}">
                  <a16:creationId xmlns:a16="http://schemas.microsoft.com/office/drawing/2014/main" id="{BD69A77E-4C74-4942-AF00-3BBE0C916708}"/>
                </a:ext>
              </a:extLst>
            </p:cNvPr>
            <p:cNvPicPr>
              <a:picLocks noChangeAspect="1"/>
            </p:cNvPicPr>
            <p:nvPr/>
          </p:nvPicPr>
          <p:blipFill rotWithShape="1">
            <a:blip r:embed="rId3"/>
            <a:srcRect l="12038" t="42601" b="42974"/>
            <a:stretch/>
          </p:blipFill>
          <p:spPr>
            <a:xfrm>
              <a:off x="9631943" y="3233960"/>
              <a:ext cx="2047115" cy="623941"/>
            </a:xfrm>
            <a:prstGeom prst="rect">
              <a:avLst/>
            </a:prstGeom>
          </p:spPr>
        </p:pic>
        <p:pic>
          <p:nvPicPr>
            <p:cNvPr id="17" name="Picture 16">
              <a:extLst>
                <a:ext uri="{FF2B5EF4-FFF2-40B4-BE49-F238E27FC236}">
                  <a16:creationId xmlns:a16="http://schemas.microsoft.com/office/drawing/2014/main" id="{D07793C3-77FC-484B-BDB2-8DD1B45F27C7}"/>
                </a:ext>
              </a:extLst>
            </p:cNvPr>
            <p:cNvPicPr>
              <a:picLocks noChangeAspect="1"/>
            </p:cNvPicPr>
            <p:nvPr/>
          </p:nvPicPr>
          <p:blipFill rotWithShape="1">
            <a:blip r:embed="rId3"/>
            <a:srcRect l="15304" t="57772" r="-3266" b="27803"/>
            <a:stretch/>
          </p:blipFill>
          <p:spPr>
            <a:xfrm>
              <a:off x="9631943" y="3951649"/>
              <a:ext cx="2047115" cy="623941"/>
            </a:xfrm>
            <a:prstGeom prst="rect">
              <a:avLst/>
            </a:prstGeom>
          </p:spPr>
        </p:pic>
        <p:pic>
          <p:nvPicPr>
            <p:cNvPr id="18" name="Picture 17">
              <a:extLst>
                <a:ext uri="{FF2B5EF4-FFF2-40B4-BE49-F238E27FC236}">
                  <a16:creationId xmlns:a16="http://schemas.microsoft.com/office/drawing/2014/main" id="{A24C31EE-0CE4-4FF8-991C-62332FDB41E5}"/>
                </a:ext>
              </a:extLst>
            </p:cNvPr>
            <p:cNvPicPr>
              <a:picLocks noChangeAspect="1"/>
            </p:cNvPicPr>
            <p:nvPr/>
          </p:nvPicPr>
          <p:blipFill rotWithShape="1">
            <a:blip r:embed="rId3"/>
            <a:srcRect l="12038" t="72944" b="12631"/>
            <a:stretch/>
          </p:blipFill>
          <p:spPr>
            <a:xfrm>
              <a:off x="9610427" y="4683169"/>
              <a:ext cx="2047115" cy="623941"/>
            </a:xfrm>
            <a:prstGeom prst="rect">
              <a:avLst/>
            </a:prstGeom>
          </p:spPr>
        </p:pic>
      </p:grpSp>
      <p:sp>
        <p:nvSpPr>
          <p:cNvPr id="19" name="TextBox 18">
            <a:extLst>
              <a:ext uri="{FF2B5EF4-FFF2-40B4-BE49-F238E27FC236}">
                <a16:creationId xmlns:a16="http://schemas.microsoft.com/office/drawing/2014/main" id="{90E2F936-5B6F-485F-8E9D-7BE9A9F6D06E}"/>
              </a:ext>
            </a:extLst>
          </p:cNvPr>
          <p:cNvSpPr txBox="1"/>
          <p:nvPr/>
        </p:nvSpPr>
        <p:spPr>
          <a:xfrm>
            <a:off x="914400" y="3651463"/>
            <a:ext cx="2661799" cy="369204"/>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399" i="0" u="none" strike="noStrike" kern="0" cap="none" spc="0" normalizeH="0" baseline="0" noProof="0" dirty="0">
                <a:ln>
                  <a:noFill/>
                </a:ln>
                <a:solidFill>
                  <a:srgbClr val="00B9F2"/>
                </a:solidFill>
                <a:effectLst/>
                <a:uLnTx/>
                <a:uFillTx/>
                <a:latin typeface="AvenirNext LT Pro Regular"/>
                <a:ea typeface="+mn-ea"/>
                <a:cs typeface="+mn-cs"/>
              </a:rPr>
              <a:t>Clustering</a:t>
            </a:r>
          </a:p>
        </p:txBody>
      </p:sp>
      <p:sp>
        <p:nvSpPr>
          <p:cNvPr id="20" name="Rectangle 19">
            <a:extLst>
              <a:ext uri="{FF2B5EF4-FFF2-40B4-BE49-F238E27FC236}">
                <a16:creationId xmlns:a16="http://schemas.microsoft.com/office/drawing/2014/main" id="{E13244E2-B8E9-40CE-B09C-61695CDE0E77}"/>
              </a:ext>
            </a:extLst>
          </p:cNvPr>
          <p:cNvSpPr/>
          <p:nvPr/>
        </p:nvSpPr>
        <p:spPr>
          <a:xfrm>
            <a:off x="943476" y="4087836"/>
            <a:ext cx="3071215" cy="2154436"/>
          </a:xfrm>
          <a:prstGeom prst="rect">
            <a:avLst/>
          </a:prstGeom>
        </p:spPr>
        <p:txBody>
          <a:bodyPr wrap="square" lIns="0" tIns="0" rIns="0" bIns="0">
            <a:spAutoFit/>
          </a:bodyPr>
          <a:lstStyle/>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500" kern="0" dirty="0">
                <a:solidFill>
                  <a:srgbClr val="C8EBFF"/>
                </a:solidFill>
                <a:latin typeface="AvenirNext LT Pro Regular"/>
              </a:rPr>
              <a:t>Spatially Constrained Multivariate Clustering</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500" kern="0" dirty="0">
                <a:solidFill>
                  <a:srgbClr val="C8EBFF"/>
                </a:solidFill>
                <a:latin typeface="AvenirNext LT Pro Regular"/>
              </a:rPr>
              <a:t>Multivariate Clustering</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500" kern="0" dirty="0">
                <a:solidFill>
                  <a:srgbClr val="C8EBFF"/>
                </a:solidFill>
                <a:latin typeface="AvenirNext LT Pro Regular"/>
              </a:rPr>
              <a:t>Density-based Clustering</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500" kern="0" dirty="0">
                <a:solidFill>
                  <a:srgbClr val="C8EBFF"/>
                </a:solidFill>
                <a:latin typeface="AvenirNext LT Pro Regular"/>
              </a:rPr>
              <a:t>Image Segmentation</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500" kern="0" dirty="0">
                <a:solidFill>
                  <a:srgbClr val="C8EBFF"/>
                </a:solidFill>
                <a:latin typeface="AvenirNext LT Pro Regular"/>
              </a:rPr>
              <a:t>Hot Spot Analysis</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500" kern="0" dirty="0">
                <a:solidFill>
                  <a:srgbClr val="C8EBFF"/>
                </a:solidFill>
                <a:latin typeface="AvenirNext LT Pro Regular"/>
              </a:rPr>
              <a:t>Cluster and Outlier Analysis</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500" kern="0" dirty="0">
                <a:solidFill>
                  <a:srgbClr val="C8EBFF"/>
                </a:solidFill>
                <a:latin typeface="AvenirNext LT Pro Regular"/>
              </a:rPr>
              <a:t>Space Time Pattern Mining</a:t>
            </a:r>
          </a:p>
        </p:txBody>
      </p:sp>
      <p:pic>
        <p:nvPicPr>
          <p:cNvPr id="21" name="Picture 20">
            <a:extLst>
              <a:ext uri="{FF2B5EF4-FFF2-40B4-BE49-F238E27FC236}">
                <a16:creationId xmlns:a16="http://schemas.microsoft.com/office/drawing/2014/main" id="{CCD581DA-1269-4C1F-9A6A-F9FD0773F8B8}"/>
              </a:ext>
            </a:extLst>
          </p:cNvPr>
          <p:cNvPicPr>
            <a:picLocks noChangeAspect="1"/>
          </p:cNvPicPr>
          <p:nvPr/>
        </p:nvPicPr>
        <p:blipFill rotWithShape="1">
          <a:blip r:embed="rId2"/>
          <a:srcRect t="48693"/>
          <a:stretch/>
        </p:blipFill>
        <p:spPr>
          <a:xfrm>
            <a:off x="3895126" y="3964289"/>
            <a:ext cx="2128579" cy="2159585"/>
          </a:xfrm>
          <a:prstGeom prst="rect">
            <a:avLst/>
          </a:prstGeom>
        </p:spPr>
      </p:pic>
    </p:spTree>
    <p:extLst>
      <p:ext uri="{BB962C8B-B14F-4D97-AF65-F5344CB8AC3E}">
        <p14:creationId xmlns:p14="http://schemas.microsoft.com/office/powerpoint/2010/main" val="196404896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14D53F1-F335-45E8-8D44-2733323C5E47}"/>
              </a:ext>
            </a:extLst>
          </p:cNvPr>
          <p:cNvSpPr>
            <a:spLocks noGrp="1"/>
          </p:cNvSpPr>
          <p:nvPr>
            <p:ph type="body" sz="quarter" idx="20"/>
          </p:nvPr>
        </p:nvSpPr>
        <p:spPr/>
        <p:txBody>
          <a:bodyPr/>
          <a:lstStyle/>
          <a:p>
            <a:endParaRPr lang="en-US"/>
          </a:p>
        </p:txBody>
      </p:sp>
      <p:sp>
        <p:nvSpPr>
          <p:cNvPr id="6" name="Oval 5">
            <a:extLst>
              <a:ext uri="{FF2B5EF4-FFF2-40B4-BE49-F238E27FC236}">
                <a16:creationId xmlns:a16="http://schemas.microsoft.com/office/drawing/2014/main" id="{9805ADAA-5CE6-460F-B410-D09CAFFDA772}"/>
              </a:ext>
            </a:extLst>
          </p:cNvPr>
          <p:cNvSpPr/>
          <p:nvPr/>
        </p:nvSpPr>
        <p:spPr bwMode="auto">
          <a:xfrm rot="15849312">
            <a:off x="592423" y="1275260"/>
            <a:ext cx="5214680" cy="5098800"/>
          </a:xfrm>
          <a:prstGeom prst="ellipse">
            <a:avLst/>
          </a:prstGeom>
          <a:gradFill flip="none" rotWithShape="1">
            <a:gsLst>
              <a:gs pos="95000">
                <a:srgbClr val="007AC2">
                  <a:alpha val="0"/>
                </a:srgbClr>
              </a:gs>
              <a:gs pos="14000">
                <a:srgbClr val="007AC2">
                  <a:alpha val="55000"/>
                </a:srgbClr>
              </a:gs>
            </a:gsLst>
            <a:path path="circle">
              <a:fillToRect r="100000" b="100000"/>
            </a:path>
            <a:tileRect l="-100000" t="-100000"/>
          </a:gradFill>
          <a:ln w="31750">
            <a:gradFill flip="none" rotWithShape="1">
              <a:gsLst>
                <a:gs pos="0">
                  <a:schemeClr val="accent4">
                    <a:lumMod val="40000"/>
                    <a:lumOff val="60000"/>
                    <a:alpha val="0"/>
                  </a:schemeClr>
                </a:gs>
                <a:gs pos="100000">
                  <a:schemeClr val="accent4">
                    <a:lumMod val="40000"/>
                    <a:lumOff val="60000"/>
                    <a:alpha val="50000"/>
                  </a:schemeClr>
                </a:gs>
              </a:gsLst>
              <a:lin ang="18900000" scaled="1"/>
              <a:tileRect/>
            </a:gra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dirty="0">
              <a:solidFill>
                <a:srgbClr val="007AC2"/>
              </a:solidFill>
              <a:latin typeface="AvenirNext LT Pro Regular"/>
              <a:ea typeface="ＭＳ Ｐゴシック" pitchFamily="16" charset="-128"/>
              <a:cs typeface="ＭＳ Ｐゴシック" pitchFamily="-97" charset="-128"/>
            </a:endParaRPr>
          </a:p>
        </p:txBody>
      </p:sp>
      <p:sp>
        <p:nvSpPr>
          <p:cNvPr id="7" name="Title 1">
            <a:extLst>
              <a:ext uri="{FF2B5EF4-FFF2-40B4-BE49-F238E27FC236}">
                <a16:creationId xmlns:a16="http://schemas.microsoft.com/office/drawing/2014/main" id="{BC0C5FB3-38C8-4B20-8A0F-B8BB556A8EC4}"/>
              </a:ext>
            </a:extLst>
          </p:cNvPr>
          <p:cNvSpPr>
            <a:spLocks noGrp="1"/>
          </p:cNvSpPr>
          <p:nvPr>
            <p:ph type="title"/>
          </p:nvPr>
        </p:nvSpPr>
        <p:spPr>
          <a:xfrm>
            <a:off x="682752" y="544262"/>
            <a:ext cx="10826496" cy="492443"/>
          </a:xfrm>
        </p:spPr>
        <p:txBody>
          <a:bodyPr/>
          <a:lstStyle/>
          <a:p>
            <a:r>
              <a:rPr lang="en-US" sz="3200" b="0" dirty="0"/>
              <a:t>Machine Learning Integration with External Frameworks</a:t>
            </a:r>
          </a:p>
        </p:txBody>
      </p:sp>
      <p:sp>
        <p:nvSpPr>
          <p:cNvPr id="8" name="AutoShape 61">
            <a:extLst>
              <a:ext uri="{FF2B5EF4-FFF2-40B4-BE49-F238E27FC236}">
                <a16:creationId xmlns:a16="http://schemas.microsoft.com/office/drawing/2014/main" id="{57D25B86-E1AB-44D4-8F77-4AB96B1E8368}"/>
              </a:ext>
            </a:extLst>
          </p:cNvPr>
          <p:cNvSpPr>
            <a:spLocks noChangeArrowheads="1"/>
          </p:cNvSpPr>
          <p:nvPr/>
        </p:nvSpPr>
        <p:spPr bwMode="auto">
          <a:xfrm>
            <a:off x="2323755" y="5327519"/>
            <a:ext cx="1659547" cy="484558"/>
          </a:xfrm>
          <a:prstGeom prst="rect">
            <a:avLst/>
          </a:prstGeom>
          <a:no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0" tIns="0" rIns="0" bIns="45708" numCol="1" rtlCol="0" anchor="t" anchorCtr="0" compatLnSpc="1">
            <a:prstTxWarp prst="textNoShape">
              <a:avLst/>
            </a:prstTxWarp>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B9F2">
                    <a:alpha val="86000"/>
                  </a:srgbClr>
                </a:solidFill>
                <a:effectLst/>
                <a:uLnTx/>
                <a:uFillTx/>
                <a:latin typeface="AvenirNext LT Pro Regular"/>
                <a:ea typeface="Avenir Roman" charset="0"/>
                <a:cs typeface="Avenir Roman" charset="0"/>
              </a:rPr>
              <a:t>ArcGIS</a:t>
            </a:r>
          </a:p>
        </p:txBody>
      </p:sp>
      <p:sp>
        <p:nvSpPr>
          <p:cNvPr id="9" name="Oval 17">
            <a:extLst>
              <a:ext uri="{FF2B5EF4-FFF2-40B4-BE49-F238E27FC236}">
                <a16:creationId xmlns:a16="http://schemas.microsoft.com/office/drawing/2014/main" id="{F71DA601-EFCE-4B0C-92D8-540C2DABEEAB}"/>
              </a:ext>
            </a:extLst>
          </p:cNvPr>
          <p:cNvSpPr>
            <a:spLocks noChangeAspect="1"/>
          </p:cNvSpPr>
          <p:nvPr/>
        </p:nvSpPr>
        <p:spPr bwMode="auto">
          <a:xfrm rot="13266390">
            <a:off x="5043133" y="4661252"/>
            <a:ext cx="1593994" cy="1180474"/>
          </a:xfrm>
          <a:custGeom>
            <a:avLst/>
            <a:gdLst>
              <a:gd name="connsiteX0" fmla="*/ 0 w 1338146"/>
              <a:gd name="connsiteY0" fmla="*/ 669073 h 1338146"/>
              <a:gd name="connsiteX1" fmla="*/ 669073 w 1338146"/>
              <a:gd name="connsiteY1" fmla="*/ 0 h 1338146"/>
              <a:gd name="connsiteX2" fmla="*/ 1338146 w 1338146"/>
              <a:gd name="connsiteY2" fmla="*/ 669073 h 1338146"/>
              <a:gd name="connsiteX3" fmla="*/ 669073 w 1338146"/>
              <a:gd name="connsiteY3" fmla="*/ 1338146 h 1338146"/>
              <a:gd name="connsiteX4" fmla="*/ 0 w 1338146"/>
              <a:gd name="connsiteY4" fmla="*/ 669073 h 1338146"/>
              <a:gd name="connsiteX0" fmla="*/ 669073 w 1338146"/>
              <a:gd name="connsiteY0" fmla="*/ 1338146 h 1429586"/>
              <a:gd name="connsiteX1" fmla="*/ 0 w 1338146"/>
              <a:gd name="connsiteY1" fmla="*/ 669073 h 1429586"/>
              <a:gd name="connsiteX2" fmla="*/ 669073 w 1338146"/>
              <a:gd name="connsiteY2" fmla="*/ 0 h 1429586"/>
              <a:gd name="connsiteX3" fmla="*/ 1338146 w 1338146"/>
              <a:gd name="connsiteY3" fmla="*/ 669073 h 1429586"/>
              <a:gd name="connsiteX4" fmla="*/ 760513 w 1338146"/>
              <a:gd name="connsiteY4" fmla="*/ 1429586 h 1429586"/>
              <a:gd name="connsiteX0" fmla="*/ 669073 w 1338146"/>
              <a:gd name="connsiteY0" fmla="*/ 1338146 h 1338146"/>
              <a:gd name="connsiteX1" fmla="*/ 0 w 1338146"/>
              <a:gd name="connsiteY1" fmla="*/ 669073 h 1338146"/>
              <a:gd name="connsiteX2" fmla="*/ 669073 w 1338146"/>
              <a:gd name="connsiteY2" fmla="*/ 0 h 1338146"/>
              <a:gd name="connsiteX3" fmla="*/ 1338146 w 1338146"/>
              <a:gd name="connsiteY3" fmla="*/ 669073 h 1338146"/>
              <a:gd name="connsiteX0" fmla="*/ 0 w 1338146"/>
              <a:gd name="connsiteY0" fmla="*/ 669073 h 669073"/>
              <a:gd name="connsiteX1" fmla="*/ 669073 w 1338146"/>
              <a:gd name="connsiteY1" fmla="*/ 0 h 669073"/>
              <a:gd name="connsiteX2" fmla="*/ 1338146 w 1338146"/>
              <a:gd name="connsiteY2" fmla="*/ 669073 h 669073"/>
              <a:gd name="connsiteX0" fmla="*/ 0 w 1096536"/>
              <a:gd name="connsiteY0" fmla="*/ 755871 h 755871"/>
              <a:gd name="connsiteX1" fmla="*/ 669073 w 1096536"/>
              <a:gd name="connsiteY1" fmla="*/ 86798 h 755871"/>
              <a:gd name="connsiteX2" fmla="*/ 1096536 w 1096536"/>
              <a:gd name="connsiteY2" fmla="*/ 254066 h 755871"/>
              <a:gd name="connsiteX0" fmla="*/ 0 w 1096536"/>
              <a:gd name="connsiteY0" fmla="*/ 715031 h 715031"/>
              <a:gd name="connsiteX1" fmla="*/ 359317 w 1096536"/>
              <a:gd name="connsiteY1" fmla="*/ 132690 h 715031"/>
              <a:gd name="connsiteX2" fmla="*/ 1096536 w 1096536"/>
              <a:gd name="connsiteY2" fmla="*/ 213226 h 715031"/>
              <a:gd name="connsiteX0" fmla="*/ 0 w 1096536"/>
              <a:gd name="connsiteY0" fmla="*/ 766243 h 766243"/>
              <a:gd name="connsiteX1" fmla="*/ 353122 w 1096536"/>
              <a:gd name="connsiteY1" fmla="*/ 78585 h 766243"/>
              <a:gd name="connsiteX2" fmla="*/ 1096536 w 1096536"/>
              <a:gd name="connsiteY2" fmla="*/ 264438 h 766243"/>
              <a:gd name="connsiteX0" fmla="*/ 0 w 1096536"/>
              <a:gd name="connsiteY0" fmla="*/ 724974 h 724974"/>
              <a:gd name="connsiteX1" fmla="*/ 353122 w 1096536"/>
              <a:gd name="connsiteY1" fmla="*/ 37316 h 724974"/>
              <a:gd name="connsiteX2" fmla="*/ 1096536 w 1096536"/>
              <a:gd name="connsiteY2" fmla="*/ 223169 h 724974"/>
              <a:gd name="connsiteX0" fmla="*/ 0 w 1096536"/>
              <a:gd name="connsiteY0" fmla="*/ 661088 h 661088"/>
              <a:gd name="connsiteX1" fmla="*/ 365513 w 1096536"/>
              <a:gd name="connsiteY1" fmla="*/ 66357 h 661088"/>
              <a:gd name="connsiteX2" fmla="*/ 1096536 w 1096536"/>
              <a:gd name="connsiteY2" fmla="*/ 159283 h 661088"/>
              <a:gd name="connsiteX0" fmla="*/ 0 w 1096536"/>
              <a:gd name="connsiteY0" fmla="*/ 671285 h 671285"/>
              <a:gd name="connsiteX1" fmla="*/ 365513 w 1096536"/>
              <a:gd name="connsiteY1" fmla="*/ 76554 h 671285"/>
              <a:gd name="connsiteX2" fmla="*/ 1096536 w 1096536"/>
              <a:gd name="connsiteY2" fmla="*/ 169480 h 671285"/>
              <a:gd name="connsiteX0" fmla="*/ 0 w 1096536"/>
              <a:gd name="connsiteY0" fmla="*/ 664104 h 664104"/>
              <a:gd name="connsiteX1" fmla="*/ 303562 w 1096536"/>
              <a:gd name="connsiteY1" fmla="*/ 81763 h 664104"/>
              <a:gd name="connsiteX2" fmla="*/ 1096536 w 1096536"/>
              <a:gd name="connsiteY2" fmla="*/ 162299 h 664104"/>
              <a:gd name="connsiteX0" fmla="*/ 0 w 1096536"/>
              <a:gd name="connsiteY0" fmla="*/ 659124 h 659124"/>
              <a:gd name="connsiteX1" fmla="*/ 303562 w 1096536"/>
              <a:gd name="connsiteY1" fmla="*/ 76783 h 659124"/>
              <a:gd name="connsiteX2" fmla="*/ 1096536 w 1096536"/>
              <a:gd name="connsiteY2" fmla="*/ 157319 h 659124"/>
              <a:gd name="connsiteX0" fmla="*/ 0 w 978828"/>
              <a:gd name="connsiteY0" fmla="*/ 671567 h 671567"/>
              <a:gd name="connsiteX1" fmla="*/ 303562 w 978828"/>
              <a:gd name="connsiteY1" fmla="*/ 89226 h 671567"/>
              <a:gd name="connsiteX2" fmla="*/ 978828 w 978828"/>
              <a:gd name="connsiteY2" fmla="*/ 138787 h 671567"/>
              <a:gd name="connsiteX0" fmla="*/ 0 w 978828"/>
              <a:gd name="connsiteY0" fmla="*/ 652959 h 652959"/>
              <a:gd name="connsiteX1" fmla="*/ 303562 w 978828"/>
              <a:gd name="connsiteY1" fmla="*/ 70618 h 652959"/>
              <a:gd name="connsiteX2" fmla="*/ 978828 w 978828"/>
              <a:gd name="connsiteY2" fmla="*/ 120179 h 652959"/>
              <a:gd name="connsiteX0" fmla="*/ 0 w 978828"/>
              <a:gd name="connsiteY0" fmla="*/ 737541 h 737541"/>
              <a:gd name="connsiteX1" fmla="*/ 451186 w 978828"/>
              <a:gd name="connsiteY1" fmla="*/ 34096 h 737541"/>
              <a:gd name="connsiteX2" fmla="*/ 978828 w 978828"/>
              <a:gd name="connsiteY2" fmla="*/ 204761 h 737541"/>
              <a:gd name="connsiteX0" fmla="*/ 0 w 978828"/>
              <a:gd name="connsiteY0" fmla="*/ 724627 h 724627"/>
              <a:gd name="connsiteX1" fmla="*/ 451186 w 978828"/>
              <a:gd name="connsiteY1" fmla="*/ 21182 h 724627"/>
              <a:gd name="connsiteX2" fmla="*/ 978828 w 978828"/>
              <a:gd name="connsiteY2" fmla="*/ 191847 h 724627"/>
              <a:gd name="connsiteX0" fmla="*/ 0 w 451186"/>
              <a:gd name="connsiteY0" fmla="*/ 703445 h 703445"/>
              <a:gd name="connsiteX1" fmla="*/ 451186 w 451186"/>
              <a:gd name="connsiteY1" fmla="*/ 0 h 703445"/>
              <a:gd name="connsiteX0" fmla="*/ 0 w 692784"/>
              <a:gd name="connsiteY0" fmla="*/ 937144 h 937144"/>
              <a:gd name="connsiteX1" fmla="*/ 692784 w 692784"/>
              <a:gd name="connsiteY1" fmla="*/ 0 h 937144"/>
              <a:gd name="connsiteX0" fmla="*/ 0 w 692784"/>
              <a:gd name="connsiteY0" fmla="*/ 937144 h 937144"/>
              <a:gd name="connsiteX1" fmla="*/ 692784 w 692784"/>
              <a:gd name="connsiteY1" fmla="*/ 0 h 937144"/>
              <a:gd name="connsiteX0" fmla="*/ 0 w 692784"/>
              <a:gd name="connsiteY0" fmla="*/ 939645 h 939645"/>
              <a:gd name="connsiteX1" fmla="*/ 692784 w 692784"/>
              <a:gd name="connsiteY1" fmla="*/ 2501 h 939645"/>
              <a:gd name="connsiteX0" fmla="*/ 0 w 692784"/>
              <a:gd name="connsiteY0" fmla="*/ 939534 h 939534"/>
              <a:gd name="connsiteX1" fmla="*/ 692784 w 692784"/>
              <a:gd name="connsiteY1" fmla="*/ 2390 h 939534"/>
              <a:gd name="connsiteX0" fmla="*/ 0 w 692784"/>
              <a:gd name="connsiteY0" fmla="*/ 939903 h 939903"/>
              <a:gd name="connsiteX1" fmla="*/ 692784 w 692784"/>
              <a:gd name="connsiteY1" fmla="*/ 2759 h 939903"/>
              <a:gd name="connsiteX0" fmla="*/ 0 w 692784"/>
              <a:gd name="connsiteY0" fmla="*/ 937198 h 937198"/>
              <a:gd name="connsiteX1" fmla="*/ 692784 w 692784"/>
              <a:gd name="connsiteY1" fmla="*/ 54 h 937198"/>
            </a:gdLst>
            <a:ahLst/>
            <a:cxnLst>
              <a:cxn ang="0">
                <a:pos x="connsiteX0" y="connsiteY0"/>
              </a:cxn>
              <a:cxn ang="0">
                <a:pos x="connsiteX1" y="connsiteY1"/>
              </a:cxn>
            </a:cxnLst>
            <a:rect l="l" t="t" r="r" b="b"/>
            <a:pathLst>
              <a:path w="692784" h="937198">
                <a:moveTo>
                  <a:pt x="0" y="937198"/>
                </a:moveTo>
                <a:cubicBezTo>
                  <a:pt x="74226" y="505354"/>
                  <a:pt x="267118" y="-5990"/>
                  <a:pt x="692784" y="54"/>
                </a:cubicBezTo>
              </a:path>
            </a:pathLst>
          </a:custGeom>
          <a:noFill/>
          <a:ln w="117475" cap="flat" cmpd="sng" algn="ctr">
            <a:gradFill flip="none" rotWithShape="1">
              <a:gsLst>
                <a:gs pos="82000">
                  <a:srgbClr val="6FC6DF">
                    <a:alpha val="0"/>
                  </a:srgbClr>
                </a:gs>
                <a:gs pos="0">
                  <a:schemeClr val="accent4">
                    <a:alpha val="90000"/>
                  </a:schemeClr>
                </a:gs>
              </a:gsLst>
              <a:lin ang="0" scaled="0"/>
              <a:tileRect/>
            </a:gradFill>
            <a:prstDash val="solid"/>
            <a:round/>
            <a:headEnd type="triangle" w="med" len="sm"/>
            <a:tailEnd type="none" w="med" len="sm"/>
          </a:ln>
          <a:effectLst/>
        </p:spPr>
        <p:txBody>
          <a:bodyPr vert="horz" wrap="none" lIns="91416" tIns="45708" rIns="91416" bIns="45708"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dirty="0">
              <a:ln w="76200" cmpd="sng">
                <a:solidFill>
                  <a:prstClr val="white"/>
                </a:solidFill>
              </a:ln>
              <a:solidFill>
                <a:srgbClr val="000000"/>
              </a:solidFill>
              <a:effectLst/>
              <a:uLnTx/>
              <a:uFillTx/>
              <a:latin typeface="Arial" charset="0"/>
              <a:ea typeface="ＭＳ Ｐゴシック" pitchFamily="16" charset="-128"/>
              <a:cs typeface="ＭＳ Ｐゴシック" pitchFamily="-97" charset="-128"/>
            </a:endParaRPr>
          </a:p>
        </p:txBody>
      </p:sp>
      <p:sp>
        <p:nvSpPr>
          <p:cNvPr id="10" name="Oval 17">
            <a:extLst>
              <a:ext uri="{FF2B5EF4-FFF2-40B4-BE49-F238E27FC236}">
                <a16:creationId xmlns:a16="http://schemas.microsoft.com/office/drawing/2014/main" id="{B7ECD22A-A40D-4371-9C2E-D394497E4CD2}"/>
              </a:ext>
            </a:extLst>
          </p:cNvPr>
          <p:cNvSpPr>
            <a:spLocks noChangeAspect="1"/>
          </p:cNvSpPr>
          <p:nvPr/>
        </p:nvSpPr>
        <p:spPr bwMode="auto">
          <a:xfrm rot="2514421">
            <a:off x="5303937" y="1956180"/>
            <a:ext cx="1593996" cy="1180472"/>
          </a:xfrm>
          <a:custGeom>
            <a:avLst/>
            <a:gdLst>
              <a:gd name="connsiteX0" fmla="*/ 0 w 1338146"/>
              <a:gd name="connsiteY0" fmla="*/ 669073 h 1338146"/>
              <a:gd name="connsiteX1" fmla="*/ 669073 w 1338146"/>
              <a:gd name="connsiteY1" fmla="*/ 0 h 1338146"/>
              <a:gd name="connsiteX2" fmla="*/ 1338146 w 1338146"/>
              <a:gd name="connsiteY2" fmla="*/ 669073 h 1338146"/>
              <a:gd name="connsiteX3" fmla="*/ 669073 w 1338146"/>
              <a:gd name="connsiteY3" fmla="*/ 1338146 h 1338146"/>
              <a:gd name="connsiteX4" fmla="*/ 0 w 1338146"/>
              <a:gd name="connsiteY4" fmla="*/ 669073 h 1338146"/>
              <a:gd name="connsiteX0" fmla="*/ 669073 w 1338146"/>
              <a:gd name="connsiteY0" fmla="*/ 1338146 h 1429586"/>
              <a:gd name="connsiteX1" fmla="*/ 0 w 1338146"/>
              <a:gd name="connsiteY1" fmla="*/ 669073 h 1429586"/>
              <a:gd name="connsiteX2" fmla="*/ 669073 w 1338146"/>
              <a:gd name="connsiteY2" fmla="*/ 0 h 1429586"/>
              <a:gd name="connsiteX3" fmla="*/ 1338146 w 1338146"/>
              <a:gd name="connsiteY3" fmla="*/ 669073 h 1429586"/>
              <a:gd name="connsiteX4" fmla="*/ 760513 w 1338146"/>
              <a:gd name="connsiteY4" fmla="*/ 1429586 h 1429586"/>
              <a:gd name="connsiteX0" fmla="*/ 669073 w 1338146"/>
              <a:gd name="connsiteY0" fmla="*/ 1338146 h 1338146"/>
              <a:gd name="connsiteX1" fmla="*/ 0 w 1338146"/>
              <a:gd name="connsiteY1" fmla="*/ 669073 h 1338146"/>
              <a:gd name="connsiteX2" fmla="*/ 669073 w 1338146"/>
              <a:gd name="connsiteY2" fmla="*/ 0 h 1338146"/>
              <a:gd name="connsiteX3" fmla="*/ 1338146 w 1338146"/>
              <a:gd name="connsiteY3" fmla="*/ 669073 h 1338146"/>
              <a:gd name="connsiteX0" fmla="*/ 0 w 1338146"/>
              <a:gd name="connsiteY0" fmla="*/ 669073 h 669073"/>
              <a:gd name="connsiteX1" fmla="*/ 669073 w 1338146"/>
              <a:gd name="connsiteY1" fmla="*/ 0 h 669073"/>
              <a:gd name="connsiteX2" fmla="*/ 1338146 w 1338146"/>
              <a:gd name="connsiteY2" fmla="*/ 669073 h 669073"/>
              <a:gd name="connsiteX0" fmla="*/ 0 w 1096536"/>
              <a:gd name="connsiteY0" fmla="*/ 755871 h 755871"/>
              <a:gd name="connsiteX1" fmla="*/ 669073 w 1096536"/>
              <a:gd name="connsiteY1" fmla="*/ 86798 h 755871"/>
              <a:gd name="connsiteX2" fmla="*/ 1096536 w 1096536"/>
              <a:gd name="connsiteY2" fmla="*/ 254066 h 755871"/>
              <a:gd name="connsiteX0" fmla="*/ 0 w 1096536"/>
              <a:gd name="connsiteY0" fmla="*/ 715031 h 715031"/>
              <a:gd name="connsiteX1" fmla="*/ 359317 w 1096536"/>
              <a:gd name="connsiteY1" fmla="*/ 132690 h 715031"/>
              <a:gd name="connsiteX2" fmla="*/ 1096536 w 1096536"/>
              <a:gd name="connsiteY2" fmla="*/ 213226 h 715031"/>
              <a:gd name="connsiteX0" fmla="*/ 0 w 1096536"/>
              <a:gd name="connsiteY0" fmla="*/ 766243 h 766243"/>
              <a:gd name="connsiteX1" fmla="*/ 353122 w 1096536"/>
              <a:gd name="connsiteY1" fmla="*/ 78585 h 766243"/>
              <a:gd name="connsiteX2" fmla="*/ 1096536 w 1096536"/>
              <a:gd name="connsiteY2" fmla="*/ 264438 h 766243"/>
              <a:gd name="connsiteX0" fmla="*/ 0 w 1096536"/>
              <a:gd name="connsiteY0" fmla="*/ 724974 h 724974"/>
              <a:gd name="connsiteX1" fmla="*/ 353122 w 1096536"/>
              <a:gd name="connsiteY1" fmla="*/ 37316 h 724974"/>
              <a:gd name="connsiteX2" fmla="*/ 1096536 w 1096536"/>
              <a:gd name="connsiteY2" fmla="*/ 223169 h 724974"/>
              <a:gd name="connsiteX0" fmla="*/ 0 w 1096536"/>
              <a:gd name="connsiteY0" fmla="*/ 661088 h 661088"/>
              <a:gd name="connsiteX1" fmla="*/ 365513 w 1096536"/>
              <a:gd name="connsiteY1" fmla="*/ 66357 h 661088"/>
              <a:gd name="connsiteX2" fmla="*/ 1096536 w 1096536"/>
              <a:gd name="connsiteY2" fmla="*/ 159283 h 661088"/>
              <a:gd name="connsiteX0" fmla="*/ 0 w 1096536"/>
              <a:gd name="connsiteY0" fmla="*/ 671285 h 671285"/>
              <a:gd name="connsiteX1" fmla="*/ 365513 w 1096536"/>
              <a:gd name="connsiteY1" fmla="*/ 76554 h 671285"/>
              <a:gd name="connsiteX2" fmla="*/ 1096536 w 1096536"/>
              <a:gd name="connsiteY2" fmla="*/ 169480 h 671285"/>
              <a:gd name="connsiteX0" fmla="*/ 0 w 1096536"/>
              <a:gd name="connsiteY0" fmla="*/ 664104 h 664104"/>
              <a:gd name="connsiteX1" fmla="*/ 303562 w 1096536"/>
              <a:gd name="connsiteY1" fmla="*/ 81763 h 664104"/>
              <a:gd name="connsiteX2" fmla="*/ 1096536 w 1096536"/>
              <a:gd name="connsiteY2" fmla="*/ 162299 h 664104"/>
              <a:gd name="connsiteX0" fmla="*/ 0 w 1096536"/>
              <a:gd name="connsiteY0" fmla="*/ 659124 h 659124"/>
              <a:gd name="connsiteX1" fmla="*/ 303562 w 1096536"/>
              <a:gd name="connsiteY1" fmla="*/ 76783 h 659124"/>
              <a:gd name="connsiteX2" fmla="*/ 1096536 w 1096536"/>
              <a:gd name="connsiteY2" fmla="*/ 157319 h 659124"/>
              <a:gd name="connsiteX0" fmla="*/ 0 w 978828"/>
              <a:gd name="connsiteY0" fmla="*/ 671567 h 671567"/>
              <a:gd name="connsiteX1" fmla="*/ 303562 w 978828"/>
              <a:gd name="connsiteY1" fmla="*/ 89226 h 671567"/>
              <a:gd name="connsiteX2" fmla="*/ 978828 w 978828"/>
              <a:gd name="connsiteY2" fmla="*/ 138787 h 671567"/>
              <a:gd name="connsiteX0" fmla="*/ 0 w 978828"/>
              <a:gd name="connsiteY0" fmla="*/ 652959 h 652959"/>
              <a:gd name="connsiteX1" fmla="*/ 303562 w 978828"/>
              <a:gd name="connsiteY1" fmla="*/ 70618 h 652959"/>
              <a:gd name="connsiteX2" fmla="*/ 978828 w 978828"/>
              <a:gd name="connsiteY2" fmla="*/ 120179 h 652959"/>
              <a:gd name="connsiteX0" fmla="*/ 0 w 978828"/>
              <a:gd name="connsiteY0" fmla="*/ 737541 h 737541"/>
              <a:gd name="connsiteX1" fmla="*/ 451186 w 978828"/>
              <a:gd name="connsiteY1" fmla="*/ 34096 h 737541"/>
              <a:gd name="connsiteX2" fmla="*/ 978828 w 978828"/>
              <a:gd name="connsiteY2" fmla="*/ 204761 h 737541"/>
              <a:gd name="connsiteX0" fmla="*/ 0 w 978828"/>
              <a:gd name="connsiteY0" fmla="*/ 724627 h 724627"/>
              <a:gd name="connsiteX1" fmla="*/ 451186 w 978828"/>
              <a:gd name="connsiteY1" fmla="*/ 21182 h 724627"/>
              <a:gd name="connsiteX2" fmla="*/ 978828 w 978828"/>
              <a:gd name="connsiteY2" fmla="*/ 191847 h 724627"/>
              <a:gd name="connsiteX0" fmla="*/ 0 w 451186"/>
              <a:gd name="connsiteY0" fmla="*/ 703445 h 703445"/>
              <a:gd name="connsiteX1" fmla="*/ 451186 w 451186"/>
              <a:gd name="connsiteY1" fmla="*/ 0 h 703445"/>
              <a:gd name="connsiteX0" fmla="*/ 0 w 692784"/>
              <a:gd name="connsiteY0" fmla="*/ 937144 h 937144"/>
              <a:gd name="connsiteX1" fmla="*/ 692784 w 692784"/>
              <a:gd name="connsiteY1" fmla="*/ 0 h 937144"/>
              <a:gd name="connsiteX0" fmla="*/ 0 w 692784"/>
              <a:gd name="connsiteY0" fmla="*/ 937144 h 937144"/>
              <a:gd name="connsiteX1" fmla="*/ 692784 w 692784"/>
              <a:gd name="connsiteY1" fmla="*/ 0 h 937144"/>
              <a:gd name="connsiteX0" fmla="*/ 0 w 692784"/>
              <a:gd name="connsiteY0" fmla="*/ 939645 h 939645"/>
              <a:gd name="connsiteX1" fmla="*/ 692784 w 692784"/>
              <a:gd name="connsiteY1" fmla="*/ 2501 h 939645"/>
              <a:gd name="connsiteX0" fmla="*/ 0 w 692784"/>
              <a:gd name="connsiteY0" fmla="*/ 939534 h 939534"/>
              <a:gd name="connsiteX1" fmla="*/ 692784 w 692784"/>
              <a:gd name="connsiteY1" fmla="*/ 2390 h 939534"/>
              <a:gd name="connsiteX0" fmla="*/ 0 w 692784"/>
              <a:gd name="connsiteY0" fmla="*/ 939903 h 939903"/>
              <a:gd name="connsiteX1" fmla="*/ 692784 w 692784"/>
              <a:gd name="connsiteY1" fmla="*/ 2759 h 939903"/>
              <a:gd name="connsiteX0" fmla="*/ 0 w 692784"/>
              <a:gd name="connsiteY0" fmla="*/ 937198 h 937198"/>
              <a:gd name="connsiteX1" fmla="*/ 692784 w 692784"/>
              <a:gd name="connsiteY1" fmla="*/ 54 h 937198"/>
            </a:gdLst>
            <a:ahLst/>
            <a:cxnLst>
              <a:cxn ang="0">
                <a:pos x="connsiteX0" y="connsiteY0"/>
              </a:cxn>
              <a:cxn ang="0">
                <a:pos x="connsiteX1" y="connsiteY1"/>
              </a:cxn>
            </a:cxnLst>
            <a:rect l="l" t="t" r="r" b="b"/>
            <a:pathLst>
              <a:path w="692784" h="937198">
                <a:moveTo>
                  <a:pt x="0" y="937198"/>
                </a:moveTo>
                <a:cubicBezTo>
                  <a:pt x="74226" y="505354"/>
                  <a:pt x="267118" y="-5990"/>
                  <a:pt x="692784" y="54"/>
                </a:cubicBezTo>
              </a:path>
            </a:pathLst>
          </a:custGeom>
          <a:noFill/>
          <a:ln w="117475" cap="flat" cmpd="sng" algn="ctr">
            <a:gradFill flip="none" rotWithShape="1">
              <a:gsLst>
                <a:gs pos="82000">
                  <a:srgbClr val="6FC6DF">
                    <a:alpha val="0"/>
                  </a:srgbClr>
                </a:gs>
                <a:gs pos="0">
                  <a:schemeClr val="accent4">
                    <a:alpha val="90000"/>
                  </a:schemeClr>
                </a:gs>
              </a:gsLst>
              <a:lin ang="0" scaled="0"/>
              <a:tileRect/>
            </a:gradFill>
            <a:prstDash val="solid"/>
            <a:round/>
            <a:headEnd type="triangle" w="med" len="sm"/>
            <a:tailEnd type="none" w="med" len="sm"/>
          </a:ln>
          <a:effectLst/>
        </p:spPr>
        <p:txBody>
          <a:bodyPr vert="horz" wrap="none" lIns="91416" tIns="45708" rIns="91416" bIns="45708"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dirty="0">
              <a:ln w="76200" cmpd="sng">
                <a:solidFill>
                  <a:prstClr val="white"/>
                </a:solidFill>
              </a:ln>
              <a:solidFill>
                <a:srgbClr val="000000"/>
              </a:solidFill>
              <a:effectLst/>
              <a:uLnTx/>
              <a:uFillTx/>
              <a:latin typeface="Arial" charset="0"/>
              <a:ea typeface="ＭＳ Ｐゴシック" pitchFamily="16" charset="-128"/>
              <a:cs typeface="ＭＳ Ｐゴシック" pitchFamily="-97" charset="-128"/>
            </a:endParaRPr>
          </a:p>
        </p:txBody>
      </p:sp>
      <p:grpSp>
        <p:nvGrpSpPr>
          <p:cNvPr id="11" name="Group 10">
            <a:extLst>
              <a:ext uri="{FF2B5EF4-FFF2-40B4-BE49-F238E27FC236}">
                <a16:creationId xmlns:a16="http://schemas.microsoft.com/office/drawing/2014/main" id="{90682AC2-37EE-427E-920C-323B671A88B0}"/>
              </a:ext>
            </a:extLst>
          </p:cNvPr>
          <p:cNvGrpSpPr/>
          <p:nvPr/>
        </p:nvGrpSpPr>
        <p:grpSpPr>
          <a:xfrm>
            <a:off x="1080581" y="1753200"/>
            <a:ext cx="4352849" cy="3481180"/>
            <a:chOff x="1224046" y="1224316"/>
            <a:chExt cx="3727599" cy="2981139"/>
          </a:xfrm>
        </p:grpSpPr>
        <p:sp>
          <p:nvSpPr>
            <p:cNvPr id="12" name="Rectangle 61">
              <a:extLst>
                <a:ext uri="{FF2B5EF4-FFF2-40B4-BE49-F238E27FC236}">
                  <a16:creationId xmlns:a16="http://schemas.microsoft.com/office/drawing/2014/main" id="{064FB17A-4518-462A-8BFD-6782C4C03B8F}"/>
                </a:ext>
              </a:extLst>
            </p:cNvPr>
            <p:cNvSpPr>
              <a:spLocks/>
            </p:cNvSpPr>
            <p:nvPr/>
          </p:nvSpPr>
          <p:spPr bwMode="auto">
            <a:xfrm rot="18000000" flipV="1">
              <a:off x="3132778" y="2696716"/>
              <a:ext cx="723374"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3" name="Rectangle 61">
              <a:extLst>
                <a:ext uri="{FF2B5EF4-FFF2-40B4-BE49-F238E27FC236}">
                  <a16:creationId xmlns:a16="http://schemas.microsoft.com/office/drawing/2014/main" id="{43A74553-7359-4311-8A99-0484B63127C6}"/>
                </a:ext>
              </a:extLst>
            </p:cNvPr>
            <p:cNvSpPr>
              <a:spLocks/>
            </p:cNvSpPr>
            <p:nvPr/>
          </p:nvSpPr>
          <p:spPr bwMode="auto">
            <a:xfrm rot="5400000" flipH="1" flipV="1">
              <a:off x="2622046" y="2477560"/>
              <a:ext cx="657863" cy="54864"/>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4" name="Group 116">
              <a:extLst>
                <a:ext uri="{FF2B5EF4-FFF2-40B4-BE49-F238E27FC236}">
                  <a16:creationId xmlns:a16="http://schemas.microsoft.com/office/drawing/2014/main" id="{5A77179D-BA66-482B-BBE2-D08813EAA1E3}"/>
                </a:ext>
              </a:extLst>
            </p:cNvPr>
            <p:cNvGrpSpPr>
              <a:grpSpLocks/>
            </p:cNvGrpSpPr>
            <p:nvPr/>
          </p:nvGrpSpPr>
          <p:grpSpPr bwMode="auto">
            <a:xfrm>
              <a:off x="3553844" y="1833027"/>
              <a:ext cx="413065" cy="650948"/>
              <a:chOff x="1307548" y="5067851"/>
              <a:chExt cx="357084" cy="571802"/>
            </a:xfrm>
          </p:grpSpPr>
          <p:sp>
            <p:nvSpPr>
              <p:cNvPr id="56" name="Freeform 214">
                <a:extLst>
                  <a:ext uri="{FF2B5EF4-FFF2-40B4-BE49-F238E27FC236}">
                    <a16:creationId xmlns:a16="http://schemas.microsoft.com/office/drawing/2014/main" id="{8FDE0791-7A92-4EC4-B693-658DE044F7B5}"/>
                  </a:ext>
                </a:extLst>
              </p:cNvPr>
              <p:cNvSpPr>
                <a:spLocks/>
              </p:cNvSpPr>
              <p:nvPr/>
            </p:nvSpPr>
            <p:spPr bwMode="auto">
              <a:xfrm>
                <a:off x="1307548" y="5067851"/>
                <a:ext cx="357084" cy="571802"/>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0518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57" name="Freeform 215">
                <a:extLst>
                  <a:ext uri="{FF2B5EF4-FFF2-40B4-BE49-F238E27FC236}">
                    <a16:creationId xmlns:a16="http://schemas.microsoft.com/office/drawing/2014/main" id="{81D799D1-56BB-4185-A163-3C1C4F13E280}"/>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5" name="Rectangle 61">
              <a:extLst>
                <a:ext uri="{FF2B5EF4-FFF2-40B4-BE49-F238E27FC236}">
                  <a16:creationId xmlns:a16="http://schemas.microsoft.com/office/drawing/2014/main" id="{94BA86C3-F1C4-4227-939A-F08557D7C62A}"/>
                </a:ext>
              </a:extLst>
            </p:cNvPr>
            <p:cNvSpPr>
              <a:spLocks/>
            </p:cNvSpPr>
            <p:nvPr/>
          </p:nvSpPr>
          <p:spPr bwMode="auto">
            <a:xfrm rot="19960064" flipV="1">
              <a:off x="3270421" y="2878465"/>
              <a:ext cx="1097280" cy="54864"/>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0"/>
              <a:tileRect/>
            </a:gradFill>
            <a:ln w="76200"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6" name="Freeform 29">
              <a:extLst>
                <a:ext uri="{FF2B5EF4-FFF2-40B4-BE49-F238E27FC236}">
                  <a16:creationId xmlns:a16="http://schemas.microsoft.com/office/drawing/2014/main" id="{820CA90A-0FAF-4F0F-97DD-FFB84E1B989B}"/>
                </a:ext>
              </a:extLst>
            </p:cNvPr>
            <p:cNvSpPr>
              <a:spLocks/>
            </p:cNvSpPr>
            <p:nvPr/>
          </p:nvSpPr>
          <p:spPr bwMode="auto">
            <a:xfrm>
              <a:off x="1769212" y="2518323"/>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17" name="Group 15">
              <a:extLst>
                <a:ext uri="{FF2B5EF4-FFF2-40B4-BE49-F238E27FC236}">
                  <a16:creationId xmlns:a16="http://schemas.microsoft.com/office/drawing/2014/main" id="{D6C4C22A-E089-431B-BC19-2B7947483D98}"/>
                </a:ext>
              </a:extLst>
            </p:cNvPr>
            <p:cNvGrpSpPr>
              <a:grpSpLocks noChangeAspect="1"/>
            </p:cNvGrpSpPr>
            <p:nvPr/>
          </p:nvGrpSpPr>
          <p:grpSpPr bwMode="auto">
            <a:xfrm>
              <a:off x="4230889" y="2492975"/>
              <a:ext cx="365219" cy="282750"/>
              <a:chOff x="5614" y="1635"/>
              <a:chExt cx="1488" cy="1152"/>
            </a:xfrm>
          </p:grpSpPr>
          <p:sp>
            <p:nvSpPr>
              <p:cNvPr id="54" name="Freeform 16">
                <a:extLst>
                  <a:ext uri="{FF2B5EF4-FFF2-40B4-BE49-F238E27FC236}">
                    <a16:creationId xmlns:a16="http://schemas.microsoft.com/office/drawing/2014/main" id="{DEEF9AA0-4A93-4229-AF2D-06E495545E4C}"/>
                  </a:ext>
                </a:extLst>
              </p:cNvPr>
              <p:cNvSpPr>
                <a:spLocks/>
              </p:cNvSpPr>
              <p:nvPr/>
            </p:nvSpPr>
            <p:spPr bwMode="auto">
              <a:xfrm>
                <a:off x="5614" y="1635"/>
                <a:ext cx="1488" cy="1152"/>
              </a:xfrm>
              <a:custGeom>
                <a:avLst/>
                <a:gdLst>
                  <a:gd name="T0" fmla="*/ 2322 w 5685"/>
                  <a:gd name="T1" fmla="*/ 4401 h 4401"/>
                  <a:gd name="T2" fmla="*/ 1856 w 5685"/>
                  <a:gd name="T3" fmla="*/ 3933 h 4401"/>
                  <a:gd name="T4" fmla="*/ 1875 w 5685"/>
                  <a:gd name="T5" fmla="*/ 3800 h 4401"/>
                  <a:gd name="T6" fmla="*/ 1923 w 5685"/>
                  <a:gd name="T7" fmla="*/ 3640 h 4401"/>
                  <a:gd name="T8" fmla="*/ 1312 w 5685"/>
                  <a:gd name="T9" fmla="*/ 3597 h 4401"/>
                  <a:gd name="T10" fmla="*/ 104 w 5685"/>
                  <a:gd name="T11" fmla="*/ 2389 h 4401"/>
                  <a:gd name="T12" fmla="*/ 104 w 5685"/>
                  <a:gd name="T13" fmla="*/ 2012 h 4401"/>
                  <a:gd name="T14" fmla="*/ 104 w 5685"/>
                  <a:gd name="T15" fmla="*/ 2012 h 4401"/>
                  <a:gd name="T16" fmla="*/ 1312 w 5685"/>
                  <a:gd name="T17" fmla="*/ 804 h 4401"/>
                  <a:gd name="T18" fmla="*/ 1972 w 5685"/>
                  <a:gd name="T19" fmla="*/ 804 h 4401"/>
                  <a:gd name="T20" fmla="*/ 1972 w 5685"/>
                  <a:gd name="T21" fmla="*/ 1464 h 4401"/>
                  <a:gd name="T22" fmla="*/ 1236 w 5685"/>
                  <a:gd name="T23" fmla="*/ 2201 h 4401"/>
                  <a:gd name="T24" fmla="*/ 1972 w 5685"/>
                  <a:gd name="T25" fmla="*/ 2937 h 4401"/>
                  <a:gd name="T26" fmla="*/ 2082 w 5685"/>
                  <a:gd name="T27" fmla="*/ 3110 h 4401"/>
                  <a:gd name="T28" fmla="*/ 2915 w 5685"/>
                  <a:gd name="T29" fmla="*/ 333 h 4401"/>
                  <a:gd name="T30" fmla="*/ 3362 w 5685"/>
                  <a:gd name="T31" fmla="*/ 1 h 4401"/>
                  <a:gd name="T32" fmla="*/ 3829 w 5685"/>
                  <a:gd name="T33" fmla="*/ 467 h 4401"/>
                  <a:gd name="T34" fmla="*/ 3810 w 5685"/>
                  <a:gd name="T35" fmla="*/ 601 h 4401"/>
                  <a:gd name="T36" fmla="*/ 3762 w 5685"/>
                  <a:gd name="T37" fmla="*/ 761 h 4401"/>
                  <a:gd name="T38" fmla="*/ 4372 w 5685"/>
                  <a:gd name="T39" fmla="*/ 804 h 4401"/>
                  <a:gd name="T40" fmla="*/ 5580 w 5685"/>
                  <a:gd name="T41" fmla="*/ 2012 h 4401"/>
                  <a:gd name="T42" fmla="*/ 5580 w 5685"/>
                  <a:gd name="T43" fmla="*/ 2389 h 4401"/>
                  <a:gd name="T44" fmla="*/ 5580 w 5685"/>
                  <a:gd name="T45" fmla="*/ 2389 h 4401"/>
                  <a:gd name="T46" fmla="*/ 4372 w 5685"/>
                  <a:gd name="T47" fmla="*/ 3597 h 4401"/>
                  <a:gd name="T48" fmla="*/ 3712 w 5685"/>
                  <a:gd name="T49" fmla="*/ 3597 h 4401"/>
                  <a:gd name="T50" fmla="*/ 3712 w 5685"/>
                  <a:gd name="T51" fmla="*/ 2937 h 4401"/>
                  <a:gd name="T52" fmla="*/ 4449 w 5685"/>
                  <a:gd name="T53" fmla="*/ 2201 h 4401"/>
                  <a:gd name="T54" fmla="*/ 3712 w 5685"/>
                  <a:gd name="T55" fmla="*/ 1464 h 4401"/>
                  <a:gd name="T56" fmla="*/ 3603 w 5685"/>
                  <a:gd name="T57" fmla="*/ 1291 h 4401"/>
                  <a:gd name="T58" fmla="*/ 2769 w 5685"/>
                  <a:gd name="T59" fmla="*/ 4068 h 4401"/>
                  <a:gd name="T60" fmla="*/ 2322 w 5685"/>
                  <a:gd name="T61" fmla="*/ 4401 h 4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85" h="4401">
                    <a:moveTo>
                      <a:pt x="2322" y="4401"/>
                    </a:moveTo>
                    <a:cubicBezTo>
                      <a:pt x="2064" y="4401"/>
                      <a:pt x="1855" y="4191"/>
                      <a:pt x="1856" y="3933"/>
                    </a:cubicBezTo>
                    <a:cubicBezTo>
                      <a:pt x="1856" y="3888"/>
                      <a:pt x="1862" y="3843"/>
                      <a:pt x="1875" y="3800"/>
                    </a:cubicBezTo>
                    <a:cubicBezTo>
                      <a:pt x="1923" y="3640"/>
                      <a:pt x="1923" y="3640"/>
                      <a:pt x="1923" y="3640"/>
                    </a:cubicBezTo>
                    <a:cubicBezTo>
                      <a:pt x="1737" y="3780"/>
                      <a:pt x="1477" y="3762"/>
                      <a:pt x="1312" y="3597"/>
                    </a:cubicBezTo>
                    <a:cubicBezTo>
                      <a:pt x="104" y="2389"/>
                      <a:pt x="104" y="2389"/>
                      <a:pt x="104" y="2389"/>
                    </a:cubicBezTo>
                    <a:cubicBezTo>
                      <a:pt x="0" y="2285"/>
                      <a:pt x="0" y="2116"/>
                      <a:pt x="104" y="2012"/>
                    </a:cubicBezTo>
                    <a:cubicBezTo>
                      <a:pt x="104" y="2012"/>
                      <a:pt x="104" y="2012"/>
                      <a:pt x="104" y="2012"/>
                    </a:cubicBezTo>
                    <a:cubicBezTo>
                      <a:pt x="1312" y="804"/>
                      <a:pt x="1312" y="804"/>
                      <a:pt x="1312" y="804"/>
                    </a:cubicBezTo>
                    <a:cubicBezTo>
                      <a:pt x="1495" y="622"/>
                      <a:pt x="1790" y="622"/>
                      <a:pt x="1972" y="804"/>
                    </a:cubicBezTo>
                    <a:cubicBezTo>
                      <a:pt x="2155" y="986"/>
                      <a:pt x="2155" y="1282"/>
                      <a:pt x="1972" y="1464"/>
                    </a:cubicBezTo>
                    <a:cubicBezTo>
                      <a:pt x="1236" y="2201"/>
                      <a:pt x="1236" y="2201"/>
                      <a:pt x="1236" y="2201"/>
                    </a:cubicBezTo>
                    <a:cubicBezTo>
                      <a:pt x="1972" y="2937"/>
                      <a:pt x="1972" y="2937"/>
                      <a:pt x="1972" y="2937"/>
                    </a:cubicBezTo>
                    <a:cubicBezTo>
                      <a:pt x="2021" y="2986"/>
                      <a:pt x="2059" y="3045"/>
                      <a:pt x="2082" y="3110"/>
                    </a:cubicBezTo>
                    <a:cubicBezTo>
                      <a:pt x="2915" y="333"/>
                      <a:pt x="2915" y="333"/>
                      <a:pt x="2915" y="333"/>
                    </a:cubicBezTo>
                    <a:cubicBezTo>
                      <a:pt x="2974" y="135"/>
                      <a:pt x="3156" y="0"/>
                      <a:pt x="3362" y="1"/>
                    </a:cubicBezTo>
                    <a:cubicBezTo>
                      <a:pt x="3620" y="1"/>
                      <a:pt x="3829" y="210"/>
                      <a:pt x="3829" y="467"/>
                    </a:cubicBezTo>
                    <a:cubicBezTo>
                      <a:pt x="3829" y="513"/>
                      <a:pt x="3823" y="558"/>
                      <a:pt x="3810" y="601"/>
                    </a:cubicBezTo>
                    <a:cubicBezTo>
                      <a:pt x="3762" y="761"/>
                      <a:pt x="3762" y="761"/>
                      <a:pt x="3762" y="761"/>
                    </a:cubicBezTo>
                    <a:cubicBezTo>
                      <a:pt x="3947" y="621"/>
                      <a:pt x="4208" y="640"/>
                      <a:pt x="4372" y="804"/>
                    </a:cubicBezTo>
                    <a:cubicBezTo>
                      <a:pt x="5580" y="2012"/>
                      <a:pt x="5580" y="2012"/>
                      <a:pt x="5580" y="2012"/>
                    </a:cubicBezTo>
                    <a:cubicBezTo>
                      <a:pt x="5684" y="2116"/>
                      <a:pt x="5685" y="2285"/>
                      <a:pt x="5580" y="2389"/>
                    </a:cubicBezTo>
                    <a:cubicBezTo>
                      <a:pt x="5580" y="2389"/>
                      <a:pt x="5580" y="2389"/>
                      <a:pt x="5580" y="2389"/>
                    </a:cubicBezTo>
                    <a:cubicBezTo>
                      <a:pt x="4372" y="3597"/>
                      <a:pt x="4372" y="3597"/>
                      <a:pt x="4372" y="3597"/>
                    </a:cubicBezTo>
                    <a:cubicBezTo>
                      <a:pt x="4190" y="3779"/>
                      <a:pt x="3895" y="3779"/>
                      <a:pt x="3712" y="3597"/>
                    </a:cubicBezTo>
                    <a:cubicBezTo>
                      <a:pt x="3530" y="3415"/>
                      <a:pt x="3530" y="3120"/>
                      <a:pt x="3712" y="2937"/>
                    </a:cubicBezTo>
                    <a:cubicBezTo>
                      <a:pt x="4449" y="2201"/>
                      <a:pt x="4449" y="2201"/>
                      <a:pt x="4449" y="2201"/>
                    </a:cubicBezTo>
                    <a:cubicBezTo>
                      <a:pt x="3712" y="1464"/>
                      <a:pt x="3712" y="1464"/>
                      <a:pt x="3712" y="1464"/>
                    </a:cubicBezTo>
                    <a:cubicBezTo>
                      <a:pt x="3663" y="1415"/>
                      <a:pt x="3626" y="1356"/>
                      <a:pt x="3603" y="1291"/>
                    </a:cubicBezTo>
                    <a:cubicBezTo>
                      <a:pt x="2769" y="4068"/>
                      <a:pt x="2769" y="4068"/>
                      <a:pt x="2769" y="4068"/>
                    </a:cubicBezTo>
                    <a:cubicBezTo>
                      <a:pt x="2709" y="4265"/>
                      <a:pt x="2528" y="4400"/>
                      <a:pt x="2322" y="4401"/>
                    </a:cubicBezTo>
                    <a:close/>
                  </a:path>
                </a:pathLst>
              </a:custGeom>
              <a:solidFill>
                <a:srgbClr val="0051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7">
                <a:extLst>
                  <a:ext uri="{FF2B5EF4-FFF2-40B4-BE49-F238E27FC236}">
                    <a16:creationId xmlns:a16="http://schemas.microsoft.com/office/drawing/2014/main" id="{6736BEF4-B607-4A33-9D28-8071A984654E}"/>
                  </a:ext>
                </a:extLst>
              </p:cNvPr>
              <p:cNvSpPr>
                <a:spLocks noEditPoints="1"/>
              </p:cNvSpPr>
              <p:nvPr/>
            </p:nvSpPr>
            <p:spPr bwMode="auto">
              <a:xfrm>
                <a:off x="5691" y="1705"/>
                <a:ext cx="1334" cy="1012"/>
              </a:xfrm>
              <a:custGeom>
                <a:avLst/>
                <a:gdLst>
                  <a:gd name="T0" fmla="*/ 2029 w 5099"/>
                  <a:gd name="T1" fmla="*/ 3867 h 3867"/>
                  <a:gd name="T2" fmla="*/ 1829 w 5099"/>
                  <a:gd name="T3" fmla="*/ 3667 h 3867"/>
                  <a:gd name="T4" fmla="*/ 1838 w 5099"/>
                  <a:gd name="T5" fmla="*/ 3609 h 3867"/>
                  <a:gd name="T6" fmla="*/ 2878 w 5099"/>
                  <a:gd name="T7" fmla="*/ 143 h 3867"/>
                  <a:gd name="T8" fmla="*/ 3069 w 5099"/>
                  <a:gd name="T9" fmla="*/ 0 h 3867"/>
                  <a:gd name="T10" fmla="*/ 3127 w 5099"/>
                  <a:gd name="T11" fmla="*/ 9 h 3867"/>
                  <a:gd name="T12" fmla="*/ 3261 w 5099"/>
                  <a:gd name="T13" fmla="*/ 258 h 3867"/>
                  <a:gd name="T14" fmla="*/ 2221 w 5099"/>
                  <a:gd name="T15" fmla="*/ 3724 h 3867"/>
                  <a:gd name="T16" fmla="*/ 2029 w 5099"/>
                  <a:gd name="T17" fmla="*/ 3867 h 3867"/>
                  <a:gd name="T18" fmla="*/ 3891 w 5099"/>
                  <a:gd name="T19" fmla="*/ 3142 h 3867"/>
                  <a:gd name="T20" fmla="*/ 5099 w 5099"/>
                  <a:gd name="T21" fmla="*/ 1934 h 3867"/>
                  <a:gd name="T22" fmla="*/ 3891 w 5099"/>
                  <a:gd name="T23" fmla="*/ 726 h 3867"/>
                  <a:gd name="T24" fmla="*/ 3608 w 5099"/>
                  <a:gd name="T25" fmla="*/ 726 h 3867"/>
                  <a:gd name="T26" fmla="*/ 3608 w 5099"/>
                  <a:gd name="T27" fmla="*/ 1008 h 3867"/>
                  <a:gd name="T28" fmla="*/ 4533 w 5099"/>
                  <a:gd name="T29" fmla="*/ 1934 h 3867"/>
                  <a:gd name="T30" fmla="*/ 3608 w 5099"/>
                  <a:gd name="T31" fmla="*/ 2859 h 3867"/>
                  <a:gd name="T32" fmla="*/ 3607 w 5099"/>
                  <a:gd name="T33" fmla="*/ 3142 h 3867"/>
                  <a:gd name="T34" fmla="*/ 3890 w 5099"/>
                  <a:gd name="T35" fmla="*/ 3142 h 3867"/>
                  <a:gd name="T36" fmla="*/ 3891 w 5099"/>
                  <a:gd name="T37" fmla="*/ 3142 h 3867"/>
                  <a:gd name="T38" fmla="*/ 1491 w 5099"/>
                  <a:gd name="T39" fmla="*/ 3142 h 3867"/>
                  <a:gd name="T40" fmla="*/ 1491 w 5099"/>
                  <a:gd name="T41" fmla="*/ 2859 h 3867"/>
                  <a:gd name="T42" fmla="*/ 1491 w 5099"/>
                  <a:gd name="T43" fmla="*/ 2859 h 3867"/>
                  <a:gd name="T44" fmla="*/ 565 w 5099"/>
                  <a:gd name="T45" fmla="*/ 1934 h 3867"/>
                  <a:gd name="T46" fmla="*/ 1491 w 5099"/>
                  <a:gd name="T47" fmla="*/ 1008 h 3867"/>
                  <a:gd name="T48" fmla="*/ 1490 w 5099"/>
                  <a:gd name="T49" fmla="*/ 726 h 3867"/>
                  <a:gd name="T50" fmla="*/ 1208 w 5099"/>
                  <a:gd name="T51" fmla="*/ 726 h 3867"/>
                  <a:gd name="T52" fmla="*/ 0 w 5099"/>
                  <a:gd name="T53" fmla="*/ 1934 h 3867"/>
                  <a:gd name="T54" fmla="*/ 1208 w 5099"/>
                  <a:gd name="T55" fmla="*/ 3142 h 3867"/>
                  <a:gd name="T56" fmla="*/ 1491 w 5099"/>
                  <a:gd name="T57" fmla="*/ 3142 h 3867"/>
                  <a:gd name="T58" fmla="*/ 1491 w 5099"/>
                  <a:gd name="T59" fmla="*/ 3142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99" h="3867">
                    <a:moveTo>
                      <a:pt x="2029" y="3867"/>
                    </a:moveTo>
                    <a:cubicBezTo>
                      <a:pt x="1919" y="3867"/>
                      <a:pt x="1829" y="3777"/>
                      <a:pt x="1829" y="3667"/>
                    </a:cubicBezTo>
                    <a:cubicBezTo>
                      <a:pt x="1829" y="3647"/>
                      <a:pt x="1832" y="3628"/>
                      <a:pt x="1838" y="3609"/>
                    </a:cubicBezTo>
                    <a:cubicBezTo>
                      <a:pt x="2878" y="143"/>
                      <a:pt x="2878" y="143"/>
                      <a:pt x="2878" y="143"/>
                    </a:cubicBezTo>
                    <a:cubicBezTo>
                      <a:pt x="2903" y="58"/>
                      <a:pt x="2981" y="0"/>
                      <a:pt x="3069" y="0"/>
                    </a:cubicBezTo>
                    <a:cubicBezTo>
                      <a:pt x="3089" y="0"/>
                      <a:pt x="3108" y="3"/>
                      <a:pt x="3127" y="9"/>
                    </a:cubicBezTo>
                    <a:cubicBezTo>
                      <a:pt x="3233" y="41"/>
                      <a:pt x="3293" y="152"/>
                      <a:pt x="3261" y="258"/>
                    </a:cubicBezTo>
                    <a:cubicBezTo>
                      <a:pt x="2221" y="3724"/>
                      <a:pt x="2221" y="3724"/>
                      <a:pt x="2221" y="3724"/>
                    </a:cubicBezTo>
                    <a:cubicBezTo>
                      <a:pt x="2195" y="3809"/>
                      <a:pt x="2118" y="3867"/>
                      <a:pt x="2029" y="3867"/>
                    </a:cubicBezTo>
                    <a:close/>
                    <a:moveTo>
                      <a:pt x="3891" y="3142"/>
                    </a:moveTo>
                    <a:cubicBezTo>
                      <a:pt x="5099" y="1934"/>
                      <a:pt x="5099" y="1934"/>
                      <a:pt x="5099" y="1934"/>
                    </a:cubicBezTo>
                    <a:cubicBezTo>
                      <a:pt x="3891" y="726"/>
                      <a:pt x="3891" y="726"/>
                      <a:pt x="3891" y="726"/>
                    </a:cubicBezTo>
                    <a:cubicBezTo>
                      <a:pt x="3812" y="648"/>
                      <a:pt x="3686" y="648"/>
                      <a:pt x="3608" y="726"/>
                    </a:cubicBezTo>
                    <a:cubicBezTo>
                      <a:pt x="3530" y="804"/>
                      <a:pt x="3530" y="930"/>
                      <a:pt x="3608" y="1008"/>
                    </a:cubicBezTo>
                    <a:cubicBezTo>
                      <a:pt x="4533" y="1934"/>
                      <a:pt x="4533" y="1934"/>
                      <a:pt x="4533" y="1934"/>
                    </a:cubicBezTo>
                    <a:cubicBezTo>
                      <a:pt x="3608" y="2859"/>
                      <a:pt x="3608" y="2859"/>
                      <a:pt x="3608" y="2859"/>
                    </a:cubicBezTo>
                    <a:cubicBezTo>
                      <a:pt x="3530" y="2937"/>
                      <a:pt x="3529" y="3063"/>
                      <a:pt x="3607" y="3142"/>
                    </a:cubicBezTo>
                    <a:cubicBezTo>
                      <a:pt x="3685" y="3220"/>
                      <a:pt x="3812" y="3220"/>
                      <a:pt x="3890" y="3142"/>
                    </a:cubicBezTo>
                    <a:cubicBezTo>
                      <a:pt x="3890" y="3142"/>
                      <a:pt x="3891" y="3142"/>
                      <a:pt x="3891" y="3142"/>
                    </a:cubicBezTo>
                    <a:close/>
                    <a:moveTo>
                      <a:pt x="1491" y="3142"/>
                    </a:moveTo>
                    <a:cubicBezTo>
                      <a:pt x="1569" y="3064"/>
                      <a:pt x="1569" y="2937"/>
                      <a:pt x="1491" y="2859"/>
                    </a:cubicBezTo>
                    <a:cubicBezTo>
                      <a:pt x="1491" y="2859"/>
                      <a:pt x="1491" y="2859"/>
                      <a:pt x="1491" y="2859"/>
                    </a:cubicBezTo>
                    <a:cubicBezTo>
                      <a:pt x="565" y="1934"/>
                      <a:pt x="565" y="1934"/>
                      <a:pt x="565" y="1934"/>
                    </a:cubicBezTo>
                    <a:cubicBezTo>
                      <a:pt x="1491" y="1008"/>
                      <a:pt x="1491" y="1008"/>
                      <a:pt x="1491" y="1008"/>
                    </a:cubicBezTo>
                    <a:cubicBezTo>
                      <a:pt x="1569" y="930"/>
                      <a:pt x="1568" y="804"/>
                      <a:pt x="1490" y="726"/>
                    </a:cubicBezTo>
                    <a:cubicBezTo>
                      <a:pt x="1412" y="648"/>
                      <a:pt x="1286" y="648"/>
                      <a:pt x="1208" y="726"/>
                    </a:cubicBezTo>
                    <a:cubicBezTo>
                      <a:pt x="0" y="1934"/>
                      <a:pt x="0" y="1934"/>
                      <a:pt x="0" y="1934"/>
                    </a:cubicBezTo>
                    <a:cubicBezTo>
                      <a:pt x="1208" y="3142"/>
                      <a:pt x="1208" y="3142"/>
                      <a:pt x="1208" y="3142"/>
                    </a:cubicBezTo>
                    <a:cubicBezTo>
                      <a:pt x="1286" y="3220"/>
                      <a:pt x="1413" y="3220"/>
                      <a:pt x="1491" y="3142"/>
                    </a:cubicBezTo>
                    <a:cubicBezTo>
                      <a:pt x="1491" y="3142"/>
                      <a:pt x="1491" y="3142"/>
                      <a:pt x="1491" y="31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AE14B59E-1168-4039-A57E-7116C97D8BD5}"/>
                </a:ext>
              </a:extLst>
            </p:cNvPr>
            <p:cNvGrpSpPr/>
            <p:nvPr/>
          </p:nvGrpSpPr>
          <p:grpSpPr>
            <a:xfrm>
              <a:off x="1614856" y="2335050"/>
              <a:ext cx="1181092" cy="918199"/>
              <a:chOff x="1682518" y="2172664"/>
              <a:chExt cx="1181092" cy="918199"/>
            </a:xfrm>
          </p:grpSpPr>
          <p:sp>
            <p:nvSpPr>
              <p:cNvPr id="48" name="Oval 47">
                <a:extLst>
                  <a:ext uri="{FF2B5EF4-FFF2-40B4-BE49-F238E27FC236}">
                    <a16:creationId xmlns:a16="http://schemas.microsoft.com/office/drawing/2014/main" id="{BDC0A447-54E7-4908-B1BD-62A8A7C5FC69}"/>
                  </a:ext>
                </a:extLst>
              </p:cNvPr>
              <p:cNvSpPr/>
              <p:nvPr/>
            </p:nvSpPr>
            <p:spPr bwMode="auto">
              <a:xfrm>
                <a:off x="1755344" y="2502684"/>
                <a:ext cx="1108266" cy="588179"/>
              </a:xfrm>
              <a:prstGeom prst="ellipse">
                <a:avLst/>
              </a:prstGeom>
              <a:gradFill flip="none" rotWithShape="1">
                <a:gsLst>
                  <a:gs pos="0">
                    <a:schemeClr val="bg2">
                      <a:lumMod val="75000"/>
                      <a:alpha val="37000"/>
                    </a:schemeClr>
                  </a:gs>
                  <a:gs pos="47000">
                    <a:srgbClr val="1E5991">
                      <a:alpha val="0"/>
                    </a:srgbClr>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useBgFill="1">
            <p:nvSpPr>
              <p:cNvPr id="49" name="Rectangle 48">
                <a:extLst>
                  <a:ext uri="{FF2B5EF4-FFF2-40B4-BE49-F238E27FC236}">
                    <a16:creationId xmlns:a16="http://schemas.microsoft.com/office/drawing/2014/main" id="{55F9E130-89BD-49D1-B0C8-2B6C554A6516}"/>
                  </a:ext>
                </a:extLst>
              </p:cNvPr>
              <p:cNvSpPr/>
              <p:nvPr/>
            </p:nvSpPr>
            <p:spPr bwMode="auto">
              <a:xfrm>
                <a:off x="1778604" y="2267924"/>
                <a:ext cx="865528" cy="550070"/>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ln w="0"/>
                  <a:solidFill>
                    <a:schemeClr val="accent1"/>
                  </a:solidFill>
                  <a:effectLst>
                    <a:outerShdw blurRad="38100" dist="25400" dir="5400000" algn="ctr" rotWithShape="0">
                      <a:srgbClr val="6E747A">
                        <a:alpha val="43000"/>
                      </a:srgbClr>
                    </a:outerShdw>
                  </a:effectLst>
                  <a:latin typeface="Arial" charset="0"/>
                  <a:ea typeface="ＭＳ Ｐゴシック" pitchFamily="16" charset="-128"/>
                  <a:cs typeface="ＭＳ Ｐゴシック" pitchFamily="-97" charset="-128"/>
                </a:endParaRPr>
              </a:p>
            </p:txBody>
          </p:sp>
          <p:grpSp>
            <p:nvGrpSpPr>
              <p:cNvPr id="50" name="Group 10">
                <a:extLst>
                  <a:ext uri="{FF2B5EF4-FFF2-40B4-BE49-F238E27FC236}">
                    <a16:creationId xmlns:a16="http://schemas.microsoft.com/office/drawing/2014/main" id="{5E608219-A2F4-4444-B949-B7DF680B33E7}"/>
                  </a:ext>
                </a:extLst>
              </p:cNvPr>
              <p:cNvGrpSpPr>
                <a:grpSpLocks noChangeAspect="1"/>
              </p:cNvGrpSpPr>
              <p:nvPr/>
            </p:nvGrpSpPr>
            <p:grpSpPr bwMode="auto">
              <a:xfrm>
                <a:off x="1682518" y="2172664"/>
                <a:ext cx="1043670" cy="865602"/>
                <a:chOff x="697" y="1635"/>
                <a:chExt cx="1389" cy="1152"/>
              </a:xfrm>
            </p:grpSpPr>
            <p:sp>
              <p:nvSpPr>
                <p:cNvPr id="51" name="AutoShape 9">
                  <a:extLst>
                    <a:ext uri="{FF2B5EF4-FFF2-40B4-BE49-F238E27FC236}">
                      <a16:creationId xmlns:a16="http://schemas.microsoft.com/office/drawing/2014/main" id="{30F1011B-DEB6-421A-8815-E992A64B4EA0}"/>
                    </a:ext>
                  </a:extLst>
                </p:cNvPr>
                <p:cNvSpPr>
                  <a:spLocks noChangeAspect="1" noChangeArrowheads="1" noTextEdit="1"/>
                </p:cNvSpPr>
                <p:nvPr/>
              </p:nvSpPr>
              <p:spPr bwMode="auto">
                <a:xfrm>
                  <a:off x="704" y="1635"/>
                  <a:ext cx="138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EF5BB449-6085-449F-800B-05B76F6C35EC}"/>
                    </a:ext>
                  </a:extLst>
                </p:cNvPr>
                <p:cNvSpPr>
                  <a:spLocks/>
                </p:cNvSpPr>
                <p:nvPr/>
              </p:nvSpPr>
              <p:spPr bwMode="auto">
                <a:xfrm>
                  <a:off x="697" y="1635"/>
                  <a:ext cx="1382" cy="1152"/>
                </a:xfrm>
                <a:custGeom>
                  <a:avLst/>
                  <a:gdLst>
                    <a:gd name="T0" fmla="*/ 2000 w 5600"/>
                    <a:gd name="T1" fmla="*/ 4667 h 4667"/>
                    <a:gd name="T2" fmla="*/ 1734 w 5600"/>
                    <a:gd name="T3" fmla="*/ 4400 h 4667"/>
                    <a:gd name="T4" fmla="*/ 1805 w 5600"/>
                    <a:gd name="T5" fmla="*/ 4134 h 4667"/>
                    <a:gd name="T6" fmla="*/ 667 w 5600"/>
                    <a:gd name="T7" fmla="*/ 4134 h 4667"/>
                    <a:gd name="T8" fmla="*/ 0 w 5600"/>
                    <a:gd name="T9" fmla="*/ 3467 h 4667"/>
                    <a:gd name="T10" fmla="*/ 0 w 5600"/>
                    <a:gd name="T11" fmla="*/ 667 h 4667"/>
                    <a:gd name="T12" fmla="*/ 667 w 5600"/>
                    <a:gd name="T13" fmla="*/ 0 h 4667"/>
                    <a:gd name="T14" fmla="*/ 4934 w 5600"/>
                    <a:gd name="T15" fmla="*/ 0 h 4667"/>
                    <a:gd name="T16" fmla="*/ 5600 w 5600"/>
                    <a:gd name="T17" fmla="*/ 667 h 4667"/>
                    <a:gd name="T18" fmla="*/ 5600 w 5600"/>
                    <a:gd name="T19" fmla="*/ 3467 h 4667"/>
                    <a:gd name="T20" fmla="*/ 4934 w 5600"/>
                    <a:gd name="T21" fmla="*/ 4134 h 4667"/>
                    <a:gd name="T22" fmla="*/ 3795 w 5600"/>
                    <a:gd name="T23" fmla="*/ 4134 h 4667"/>
                    <a:gd name="T24" fmla="*/ 3867 w 5600"/>
                    <a:gd name="T25" fmla="*/ 4400 h 4667"/>
                    <a:gd name="T26" fmla="*/ 3600 w 5600"/>
                    <a:gd name="T27" fmla="*/ 4667 h 4667"/>
                    <a:gd name="T28" fmla="*/ 2000 w 5600"/>
                    <a:gd name="T29" fmla="*/ 4667 h 4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00" h="4667">
                      <a:moveTo>
                        <a:pt x="2000" y="4667"/>
                      </a:moveTo>
                      <a:cubicBezTo>
                        <a:pt x="1853" y="4667"/>
                        <a:pt x="1734" y="4548"/>
                        <a:pt x="1734" y="4400"/>
                      </a:cubicBezTo>
                      <a:cubicBezTo>
                        <a:pt x="1734" y="4307"/>
                        <a:pt x="1758" y="4215"/>
                        <a:pt x="1805" y="4134"/>
                      </a:cubicBezTo>
                      <a:cubicBezTo>
                        <a:pt x="667" y="4134"/>
                        <a:pt x="667" y="4134"/>
                        <a:pt x="667" y="4134"/>
                      </a:cubicBezTo>
                      <a:cubicBezTo>
                        <a:pt x="299" y="4133"/>
                        <a:pt x="1" y="3835"/>
                        <a:pt x="0" y="3467"/>
                      </a:cubicBezTo>
                      <a:cubicBezTo>
                        <a:pt x="0" y="667"/>
                        <a:pt x="0" y="667"/>
                        <a:pt x="0" y="667"/>
                      </a:cubicBezTo>
                      <a:cubicBezTo>
                        <a:pt x="1" y="299"/>
                        <a:pt x="299" y="1"/>
                        <a:pt x="667" y="0"/>
                      </a:cubicBezTo>
                      <a:cubicBezTo>
                        <a:pt x="4934" y="0"/>
                        <a:pt x="4934" y="0"/>
                        <a:pt x="4934" y="0"/>
                      </a:cubicBezTo>
                      <a:cubicBezTo>
                        <a:pt x="5302" y="1"/>
                        <a:pt x="5600" y="299"/>
                        <a:pt x="5600" y="667"/>
                      </a:cubicBezTo>
                      <a:cubicBezTo>
                        <a:pt x="5600" y="3467"/>
                        <a:pt x="5600" y="3467"/>
                        <a:pt x="5600" y="3467"/>
                      </a:cubicBezTo>
                      <a:cubicBezTo>
                        <a:pt x="5600" y="3835"/>
                        <a:pt x="5302" y="4133"/>
                        <a:pt x="4934" y="4134"/>
                      </a:cubicBezTo>
                      <a:cubicBezTo>
                        <a:pt x="3795" y="4134"/>
                        <a:pt x="3795" y="4134"/>
                        <a:pt x="3795" y="4134"/>
                      </a:cubicBezTo>
                      <a:cubicBezTo>
                        <a:pt x="3842" y="4215"/>
                        <a:pt x="3867" y="4307"/>
                        <a:pt x="3867" y="4400"/>
                      </a:cubicBezTo>
                      <a:cubicBezTo>
                        <a:pt x="3867" y="4548"/>
                        <a:pt x="3748" y="4667"/>
                        <a:pt x="3600" y="4667"/>
                      </a:cubicBezTo>
                      <a:lnTo>
                        <a:pt x="2000" y="4667"/>
                      </a:lnTo>
                      <a:close/>
                    </a:path>
                  </a:pathLst>
                </a:custGeom>
                <a:solidFill>
                  <a:srgbClr val="184A75">
                    <a:alpha val="2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CF35CBB4-56B2-42F2-9CE5-EA0C1C062201}"/>
                    </a:ext>
                  </a:extLst>
                </p:cNvPr>
                <p:cNvSpPr>
                  <a:spLocks noEditPoints="1"/>
                </p:cNvSpPr>
                <p:nvPr/>
              </p:nvSpPr>
              <p:spPr bwMode="auto">
                <a:xfrm>
                  <a:off x="770" y="1701"/>
                  <a:ext cx="1250" cy="1020"/>
                </a:xfrm>
                <a:custGeom>
                  <a:avLst/>
                  <a:gdLst>
                    <a:gd name="T0" fmla="*/ 4667 w 5067"/>
                    <a:gd name="T1" fmla="*/ 0 h 4133"/>
                    <a:gd name="T2" fmla="*/ 400 w 5067"/>
                    <a:gd name="T3" fmla="*/ 0 h 4133"/>
                    <a:gd name="T4" fmla="*/ 0 w 5067"/>
                    <a:gd name="T5" fmla="*/ 400 h 4133"/>
                    <a:gd name="T6" fmla="*/ 0 w 5067"/>
                    <a:gd name="T7" fmla="*/ 3200 h 4133"/>
                    <a:gd name="T8" fmla="*/ 400 w 5067"/>
                    <a:gd name="T9" fmla="*/ 3600 h 4133"/>
                    <a:gd name="T10" fmla="*/ 400 w 5067"/>
                    <a:gd name="T11" fmla="*/ 3600 h 4133"/>
                    <a:gd name="T12" fmla="*/ 2267 w 5067"/>
                    <a:gd name="T13" fmla="*/ 3600 h 4133"/>
                    <a:gd name="T14" fmla="*/ 2267 w 5067"/>
                    <a:gd name="T15" fmla="*/ 3867 h 4133"/>
                    <a:gd name="T16" fmla="*/ 2000 w 5067"/>
                    <a:gd name="T17" fmla="*/ 3867 h 4133"/>
                    <a:gd name="T18" fmla="*/ 1733 w 5067"/>
                    <a:gd name="T19" fmla="*/ 4133 h 4133"/>
                    <a:gd name="T20" fmla="*/ 3333 w 5067"/>
                    <a:gd name="T21" fmla="*/ 4133 h 4133"/>
                    <a:gd name="T22" fmla="*/ 3067 w 5067"/>
                    <a:gd name="T23" fmla="*/ 3867 h 4133"/>
                    <a:gd name="T24" fmla="*/ 2800 w 5067"/>
                    <a:gd name="T25" fmla="*/ 3867 h 4133"/>
                    <a:gd name="T26" fmla="*/ 2800 w 5067"/>
                    <a:gd name="T27" fmla="*/ 3600 h 4133"/>
                    <a:gd name="T28" fmla="*/ 4667 w 5067"/>
                    <a:gd name="T29" fmla="*/ 3600 h 4133"/>
                    <a:gd name="T30" fmla="*/ 5067 w 5067"/>
                    <a:gd name="T31" fmla="*/ 3200 h 4133"/>
                    <a:gd name="T32" fmla="*/ 5067 w 5067"/>
                    <a:gd name="T33" fmla="*/ 3200 h 4133"/>
                    <a:gd name="T34" fmla="*/ 5067 w 5067"/>
                    <a:gd name="T35" fmla="*/ 400 h 4133"/>
                    <a:gd name="T36" fmla="*/ 4667 w 5067"/>
                    <a:gd name="T37" fmla="*/ 0 h 4133"/>
                    <a:gd name="T38" fmla="*/ 4800 w 5067"/>
                    <a:gd name="T39" fmla="*/ 3200 h 4133"/>
                    <a:gd name="T40" fmla="*/ 267 w 5067"/>
                    <a:gd name="T41" fmla="*/ 3200 h 4133"/>
                    <a:gd name="T42" fmla="*/ 267 w 5067"/>
                    <a:gd name="T43" fmla="*/ 400 h 4133"/>
                    <a:gd name="T44" fmla="*/ 4800 w 5067"/>
                    <a:gd name="T45" fmla="*/ 400 h 4133"/>
                    <a:gd name="T46" fmla="*/ 4800 w 5067"/>
                    <a:gd name="T47" fmla="*/ 320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67" h="4133">
                      <a:moveTo>
                        <a:pt x="4667" y="0"/>
                      </a:moveTo>
                      <a:cubicBezTo>
                        <a:pt x="400" y="0"/>
                        <a:pt x="400" y="0"/>
                        <a:pt x="400" y="0"/>
                      </a:cubicBezTo>
                      <a:cubicBezTo>
                        <a:pt x="179" y="0"/>
                        <a:pt x="0" y="179"/>
                        <a:pt x="0" y="400"/>
                      </a:cubicBezTo>
                      <a:cubicBezTo>
                        <a:pt x="0" y="3200"/>
                        <a:pt x="0" y="3200"/>
                        <a:pt x="0" y="3200"/>
                      </a:cubicBezTo>
                      <a:cubicBezTo>
                        <a:pt x="0" y="3421"/>
                        <a:pt x="179" y="3600"/>
                        <a:pt x="400" y="3600"/>
                      </a:cubicBezTo>
                      <a:cubicBezTo>
                        <a:pt x="400" y="3600"/>
                        <a:pt x="400" y="3600"/>
                        <a:pt x="400" y="3600"/>
                      </a:cubicBezTo>
                      <a:cubicBezTo>
                        <a:pt x="2267" y="3600"/>
                        <a:pt x="2267" y="3600"/>
                        <a:pt x="2267" y="3600"/>
                      </a:cubicBezTo>
                      <a:cubicBezTo>
                        <a:pt x="2267" y="3867"/>
                        <a:pt x="2267" y="3867"/>
                        <a:pt x="2267" y="3867"/>
                      </a:cubicBezTo>
                      <a:cubicBezTo>
                        <a:pt x="2000" y="3867"/>
                        <a:pt x="2000" y="3867"/>
                        <a:pt x="2000" y="3867"/>
                      </a:cubicBezTo>
                      <a:cubicBezTo>
                        <a:pt x="1853" y="3867"/>
                        <a:pt x="1733" y="3986"/>
                        <a:pt x="1733" y="4133"/>
                      </a:cubicBezTo>
                      <a:cubicBezTo>
                        <a:pt x="3333" y="4133"/>
                        <a:pt x="3333" y="4133"/>
                        <a:pt x="3333" y="4133"/>
                      </a:cubicBezTo>
                      <a:cubicBezTo>
                        <a:pt x="3333" y="3986"/>
                        <a:pt x="3214" y="3867"/>
                        <a:pt x="3067" y="3867"/>
                      </a:cubicBezTo>
                      <a:cubicBezTo>
                        <a:pt x="2800" y="3867"/>
                        <a:pt x="2800" y="3867"/>
                        <a:pt x="2800" y="3867"/>
                      </a:cubicBezTo>
                      <a:cubicBezTo>
                        <a:pt x="2800" y="3600"/>
                        <a:pt x="2800" y="3600"/>
                        <a:pt x="2800" y="3600"/>
                      </a:cubicBezTo>
                      <a:cubicBezTo>
                        <a:pt x="4667" y="3600"/>
                        <a:pt x="4667" y="3600"/>
                        <a:pt x="4667" y="3600"/>
                      </a:cubicBezTo>
                      <a:cubicBezTo>
                        <a:pt x="4888" y="3600"/>
                        <a:pt x="5067" y="3421"/>
                        <a:pt x="5067" y="3200"/>
                      </a:cubicBezTo>
                      <a:cubicBezTo>
                        <a:pt x="5067" y="3200"/>
                        <a:pt x="5067" y="3200"/>
                        <a:pt x="5067" y="3200"/>
                      </a:cubicBezTo>
                      <a:cubicBezTo>
                        <a:pt x="5067" y="400"/>
                        <a:pt x="5067" y="400"/>
                        <a:pt x="5067" y="400"/>
                      </a:cubicBezTo>
                      <a:cubicBezTo>
                        <a:pt x="5067" y="179"/>
                        <a:pt x="4888" y="0"/>
                        <a:pt x="4667" y="0"/>
                      </a:cubicBezTo>
                      <a:close/>
                      <a:moveTo>
                        <a:pt x="4800" y="3200"/>
                      </a:moveTo>
                      <a:cubicBezTo>
                        <a:pt x="267" y="3200"/>
                        <a:pt x="267" y="3200"/>
                        <a:pt x="267" y="3200"/>
                      </a:cubicBezTo>
                      <a:cubicBezTo>
                        <a:pt x="267" y="400"/>
                        <a:pt x="267" y="400"/>
                        <a:pt x="267" y="400"/>
                      </a:cubicBezTo>
                      <a:cubicBezTo>
                        <a:pt x="4800" y="400"/>
                        <a:pt x="4800" y="400"/>
                        <a:pt x="4800" y="400"/>
                      </a:cubicBezTo>
                      <a:lnTo>
                        <a:pt x="4800" y="3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9" name="Content Placeholder 10">
              <a:extLst>
                <a:ext uri="{FF2B5EF4-FFF2-40B4-BE49-F238E27FC236}">
                  <a16:creationId xmlns:a16="http://schemas.microsoft.com/office/drawing/2014/main" id="{75C67BE5-F201-4876-B5A3-A470CD4B3E85}"/>
                </a:ext>
              </a:extLst>
            </p:cNvPr>
            <p:cNvSpPr txBox="1">
              <a:spLocks/>
            </p:cNvSpPr>
            <p:nvPr/>
          </p:nvSpPr>
          <p:spPr>
            <a:xfrm>
              <a:off x="3043257" y="1224316"/>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dirty="0">
                  <a:solidFill>
                    <a:schemeClr val="accent4">
                      <a:lumMod val="40000"/>
                      <a:lumOff val="60000"/>
                    </a:schemeClr>
                  </a:solidFill>
                  <a:cs typeface="+mn-cs"/>
                </a:rPr>
                <a:t>Apps</a:t>
              </a:r>
            </a:p>
          </p:txBody>
        </p:sp>
        <p:sp>
          <p:nvSpPr>
            <p:cNvPr id="20" name="Content Placeholder 10">
              <a:extLst>
                <a:ext uri="{FF2B5EF4-FFF2-40B4-BE49-F238E27FC236}">
                  <a16:creationId xmlns:a16="http://schemas.microsoft.com/office/drawing/2014/main" id="{02F7328D-6B5F-410C-A149-6868D059D442}"/>
                </a:ext>
              </a:extLst>
            </p:cNvPr>
            <p:cNvSpPr txBox="1">
              <a:spLocks/>
            </p:cNvSpPr>
            <p:nvPr/>
          </p:nvSpPr>
          <p:spPr>
            <a:xfrm>
              <a:off x="1224046" y="1963692"/>
              <a:ext cx="880738"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a:solidFill>
                    <a:schemeClr val="accent4">
                      <a:lumMod val="40000"/>
                      <a:lumOff val="60000"/>
                    </a:schemeClr>
                  </a:solidFill>
                  <a:cs typeface="+mn-cs"/>
                </a:rPr>
                <a:t>Desktop</a:t>
              </a:r>
              <a:endParaRPr lang="en-US" sz="1400" b="0" dirty="0">
                <a:solidFill>
                  <a:schemeClr val="accent4">
                    <a:lumMod val="40000"/>
                    <a:lumOff val="60000"/>
                  </a:schemeClr>
                </a:solidFill>
                <a:cs typeface="+mn-cs"/>
              </a:endParaRPr>
            </a:p>
          </p:txBody>
        </p:sp>
        <p:sp>
          <p:nvSpPr>
            <p:cNvPr id="21" name="Content Placeholder 10">
              <a:extLst>
                <a:ext uri="{FF2B5EF4-FFF2-40B4-BE49-F238E27FC236}">
                  <a16:creationId xmlns:a16="http://schemas.microsoft.com/office/drawing/2014/main" id="{774FE9BF-E366-422D-B416-F04BA40594A4}"/>
                </a:ext>
              </a:extLst>
            </p:cNvPr>
            <p:cNvSpPr txBox="1">
              <a:spLocks/>
            </p:cNvSpPr>
            <p:nvPr/>
          </p:nvSpPr>
          <p:spPr>
            <a:xfrm>
              <a:off x="4362094" y="2230018"/>
              <a:ext cx="589551" cy="24555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400" b="0" dirty="0">
                  <a:solidFill>
                    <a:schemeClr val="accent4">
                      <a:lumMod val="40000"/>
                      <a:lumOff val="60000"/>
                    </a:schemeClr>
                  </a:solidFill>
                  <a:cs typeface="+mn-cs"/>
                </a:rPr>
                <a:t>APIs</a:t>
              </a:r>
            </a:p>
          </p:txBody>
        </p:sp>
        <p:grpSp>
          <p:nvGrpSpPr>
            <p:cNvPr id="22" name="Group 4">
              <a:extLst>
                <a:ext uri="{FF2B5EF4-FFF2-40B4-BE49-F238E27FC236}">
                  <a16:creationId xmlns:a16="http://schemas.microsoft.com/office/drawing/2014/main" id="{264D42BA-2B38-4949-9F2D-707E2DA44706}"/>
                </a:ext>
              </a:extLst>
            </p:cNvPr>
            <p:cNvGrpSpPr>
              <a:grpSpLocks noChangeAspect="1"/>
            </p:cNvGrpSpPr>
            <p:nvPr/>
          </p:nvGrpSpPr>
          <p:grpSpPr bwMode="auto">
            <a:xfrm>
              <a:off x="2506601" y="1565881"/>
              <a:ext cx="883637" cy="684567"/>
              <a:chOff x="3134" y="1635"/>
              <a:chExt cx="1487" cy="1152"/>
            </a:xfrm>
          </p:grpSpPr>
          <p:sp>
            <p:nvSpPr>
              <p:cNvPr id="44" name="AutoShape 3">
                <a:extLst>
                  <a:ext uri="{FF2B5EF4-FFF2-40B4-BE49-F238E27FC236}">
                    <a16:creationId xmlns:a16="http://schemas.microsoft.com/office/drawing/2014/main" id="{9F0DC6F8-ED8E-4D35-B8EE-20ED7BCD06BD}"/>
                  </a:ext>
                </a:extLst>
              </p:cNvPr>
              <p:cNvSpPr>
                <a:spLocks noChangeAspect="1" noChangeArrowheads="1" noTextEdit="1"/>
              </p:cNvSpPr>
              <p:nvPr/>
            </p:nvSpPr>
            <p:spPr bwMode="auto">
              <a:xfrm>
                <a:off x="3134" y="1635"/>
                <a:ext cx="148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4">
                <a:extLst>
                  <a:ext uri="{FF2B5EF4-FFF2-40B4-BE49-F238E27FC236}">
                    <a16:creationId xmlns:a16="http://schemas.microsoft.com/office/drawing/2014/main" id="{448F184F-8ADC-4301-B461-D41B7BE70F2E}"/>
                  </a:ext>
                </a:extLst>
              </p:cNvPr>
              <p:cNvSpPr>
                <a:spLocks/>
              </p:cNvSpPr>
              <p:nvPr/>
            </p:nvSpPr>
            <p:spPr bwMode="auto">
              <a:xfrm>
                <a:off x="3134" y="1635"/>
                <a:ext cx="1487" cy="1152"/>
              </a:xfrm>
              <a:custGeom>
                <a:avLst/>
                <a:gdLst>
                  <a:gd name="T0" fmla="*/ 5066 w 5333"/>
                  <a:gd name="T1" fmla="*/ 0 h 4133"/>
                  <a:gd name="T2" fmla="*/ 1200 w 5333"/>
                  <a:gd name="T3" fmla="*/ 0 h 4133"/>
                  <a:gd name="T4" fmla="*/ 933 w 5333"/>
                  <a:gd name="T5" fmla="*/ 266 h 4133"/>
                  <a:gd name="T6" fmla="*/ 933 w 5333"/>
                  <a:gd name="T7" fmla="*/ 800 h 4133"/>
                  <a:gd name="T8" fmla="*/ 266 w 5333"/>
                  <a:gd name="T9" fmla="*/ 800 h 4133"/>
                  <a:gd name="T10" fmla="*/ 0 w 5333"/>
                  <a:gd name="T11" fmla="*/ 1066 h 4133"/>
                  <a:gd name="T12" fmla="*/ 0 w 5333"/>
                  <a:gd name="T13" fmla="*/ 3866 h 4133"/>
                  <a:gd name="T14" fmla="*/ 266 w 5333"/>
                  <a:gd name="T15" fmla="*/ 4133 h 4133"/>
                  <a:gd name="T16" fmla="*/ 4133 w 5333"/>
                  <a:gd name="T17" fmla="*/ 4133 h 4133"/>
                  <a:gd name="T18" fmla="*/ 4400 w 5333"/>
                  <a:gd name="T19" fmla="*/ 3866 h 4133"/>
                  <a:gd name="T20" fmla="*/ 4400 w 5333"/>
                  <a:gd name="T21" fmla="*/ 3333 h 4133"/>
                  <a:gd name="T22" fmla="*/ 5066 w 5333"/>
                  <a:gd name="T23" fmla="*/ 3333 h 4133"/>
                  <a:gd name="T24" fmla="*/ 5333 w 5333"/>
                  <a:gd name="T25" fmla="*/ 3066 h 4133"/>
                  <a:gd name="T26" fmla="*/ 5333 w 5333"/>
                  <a:gd name="T27" fmla="*/ 266 h 4133"/>
                  <a:gd name="T28" fmla="*/ 5066 w 5333"/>
                  <a:gd name="T29" fmla="*/ 0 h 4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33" h="4133">
                    <a:moveTo>
                      <a:pt x="5066" y="0"/>
                    </a:moveTo>
                    <a:cubicBezTo>
                      <a:pt x="1200" y="0"/>
                      <a:pt x="1200" y="0"/>
                      <a:pt x="1200" y="0"/>
                    </a:cubicBezTo>
                    <a:cubicBezTo>
                      <a:pt x="1052" y="0"/>
                      <a:pt x="933" y="119"/>
                      <a:pt x="933" y="266"/>
                    </a:cubicBezTo>
                    <a:cubicBezTo>
                      <a:pt x="933" y="800"/>
                      <a:pt x="933" y="800"/>
                      <a:pt x="933" y="800"/>
                    </a:cubicBezTo>
                    <a:cubicBezTo>
                      <a:pt x="266" y="800"/>
                      <a:pt x="266" y="800"/>
                      <a:pt x="266" y="800"/>
                    </a:cubicBezTo>
                    <a:cubicBezTo>
                      <a:pt x="119" y="800"/>
                      <a:pt x="0" y="919"/>
                      <a:pt x="0" y="1066"/>
                    </a:cubicBezTo>
                    <a:cubicBezTo>
                      <a:pt x="0" y="3866"/>
                      <a:pt x="0" y="3866"/>
                      <a:pt x="0" y="3866"/>
                    </a:cubicBezTo>
                    <a:cubicBezTo>
                      <a:pt x="0" y="4014"/>
                      <a:pt x="119" y="4133"/>
                      <a:pt x="266" y="4133"/>
                    </a:cubicBezTo>
                    <a:cubicBezTo>
                      <a:pt x="4133" y="4133"/>
                      <a:pt x="4133" y="4133"/>
                      <a:pt x="4133" y="4133"/>
                    </a:cubicBezTo>
                    <a:cubicBezTo>
                      <a:pt x="4280" y="4133"/>
                      <a:pt x="4400" y="4014"/>
                      <a:pt x="4400" y="3866"/>
                    </a:cubicBezTo>
                    <a:cubicBezTo>
                      <a:pt x="4400" y="3333"/>
                      <a:pt x="4400" y="3333"/>
                      <a:pt x="4400" y="3333"/>
                    </a:cubicBezTo>
                    <a:cubicBezTo>
                      <a:pt x="5066" y="3333"/>
                      <a:pt x="5066" y="3333"/>
                      <a:pt x="5066" y="3333"/>
                    </a:cubicBezTo>
                    <a:cubicBezTo>
                      <a:pt x="5214" y="3333"/>
                      <a:pt x="5333" y="3214"/>
                      <a:pt x="5333" y="3066"/>
                    </a:cubicBezTo>
                    <a:cubicBezTo>
                      <a:pt x="5333" y="266"/>
                      <a:pt x="5333" y="266"/>
                      <a:pt x="5333" y="266"/>
                    </a:cubicBezTo>
                    <a:cubicBezTo>
                      <a:pt x="5333" y="119"/>
                      <a:pt x="5214" y="0"/>
                      <a:pt x="5066" y="0"/>
                    </a:cubicBezTo>
                    <a:close/>
                  </a:path>
                </a:pathLst>
              </a:custGeom>
              <a:solidFill>
                <a:srgbClr val="0051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45">
                <a:extLst>
                  <a:ext uri="{FF2B5EF4-FFF2-40B4-BE49-F238E27FC236}">
                    <a16:creationId xmlns:a16="http://schemas.microsoft.com/office/drawing/2014/main" id="{F921BB0B-7985-48D5-814D-288BAC8DA96A}"/>
                  </a:ext>
                </a:extLst>
              </p:cNvPr>
              <p:cNvSpPr>
                <a:spLocks/>
              </p:cNvSpPr>
              <p:nvPr/>
            </p:nvSpPr>
            <p:spPr bwMode="auto">
              <a:xfrm>
                <a:off x="3469" y="1709"/>
                <a:ext cx="1078" cy="781"/>
              </a:xfrm>
              <a:custGeom>
                <a:avLst/>
                <a:gdLst>
                  <a:gd name="T0" fmla="*/ 0 w 1078"/>
                  <a:gd name="T1" fmla="*/ 0 h 781"/>
                  <a:gd name="T2" fmla="*/ 0 w 1078"/>
                  <a:gd name="T3" fmla="*/ 149 h 781"/>
                  <a:gd name="T4" fmla="*/ 74 w 1078"/>
                  <a:gd name="T5" fmla="*/ 149 h 781"/>
                  <a:gd name="T6" fmla="*/ 74 w 1078"/>
                  <a:gd name="T7" fmla="*/ 75 h 781"/>
                  <a:gd name="T8" fmla="*/ 371 w 1078"/>
                  <a:gd name="T9" fmla="*/ 75 h 781"/>
                  <a:gd name="T10" fmla="*/ 371 w 1078"/>
                  <a:gd name="T11" fmla="*/ 149 h 781"/>
                  <a:gd name="T12" fmla="*/ 446 w 1078"/>
                  <a:gd name="T13" fmla="*/ 149 h 781"/>
                  <a:gd name="T14" fmla="*/ 446 w 1078"/>
                  <a:gd name="T15" fmla="*/ 75 h 781"/>
                  <a:gd name="T16" fmla="*/ 1003 w 1078"/>
                  <a:gd name="T17" fmla="*/ 75 h 781"/>
                  <a:gd name="T18" fmla="*/ 1003 w 1078"/>
                  <a:gd name="T19" fmla="*/ 706 h 781"/>
                  <a:gd name="T20" fmla="*/ 892 w 1078"/>
                  <a:gd name="T21" fmla="*/ 706 h 781"/>
                  <a:gd name="T22" fmla="*/ 892 w 1078"/>
                  <a:gd name="T23" fmla="*/ 781 h 781"/>
                  <a:gd name="T24" fmla="*/ 1078 w 1078"/>
                  <a:gd name="T25" fmla="*/ 781 h 781"/>
                  <a:gd name="T26" fmla="*/ 1078 w 1078"/>
                  <a:gd name="T27" fmla="*/ 0 h 781"/>
                  <a:gd name="T28" fmla="*/ 0 w 1078"/>
                  <a:gd name="T29" fmla="*/ 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8" h="781">
                    <a:moveTo>
                      <a:pt x="0" y="0"/>
                    </a:moveTo>
                    <a:lnTo>
                      <a:pt x="0" y="149"/>
                    </a:lnTo>
                    <a:lnTo>
                      <a:pt x="74" y="149"/>
                    </a:lnTo>
                    <a:lnTo>
                      <a:pt x="74" y="75"/>
                    </a:lnTo>
                    <a:lnTo>
                      <a:pt x="371" y="75"/>
                    </a:lnTo>
                    <a:lnTo>
                      <a:pt x="371" y="149"/>
                    </a:lnTo>
                    <a:lnTo>
                      <a:pt x="446" y="149"/>
                    </a:lnTo>
                    <a:lnTo>
                      <a:pt x="446" y="75"/>
                    </a:lnTo>
                    <a:lnTo>
                      <a:pt x="1003" y="75"/>
                    </a:lnTo>
                    <a:lnTo>
                      <a:pt x="1003" y="706"/>
                    </a:lnTo>
                    <a:lnTo>
                      <a:pt x="892" y="706"/>
                    </a:lnTo>
                    <a:lnTo>
                      <a:pt x="892" y="781"/>
                    </a:lnTo>
                    <a:lnTo>
                      <a:pt x="1078" y="781"/>
                    </a:lnTo>
                    <a:lnTo>
                      <a:pt x="10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6">
                <a:extLst>
                  <a:ext uri="{FF2B5EF4-FFF2-40B4-BE49-F238E27FC236}">
                    <a16:creationId xmlns:a16="http://schemas.microsoft.com/office/drawing/2014/main" id="{FE98206D-3FA5-49D7-87EA-871A717FC0D9}"/>
                  </a:ext>
                </a:extLst>
              </p:cNvPr>
              <p:cNvSpPr>
                <a:spLocks noEditPoints="1"/>
              </p:cNvSpPr>
              <p:nvPr/>
            </p:nvSpPr>
            <p:spPr bwMode="auto">
              <a:xfrm>
                <a:off x="3208" y="1932"/>
                <a:ext cx="1078" cy="781"/>
              </a:xfrm>
              <a:custGeom>
                <a:avLst/>
                <a:gdLst>
                  <a:gd name="T0" fmla="*/ 298 w 1078"/>
                  <a:gd name="T1" fmla="*/ 261 h 781"/>
                  <a:gd name="T2" fmla="*/ 149 w 1078"/>
                  <a:gd name="T3" fmla="*/ 261 h 781"/>
                  <a:gd name="T4" fmla="*/ 149 w 1078"/>
                  <a:gd name="T5" fmla="*/ 186 h 781"/>
                  <a:gd name="T6" fmla="*/ 298 w 1078"/>
                  <a:gd name="T7" fmla="*/ 186 h 781"/>
                  <a:gd name="T8" fmla="*/ 298 w 1078"/>
                  <a:gd name="T9" fmla="*/ 261 h 781"/>
                  <a:gd name="T10" fmla="*/ 298 w 1078"/>
                  <a:gd name="T11" fmla="*/ 335 h 781"/>
                  <a:gd name="T12" fmla="*/ 149 w 1078"/>
                  <a:gd name="T13" fmla="*/ 335 h 781"/>
                  <a:gd name="T14" fmla="*/ 149 w 1078"/>
                  <a:gd name="T15" fmla="*/ 409 h 781"/>
                  <a:gd name="T16" fmla="*/ 298 w 1078"/>
                  <a:gd name="T17" fmla="*/ 409 h 781"/>
                  <a:gd name="T18" fmla="*/ 298 w 1078"/>
                  <a:gd name="T19" fmla="*/ 335 h 781"/>
                  <a:gd name="T20" fmla="*/ 1078 w 1078"/>
                  <a:gd name="T21" fmla="*/ 0 h 781"/>
                  <a:gd name="T22" fmla="*/ 1078 w 1078"/>
                  <a:gd name="T23" fmla="*/ 781 h 781"/>
                  <a:gd name="T24" fmla="*/ 0 w 1078"/>
                  <a:gd name="T25" fmla="*/ 781 h 781"/>
                  <a:gd name="T26" fmla="*/ 0 w 1078"/>
                  <a:gd name="T27" fmla="*/ 0 h 781"/>
                  <a:gd name="T28" fmla="*/ 1078 w 1078"/>
                  <a:gd name="T29" fmla="*/ 0 h 781"/>
                  <a:gd name="T30" fmla="*/ 372 w 1078"/>
                  <a:gd name="T31" fmla="*/ 75 h 781"/>
                  <a:gd name="T32" fmla="*/ 75 w 1078"/>
                  <a:gd name="T33" fmla="*/ 75 h 781"/>
                  <a:gd name="T34" fmla="*/ 75 w 1078"/>
                  <a:gd name="T35" fmla="*/ 706 h 781"/>
                  <a:gd name="T36" fmla="*/ 372 w 1078"/>
                  <a:gd name="T37" fmla="*/ 706 h 781"/>
                  <a:gd name="T38" fmla="*/ 372 w 1078"/>
                  <a:gd name="T39" fmla="*/ 75 h 781"/>
                  <a:gd name="T40" fmla="*/ 1004 w 1078"/>
                  <a:gd name="T41" fmla="*/ 75 h 781"/>
                  <a:gd name="T42" fmla="*/ 446 w 1078"/>
                  <a:gd name="T43" fmla="*/ 75 h 781"/>
                  <a:gd name="T44" fmla="*/ 446 w 1078"/>
                  <a:gd name="T45" fmla="*/ 706 h 781"/>
                  <a:gd name="T46" fmla="*/ 1004 w 1078"/>
                  <a:gd name="T47" fmla="*/ 706 h 781"/>
                  <a:gd name="T48" fmla="*/ 1004 w 1078"/>
                  <a:gd name="T49" fmla="*/ 75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781">
                    <a:moveTo>
                      <a:pt x="298" y="261"/>
                    </a:moveTo>
                    <a:lnTo>
                      <a:pt x="149" y="261"/>
                    </a:lnTo>
                    <a:lnTo>
                      <a:pt x="149" y="186"/>
                    </a:lnTo>
                    <a:lnTo>
                      <a:pt x="298" y="186"/>
                    </a:lnTo>
                    <a:lnTo>
                      <a:pt x="298" y="261"/>
                    </a:lnTo>
                    <a:close/>
                    <a:moveTo>
                      <a:pt x="298" y="335"/>
                    </a:moveTo>
                    <a:lnTo>
                      <a:pt x="149" y="335"/>
                    </a:lnTo>
                    <a:lnTo>
                      <a:pt x="149" y="409"/>
                    </a:lnTo>
                    <a:lnTo>
                      <a:pt x="298" y="409"/>
                    </a:lnTo>
                    <a:lnTo>
                      <a:pt x="298" y="335"/>
                    </a:lnTo>
                    <a:close/>
                    <a:moveTo>
                      <a:pt x="1078" y="0"/>
                    </a:moveTo>
                    <a:lnTo>
                      <a:pt x="1078" y="781"/>
                    </a:lnTo>
                    <a:lnTo>
                      <a:pt x="0" y="781"/>
                    </a:lnTo>
                    <a:lnTo>
                      <a:pt x="0" y="0"/>
                    </a:lnTo>
                    <a:lnTo>
                      <a:pt x="1078" y="0"/>
                    </a:lnTo>
                    <a:close/>
                    <a:moveTo>
                      <a:pt x="372" y="75"/>
                    </a:moveTo>
                    <a:lnTo>
                      <a:pt x="75" y="75"/>
                    </a:lnTo>
                    <a:lnTo>
                      <a:pt x="75" y="706"/>
                    </a:lnTo>
                    <a:lnTo>
                      <a:pt x="372" y="706"/>
                    </a:lnTo>
                    <a:lnTo>
                      <a:pt x="372" y="75"/>
                    </a:lnTo>
                    <a:close/>
                    <a:moveTo>
                      <a:pt x="1004" y="75"/>
                    </a:moveTo>
                    <a:lnTo>
                      <a:pt x="446" y="75"/>
                    </a:lnTo>
                    <a:lnTo>
                      <a:pt x="446" y="706"/>
                    </a:lnTo>
                    <a:lnTo>
                      <a:pt x="1004" y="706"/>
                    </a:lnTo>
                    <a:lnTo>
                      <a:pt x="1004" y="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87">
              <a:extLst>
                <a:ext uri="{FF2B5EF4-FFF2-40B4-BE49-F238E27FC236}">
                  <a16:creationId xmlns:a16="http://schemas.microsoft.com/office/drawing/2014/main" id="{86208CEE-FA2D-40F2-8EF5-53D7CEF73A39}"/>
                </a:ext>
              </a:extLst>
            </p:cNvPr>
            <p:cNvSpPr/>
            <p:nvPr/>
          </p:nvSpPr>
          <p:spPr bwMode="auto">
            <a:xfrm>
              <a:off x="3453359" y="3170705"/>
              <a:ext cx="528789" cy="29762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4" name="Freeform 6">
              <a:extLst>
                <a:ext uri="{FF2B5EF4-FFF2-40B4-BE49-F238E27FC236}">
                  <a16:creationId xmlns:a16="http://schemas.microsoft.com/office/drawing/2014/main" id="{CF02D2B2-B22A-4EA9-8D51-BFEC35A54F74}"/>
                </a:ext>
              </a:extLst>
            </p:cNvPr>
            <p:cNvSpPr>
              <a:spLocks/>
            </p:cNvSpPr>
            <p:nvPr/>
          </p:nvSpPr>
          <p:spPr bwMode="auto">
            <a:xfrm>
              <a:off x="3453401" y="3090618"/>
              <a:ext cx="528704" cy="159179"/>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0B09FF92-840A-40BE-85DE-11FA0464E369}"/>
                </a:ext>
              </a:extLst>
            </p:cNvPr>
            <p:cNvSpPr>
              <a:spLocks/>
            </p:cNvSpPr>
            <p:nvPr/>
          </p:nvSpPr>
          <p:spPr bwMode="auto">
            <a:xfrm>
              <a:off x="3453401" y="3403292"/>
              <a:ext cx="528704" cy="278564"/>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EBC54287-1691-4A7E-BEE4-F1E8C58C647B}"/>
                </a:ext>
              </a:extLst>
            </p:cNvPr>
            <p:cNvSpPr>
              <a:spLocks/>
            </p:cNvSpPr>
            <p:nvPr/>
          </p:nvSpPr>
          <p:spPr bwMode="auto">
            <a:xfrm>
              <a:off x="3453401" y="3241270"/>
              <a:ext cx="528704" cy="170550"/>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9AE69789-DB61-4B5E-8CE1-EE1AE02EE32C}"/>
                </a:ext>
              </a:extLst>
            </p:cNvPr>
            <p:cNvGrpSpPr/>
            <p:nvPr/>
          </p:nvGrpSpPr>
          <p:grpSpPr>
            <a:xfrm>
              <a:off x="2614465" y="3079905"/>
              <a:ext cx="1031605" cy="1125550"/>
              <a:chOff x="749839" y="3008091"/>
              <a:chExt cx="1033728" cy="1127867"/>
            </a:xfrm>
          </p:grpSpPr>
          <p:sp>
            <p:nvSpPr>
              <p:cNvPr id="28" name="Freeform 126">
                <a:extLst>
                  <a:ext uri="{FF2B5EF4-FFF2-40B4-BE49-F238E27FC236}">
                    <a16:creationId xmlns:a16="http://schemas.microsoft.com/office/drawing/2014/main" id="{FCC2700B-1E1C-47AA-9432-404A12C88797}"/>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8">
                <a:extLst>
                  <a:ext uri="{FF2B5EF4-FFF2-40B4-BE49-F238E27FC236}">
                    <a16:creationId xmlns:a16="http://schemas.microsoft.com/office/drawing/2014/main" id="{999C94A6-7CB3-46DC-903E-97455775412A}"/>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9">
                <a:extLst>
                  <a:ext uri="{FF2B5EF4-FFF2-40B4-BE49-F238E27FC236}">
                    <a16:creationId xmlns:a16="http://schemas.microsoft.com/office/drawing/2014/main" id="{21E35123-C81C-4F47-8DCC-198F56DFC120}"/>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0">
                <a:extLst>
                  <a:ext uri="{FF2B5EF4-FFF2-40B4-BE49-F238E27FC236}">
                    <a16:creationId xmlns:a16="http://schemas.microsoft.com/office/drawing/2014/main" id="{680503D7-ADB8-43C6-AD1C-280DE190BC98}"/>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1">
                <a:extLst>
                  <a:ext uri="{FF2B5EF4-FFF2-40B4-BE49-F238E27FC236}">
                    <a16:creationId xmlns:a16="http://schemas.microsoft.com/office/drawing/2014/main" id="{2D691EEB-41AD-4B8A-909D-88E1B3F29437}"/>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2">
                <a:extLst>
                  <a:ext uri="{FF2B5EF4-FFF2-40B4-BE49-F238E27FC236}">
                    <a16:creationId xmlns:a16="http://schemas.microsoft.com/office/drawing/2014/main" id="{22FB5CEF-3CBF-4323-9784-B70E63EECB10}"/>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3">
                <a:extLst>
                  <a:ext uri="{FF2B5EF4-FFF2-40B4-BE49-F238E27FC236}">
                    <a16:creationId xmlns:a16="http://schemas.microsoft.com/office/drawing/2014/main" id="{C6718C3E-F189-4DCD-831F-9BBC81E4DBB7}"/>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4">
                <a:extLst>
                  <a:ext uri="{FF2B5EF4-FFF2-40B4-BE49-F238E27FC236}">
                    <a16:creationId xmlns:a16="http://schemas.microsoft.com/office/drawing/2014/main" id="{8057001A-FF5A-4479-AC69-C1E392D2C2BF}"/>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5">
                <a:extLst>
                  <a:ext uri="{FF2B5EF4-FFF2-40B4-BE49-F238E27FC236}">
                    <a16:creationId xmlns:a16="http://schemas.microsoft.com/office/drawing/2014/main" id="{85B97F74-3B2A-4729-94F1-31380441206D}"/>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16">
                <a:extLst>
                  <a:ext uri="{FF2B5EF4-FFF2-40B4-BE49-F238E27FC236}">
                    <a16:creationId xmlns:a16="http://schemas.microsoft.com/office/drawing/2014/main" id="{FC938386-B2C1-42A9-9761-3EC68B13C056}"/>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17">
                <a:extLst>
                  <a:ext uri="{FF2B5EF4-FFF2-40B4-BE49-F238E27FC236}">
                    <a16:creationId xmlns:a16="http://schemas.microsoft.com/office/drawing/2014/main" id="{47A6EFB9-CD9B-4168-8958-70B1696F04D8}"/>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18">
                <a:extLst>
                  <a:ext uri="{FF2B5EF4-FFF2-40B4-BE49-F238E27FC236}">
                    <a16:creationId xmlns:a16="http://schemas.microsoft.com/office/drawing/2014/main" id="{6A875D55-1216-4460-B990-F0453CA511B4}"/>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40" name="Freeform 19">
                <a:extLst>
                  <a:ext uri="{FF2B5EF4-FFF2-40B4-BE49-F238E27FC236}">
                    <a16:creationId xmlns:a16="http://schemas.microsoft.com/office/drawing/2014/main" id="{5CE4C476-A3FD-4C72-B489-B881D43DBCFD}"/>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41" name="Freeform 20">
                <a:extLst>
                  <a:ext uri="{FF2B5EF4-FFF2-40B4-BE49-F238E27FC236}">
                    <a16:creationId xmlns:a16="http://schemas.microsoft.com/office/drawing/2014/main" id="{D2D8ED83-0B11-4069-90E7-6BC59E29467C}"/>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42" name="Freeform 21">
                <a:extLst>
                  <a:ext uri="{FF2B5EF4-FFF2-40B4-BE49-F238E27FC236}">
                    <a16:creationId xmlns:a16="http://schemas.microsoft.com/office/drawing/2014/main" id="{257D0E47-B835-4C22-934B-47885A695CCD}"/>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43" name="Freeform 22">
                <a:extLst>
                  <a:ext uri="{FF2B5EF4-FFF2-40B4-BE49-F238E27FC236}">
                    <a16:creationId xmlns:a16="http://schemas.microsoft.com/office/drawing/2014/main" id="{5DB512DE-BB15-4438-B1A4-362C8F6202B3}"/>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pic>
        <p:nvPicPr>
          <p:cNvPr id="58" name="Picture 2" descr="Image result for tensorflow logo">
            <a:extLst>
              <a:ext uri="{FF2B5EF4-FFF2-40B4-BE49-F238E27FC236}">
                <a16:creationId xmlns:a16="http://schemas.microsoft.com/office/drawing/2014/main" id="{A09CCB2C-1087-4C0A-8942-80716CA2A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719" y="1569800"/>
            <a:ext cx="1762677" cy="1127946"/>
          </a:xfrm>
          <a:prstGeom prst="rect">
            <a:avLst/>
          </a:prstGeom>
          <a:noFill/>
          <a:effectLst>
            <a:outerShdw blurRad="952500" sx="102000" sy="102000" algn="ctr" rotWithShape="0">
              <a:schemeClr val="tx1">
                <a:alpha val="40000"/>
              </a:schemeClr>
            </a:outerShdw>
          </a:effectLst>
          <a:extLst>
            <a:ext uri="{909E8E84-426E-40DD-AFC4-6F175D3DCCD1}">
              <a14:hiddenFill xmlns:a14="http://schemas.microsoft.com/office/drawing/2010/main">
                <a:solidFill>
                  <a:srgbClr val="FFFFFF"/>
                </a:solidFill>
              </a14:hiddenFill>
            </a:ext>
          </a:extLst>
        </p:spPr>
      </p:pic>
      <p:pic>
        <p:nvPicPr>
          <p:cNvPr id="59" name="Picture 8" descr="Image result for scikit-learn logo">
            <a:extLst>
              <a:ext uri="{FF2B5EF4-FFF2-40B4-BE49-F238E27FC236}">
                <a16:creationId xmlns:a16="http://schemas.microsoft.com/office/drawing/2014/main" id="{B542526A-89E2-472B-8675-11A9E8BCC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659" y="4769206"/>
            <a:ext cx="1743304" cy="938943"/>
          </a:xfrm>
          <a:prstGeom prst="rect">
            <a:avLst/>
          </a:prstGeom>
          <a:noFill/>
          <a:effectLst>
            <a:outerShdw blurRad="952500" sx="102000" sy="102000" algn="ctr" rotWithShape="0">
              <a:schemeClr val="tx1">
                <a:alpha val="40000"/>
              </a:schemeClr>
            </a:outerShdw>
          </a:effectLst>
          <a:extLst>
            <a:ext uri="{909E8E84-426E-40DD-AFC4-6F175D3DCCD1}">
              <a14:hiddenFill xmlns:a14="http://schemas.microsoft.com/office/drawing/2010/main">
                <a:solidFill>
                  <a:srgbClr val="FFFFFF"/>
                </a:solidFill>
              </a14:hiddenFill>
            </a:ext>
          </a:extLst>
        </p:spPr>
      </p:pic>
      <p:pic>
        <p:nvPicPr>
          <p:cNvPr id="60" name="Picture 59" descr="A picture containing clipart&#10;&#10;Description generated with high confidence">
            <a:extLst>
              <a:ext uri="{FF2B5EF4-FFF2-40B4-BE49-F238E27FC236}">
                <a16:creationId xmlns:a16="http://schemas.microsoft.com/office/drawing/2014/main" id="{F2D5B292-0B6C-4A5B-8B68-F4CD4B31B044}"/>
              </a:ext>
            </a:extLst>
          </p:cNvPr>
          <p:cNvPicPr>
            <a:picLocks noChangeAspect="1"/>
          </p:cNvPicPr>
          <p:nvPr/>
        </p:nvPicPr>
        <p:blipFill>
          <a:blip r:embed="rId4"/>
          <a:stretch>
            <a:fillRect/>
          </a:stretch>
        </p:blipFill>
        <p:spPr>
          <a:xfrm>
            <a:off x="8755273" y="3499021"/>
            <a:ext cx="1868344" cy="639858"/>
          </a:xfrm>
          <a:prstGeom prst="rect">
            <a:avLst/>
          </a:prstGeom>
          <a:noFill/>
          <a:effectLst>
            <a:outerShdw blurRad="952500" sx="102000" sy="102000" algn="ctr" rotWithShape="0">
              <a:schemeClr val="tx1">
                <a:alpha val="40000"/>
              </a:schemeClr>
            </a:outerShdw>
          </a:effectLst>
        </p:spPr>
      </p:pic>
      <p:pic>
        <p:nvPicPr>
          <p:cNvPr id="61" name="Picture 60" descr="A picture containing basketball&#10;&#10;Description generated with high confidence">
            <a:extLst>
              <a:ext uri="{FF2B5EF4-FFF2-40B4-BE49-F238E27FC236}">
                <a16:creationId xmlns:a16="http://schemas.microsoft.com/office/drawing/2014/main" id="{53C33E4D-AB57-4C7F-8B13-7DC6D85E300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3000"/>
                    </a14:imgEffect>
                  </a14:imgLayer>
                </a14:imgProps>
              </a:ext>
            </a:extLst>
          </a:blip>
          <a:stretch>
            <a:fillRect/>
          </a:stretch>
        </p:blipFill>
        <p:spPr>
          <a:xfrm>
            <a:off x="6701337" y="3768255"/>
            <a:ext cx="1312000" cy="1312000"/>
          </a:xfrm>
          <a:prstGeom prst="rect">
            <a:avLst/>
          </a:prstGeom>
        </p:spPr>
      </p:pic>
      <p:grpSp>
        <p:nvGrpSpPr>
          <p:cNvPr id="62" name="Group 61">
            <a:extLst>
              <a:ext uri="{FF2B5EF4-FFF2-40B4-BE49-F238E27FC236}">
                <a16:creationId xmlns:a16="http://schemas.microsoft.com/office/drawing/2014/main" id="{552727E8-9FFA-4FC0-AC55-3ADE2AB1C2C7}"/>
              </a:ext>
            </a:extLst>
          </p:cNvPr>
          <p:cNvGrpSpPr/>
          <p:nvPr/>
        </p:nvGrpSpPr>
        <p:grpSpPr>
          <a:xfrm>
            <a:off x="7001121" y="2486578"/>
            <a:ext cx="703820" cy="1127329"/>
            <a:chOff x="7008607" y="2527403"/>
            <a:chExt cx="703820" cy="1127329"/>
          </a:xfrm>
          <a:effectLst>
            <a:glow>
              <a:schemeClr val="tx1">
                <a:alpha val="40000"/>
              </a:schemeClr>
            </a:glow>
          </a:effectLst>
        </p:grpSpPr>
        <p:pic>
          <p:nvPicPr>
            <p:cNvPr id="63" name="Picture 62" descr="A close up of a sign&#10;&#10;Description generated with very high confidence">
              <a:extLst>
                <a:ext uri="{FF2B5EF4-FFF2-40B4-BE49-F238E27FC236}">
                  <a16:creationId xmlns:a16="http://schemas.microsoft.com/office/drawing/2014/main" id="{0A584741-0C89-424A-A700-27EF762F915A}"/>
                </a:ext>
              </a:extLst>
            </p:cNvPr>
            <p:cNvPicPr>
              <a:picLocks noChangeAspect="1"/>
            </p:cNvPicPr>
            <p:nvPr/>
          </p:nvPicPr>
          <p:blipFill>
            <a:blip r:embed="rId7"/>
            <a:stretch>
              <a:fillRect/>
            </a:stretch>
          </p:blipFill>
          <p:spPr>
            <a:xfrm>
              <a:off x="7008607" y="2994325"/>
              <a:ext cx="703820" cy="660407"/>
            </a:xfrm>
            <a:prstGeom prst="rect">
              <a:avLst/>
            </a:prstGeom>
          </p:spPr>
        </p:pic>
        <p:pic>
          <p:nvPicPr>
            <p:cNvPr id="64" name="Picture 63" descr="A picture containing clipart&#10;&#10;Description generated with high confidence">
              <a:extLst>
                <a:ext uri="{FF2B5EF4-FFF2-40B4-BE49-F238E27FC236}">
                  <a16:creationId xmlns:a16="http://schemas.microsoft.com/office/drawing/2014/main" id="{059762B9-7431-4B9A-8BCA-71235640B18D}"/>
                </a:ext>
              </a:extLst>
            </p:cNvPr>
            <p:cNvPicPr>
              <a:picLocks noChangeAspect="1"/>
            </p:cNvPicPr>
            <p:nvPr/>
          </p:nvPicPr>
          <p:blipFill>
            <a:blip r:embed="rId8"/>
            <a:stretch>
              <a:fillRect/>
            </a:stretch>
          </p:blipFill>
          <p:spPr>
            <a:xfrm>
              <a:off x="7060907" y="2527403"/>
              <a:ext cx="592859" cy="433377"/>
            </a:xfrm>
            <a:prstGeom prst="rect">
              <a:avLst/>
            </a:prstGeom>
          </p:spPr>
        </p:pic>
      </p:grpSp>
    </p:spTree>
    <p:extLst>
      <p:ext uri="{BB962C8B-B14F-4D97-AF65-F5344CB8AC3E}">
        <p14:creationId xmlns:p14="http://schemas.microsoft.com/office/powerpoint/2010/main" val="3446507611"/>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85678-4973-437C-8AA2-33088F8CF1EF}"/>
              </a:ext>
            </a:extLst>
          </p:cNvPr>
          <p:cNvSpPr>
            <a:spLocks noGrp="1"/>
          </p:cNvSpPr>
          <p:nvPr>
            <p:ph type="title"/>
          </p:nvPr>
        </p:nvSpPr>
        <p:spPr>
          <a:xfrm>
            <a:off x="912304" y="2636758"/>
            <a:ext cx="10367433" cy="830997"/>
          </a:xfrm>
        </p:spPr>
        <p:txBody>
          <a:bodyPr/>
          <a:lstStyle/>
          <a:p>
            <a:r>
              <a:rPr lang="en-US" sz="5400" dirty="0"/>
              <a:t>ArcGIS Enterprise Overview</a:t>
            </a:r>
          </a:p>
        </p:txBody>
      </p:sp>
      <p:sp>
        <p:nvSpPr>
          <p:cNvPr id="3" name="Text Placeholder 2">
            <a:extLst>
              <a:ext uri="{FF2B5EF4-FFF2-40B4-BE49-F238E27FC236}">
                <a16:creationId xmlns:a16="http://schemas.microsoft.com/office/drawing/2014/main" id="{2790A2E2-485D-4C20-8576-6C88B43A44BB}"/>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21691281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901CF1-3E0E-AF4C-ABAE-67F86CD07C10}"/>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t="37853" r="38615"/>
          <a:stretch/>
        </p:blipFill>
        <p:spPr>
          <a:xfrm>
            <a:off x="7294791" y="0"/>
            <a:ext cx="4897209" cy="2678972"/>
          </a:xfrm>
          <a:prstGeom prst="rect">
            <a:avLst/>
          </a:prstGeom>
          <a:ln>
            <a:noFill/>
          </a:ln>
        </p:spPr>
      </p:pic>
      <p:sp>
        <p:nvSpPr>
          <p:cNvPr id="11" name="Content Placeholder 2">
            <a:extLst>
              <a:ext uri="{FF2B5EF4-FFF2-40B4-BE49-F238E27FC236}">
                <a16:creationId xmlns:a16="http://schemas.microsoft.com/office/drawing/2014/main" id="{12AC5A03-FBDA-4B78-9598-AB8B05FDAE62}"/>
              </a:ext>
            </a:extLst>
          </p:cNvPr>
          <p:cNvSpPr txBox="1">
            <a:spLocks/>
          </p:cNvSpPr>
          <p:nvPr/>
        </p:nvSpPr>
        <p:spPr>
          <a:xfrm>
            <a:off x="1818876" y="964472"/>
            <a:ext cx="8978826" cy="3429000"/>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i="1" dirty="0"/>
          </a:p>
          <a:p>
            <a:pPr algn="ctr"/>
            <a:r>
              <a:rPr lang="en-US" sz="2800" i="1" dirty="0">
                <a:solidFill>
                  <a:schemeClr val="tx1"/>
                </a:solidFill>
              </a:rPr>
              <a:t>ArcGIS Enterprise is a full-featured mapping, analytics and data management platform</a:t>
            </a:r>
            <a:r>
              <a:rPr lang="en-US" sz="2800" i="1" dirty="0">
                <a:solidFill>
                  <a:schemeClr val="accent5">
                    <a:lumMod val="40000"/>
                    <a:lumOff val="60000"/>
                  </a:schemeClr>
                </a:solidFill>
              </a:rPr>
              <a:t> </a:t>
            </a:r>
            <a:r>
              <a:rPr lang="en-US" sz="2800" i="1" dirty="0">
                <a:solidFill>
                  <a:schemeClr val="tx1"/>
                </a:solidFill>
              </a:rPr>
              <a:t>that runs on infrastructure you control, enabling you to visualize, interpret, and act upon your location-based data. </a:t>
            </a:r>
          </a:p>
        </p:txBody>
      </p:sp>
      <p:pic>
        <p:nvPicPr>
          <p:cNvPr id="3" name="Picture 2">
            <a:extLst>
              <a:ext uri="{FF2B5EF4-FFF2-40B4-BE49-F238E27FC236}">
                <a16:creationId xmlns:a16="http://schemas.microsoft.com/office/drawing/2014/main" id="{5161328F-ECF7-4559-822F-B7090E7768A3}"/>
              </a:ext>
            </a:extLst>
          </p:cNvPr>
          <p:cNvPicPr>
            <a:picLocks noChangeAspect="1"/>
          </p:cNvPicPr>
          <p:nvPr/>
        </p:nvPicPr>
        <p:blipFill>
          <a:blip r:embed="rId4"/>
          <a:stretch>
            <a:fillRect/>
          </a:stretch>
        </p:blipFill>
        <p:spPr>
          <a:xfrm>
            <a:off x="5575044" y="4103370"/>
            <a:ext cx="1538104" cy="1771650"/>
          </a:xfrm>
          <a:prstGeom prst="rect">
            <a:avLst/>
          </a:prstGeom>
        </p:spPr>
      </p:pic>
    </p:spTree>
    <p:extLst>
      <p:ext uri="{BB962C8B-B14F-4D97-AF65-F5344CB8AC3E}">
        <p14:creationId xmlns:p14="http://schemas.microsoft.com/office/powerpoint/2010/main" val="3537804681"/>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8A5033-F735-5A47-8683-CC87165508A7}"/>
              </a:ext>
            </a:extLst>
          </p:cNvPr>
          <p:cNvSpPr>
            <a:spLocks noGrp="1"/>
          </p:cNvSpPr>
          <p:nvPr>
            <p:ph type="title"/>
          </p:nvPr>
        </p:nvSpPr>
        <p:spPr/>
        <p:txBody>
          <a:bodyPr/>
          <a:lstStyle/>
          <a:p>
            <a:r>
              <a:rPr lang="en-US" sz="2800" b="0" dirty="0"/>
              <a:t>When we talk about Web GIS we are talking about an end-to-end experience – not</a:t>
            </a:r>
            <a:r>
              <a:rPr lang="en-US" sz="2800" b="0" dirty="0">
                <a:latin typeface="+mn-lt"/>
              </a:rPr>
              <a:t> </a:t>
            </a:r>
            <a:r>
              <a:rPr lang="en-US" sz="2800" i="1" dirty="0">
                <a:latin typeface="+mn-lt"/>
              </a:rPr>
              <a:t>just</a:t>
            </a:r>
            <a:r>
              <a:rPr lang="en-US" sz="2800" b="0" dirty="0">
                <a:latin typeface="+mn-lt"/>
              </a:rPr>
              <a:t> </a:t>
            </a:r>
            <a:r>
              <a:rPr lang="en-US" sz="2800" b="0" dirty="0"/>
              <a:t>a REST service.</a:t>
            </a:r>
          </a:p>
        </p:txBody>
      </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6" name="Picture 5">
            <a:extLst>
              <a:ext uri="{FF2B5EF4-FFF2-40B4-BE49-F238E27FC236}">
                <a16:creationId xmlns:a16="http://schemas.microsoft.com/office/drawing/2014/main" id="{A5329F7B-1F1F-441D-9188-3B97B54F2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4232" y="3838669"/>
            <a:ext cx="1151563" cy="1151563"/>
          </a:xfrm>
          <a:prstGeom prst="rect">
            <a:avLst/>
          </a:prstGeom>
        </p:spPr>
      </p:pic>
      <p:pic>
        <p:nvPicPr>
          <p:cNvPr id="8" name="Picture 7">
            <a:extLst>
              <a:ext uri="{FF2B5EF4-FFF2-40B4-BE49-F238E27FC236}">
                <a16:creationId xmlns:a16="http://schemas.microsoft.com/office/drawing/2014/main" id="{F637B5E5-1A79-45C2-81F0-00D014F4FF4D}"/>
              </a:ext>
            </a:extLst>
          </p:cNvPr>
          <p:cNvPicPr>
            <a:picLocks noChangeAspect="1"/>
          </p:cNvPicPr>
          <p:nvPr/>
        </p:nvPicPr>
        <p:blipFill>
          <a:blip r:embed="rId4"/>
          <a:stretch>
            <a:fillRect/>
          </a:stretch>
        </p:blipFill>
        <p:spPr>
          <a:xfrm>
            <a:off x="6681451" y="3813078"/>
            <a:ext cx="1202744" cy="1202744"/>
          </a:xfrm>
          <a:prstGeom prst="rect">
            <a:avLst/>
          </a:prstGeom>
        </p:spPr>
      </p:pic>
      <p:sp>
        <p:nvSpPr>
          <p:cNvPr id="10" name="Text Placeholder 1">
            <a:extLst>
              <a:ext uri="{FF2B5EF4-FFF2-40B4-BE49-F238E27FC236}">
                <a16:creationId xmlns:a16="http://schemas.microsoft.com/office/drawing/2014/main" id="{4D720FB8-2075-4142-8123-ED6788F7E599}"/>
              </a:ext>
            </a:extLst>
          </p:cNvPr>
          <p:cNvSpPr txBox="1">
            <a:spLocks/>
          </p:cNvSpPr>
          <p:nvPr/>
        </p:nvSpPr>
        <p:spPr>
          <a:xfrm>
            <a:off x="3575942" y="5105695"/>
            <a:ext cx="2283737" cy="24622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600" dirty="0"/>
              <a:t>ArcGIS Enterprise</a:t>
            </a:r>
          </a:p>
        </p:txBody>
      </p:sp>
      <p:sp>
        <p:nvSpPr>
          <p:cNvPr id="11" name="Text Placeholder 1">
            <a:extLst>
              <a:ext uri="{FF2B5EF4-FFF2-40B4-BE49-F238E27FC236}">
                <a16:creationId xmlns:a16="http://schemas.microsoft.com/office/drawing/2014/main" id="{817E7FEF-0D1F-49DD-BDC6-42667343F744}"/>
              </a:ext>
            </a:extLst>
          </p:cNvPr>
          <p:cNvSpPr txBox="1">
            <a:spLocks/>
          </p:cNvSpPr>
          <p:nvPr/>
        </p:nvSpPr>
        <p:spPr>
          <a:xfrm>
            <a:off x="6297503" y="5105694"/>
            <a:ext cx="2024958" cy="24622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1600" dirty="0"/>
              <a:t>ArcGIS Online</a:t>
            </a:r>
          </a:p>
        </p:txBody>
      </p:sp>
    </p:spTree>
    <p:extLst>
      <p:ext uri="{BB962C8B-B14F-4D97-AF65-F5344CB8AC3E}">
        <p14:creationId xmlns:p14="http://schemas.microsoft.com/office/powerpoint/2010/main" val="3763018127"/>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1">
            <a:extLst>
              <a:ext uri="{FF2B5EF4-FFF2-40B4-BE49-F238E27FC236}">
                <a16:creationId xmlns:a16="http://schemas.microsoft.com/office/drawing/2014/main" id="{2FCE69BF-0E4F-4941-84F6-FE1DA72A945E}"/>
              </a:ext>
            </a:extLst>
          </p:cNvPr>
          <p:cNvSpPr>
            <a:spLocks noChangeAspect="1"/>
          </p:cNvSpPr>
          <p:nvPr/>
        </p:nvSpPr>
        <p:spPr bwMode="auto">
          <a:xfrm rot="16200000" flipH="1">
            <a:off x="6098176" y="3175131"/>
            <a:ext cx="3429816" cy="118840"/>
          </a:xfrm>
          <a:custGeom>
            <a:avLst/>
            <a:gdLst>
              <a:gd name="connsiteX0" fmla="*/ 3430709 w 3430709"/>
              <a:gd name="connsiteY0" fmla="*/ 0 h 118871"/>
              <a:gd name="connsiteX1" fmla="*/ 3350971 w 3430709"/>
              <a:gd name="connsiteY1" fmla="*/ 56206 h 118871"/>
              <a:gd name="connsiteX2" fmla="*/ 2976922 w 3430709"/>
              <a:gd name="connsiteY2" fmla="*/ 56206 h 118871"/>
              <a:gd name="connsiteX3" fmla="*/ 2976922 w 3430709"/>
              <a:gd name="connsiteY3" fmla="*/ 0 h 118871"/>
              <a:gd name="connsiteX4" fmla="*/ 2897184 w 3430709"/>
              <a:gd name="connsiteY4" fmla="*/ 56206 h 118871"/>
              <a:gd name="connsiteX5" fmla="*/ 533525 w 3430709"/>
              <a:gd name="connsiteY5" fmla="*/ 56206 h 118871"/>
              <a:gd name="connsiteX6" fmla="*/ 453787 w 3430709"/>
              <a:gd name="connsiteY6" fmla="*/ 0 h 118871"/>
              <a:gd name="connsiteX7" fmla="*/ 453787 w 3430709"/>
              <a:gd name="connsiteY7" fmla="*/ 56206 h 118871"/>
              <a:gd name="connsiteX8" fmla="*/ 79738 w 3430709"/>
              <a:gd name="connsiteY8" fmla="*/ 56206 h 118871"/>
              <a:gd name="connsiteX9" fmla="*/ 0 w 3430709"/>
              <a:gd name="connsiteY9" fmla="*/ 0 h 118871"/>
              <a:gd name="connsiteX10" fmla="*/ 0 w 3430709"/>
              <a:gd name="connsiteY10" fmla="*/ 62665 h 118871"/>
              <a:gd name="connsiteX11" fmla="*/ 79738 w 3430709"/>
              <a:gd name="connsiteY11" fmla="*/ 118871 h 118871"/>
              <a:gd name="connsiteX12" fmla="*/ 533525 w 3430709"/>
              <a:gd name="connsiteY12" fmla="*/ 118871 h 118871"/>
              <a:gd name="connsiteX13" fmla="*/ 3350971 w 3430709"/>
              <a:gd name="connsiteY13" fmla="*/ 118871 h 118871"/>
              <a:gd name="connsiteX14" fmla="*/ 3430709 w 3430709"/>
              <a:gd name="connsiteY14" fmla="*/ 62665 h 118871"/>
              <a:gd name="connsiteX15" fmla="*/ 3430709 w 3430709"/>
              <a:gd name="connsiteY15" fmla="*/ 0 h 118871"/>
              <a:gd name="connsiteX0" fmla="*/ 3430709 w 3430709"/>
              <a:gd name="connsiteY0" fmla="*/ 0 h 118871"/>
              <a:gd name="connsiteX1" fmla="*/ 3350971 w 3430709"/>
              <a:gd name="connsiteY1" fmla="*/ 56206 h 118871"/>
              <a:gd name="connsiteX2" fmla="*/ 2976922 w 3430709"/>
              <a:gd name="connsiteY2" fmla="*/ 56206 h 118871"/>
              <a:gd name="connsiteX3" fmla="*/ 2897184 w 3430709"/>
              <a:gd name="connsiteY3" fmla="*/ 56206 h 118871"/>
              <a:gd name="connsiteX4" fmla="*/ 533525 w 3430709"/>
              <a:gd name="connsiteY4" fmla="*/ 56206 h 118871"/>
              <a:gd name="connsiteX5" fmla="*/ 453787 w 3430709"/>
              <a:gd name="connsiteY5" fmla="*/ 0 h 118871"/>
              <a:gd name="connsiteX6" fmla="*/ 453787 w 3430709"/>
              <a:gd name="connsiteY6" fmla="*/ 56206 h 118871"/>
              <a:gd name="connsiteX7" fmla="*/ 79738 w 3430709"/>
              <a:gd name="connsiteY7" fmla="*/ 56206 h 118871"/>
              <a:gd name="connsiteX8" fmla="*/ 0 w 3430709"/>
              <a:gd name="connsiteY8" fmla="*/ 0 h 118871"/>
              <a:gd name="connsiteX9" fmla="*/ 0 w 3430709"/>
              <a:gd name="connsiteY9" fmla="*/ 62665 h 118871"/>
              <a:gd name="connsiteX10" fmla="*/ 79738 w 3430709"/>
              <a:gd name="connsiteY10" fmla="*/ 118871 h 118871"/>
              <a:gd name="connsiteX11" fmla="*/ 533525 w 3430709"/>
              <a:gd name="connsiteY11" fmla="*/ 118871 h 118871"/>
              <a:gd name="connsiteX12" fmla="*/ 3350971 w 3430709"/>
              <a:gd name="connsiteY12" fmla="*/ 118871 h 118871"/>
              <a:gd name="connsiteX13" fmla="*/ 3430709 w 3430709"/>
              <a:gd name="connsiteY13" fmla="*/ 62665 h 118871"/>
              <a:gd name="connsiteX14" fmla="*/ 3430709 w 3430709"/>
              <a:gd name="connsiteY14" fmla="*/ 0 h 118871"/>
              <a:gd name="connsiteX0" fmla="*/ 3430709 w 3430709"/>
              <a:gd name="connsiteY0" fmla="*/ 0 h 118871"/>
              <a:gd name="connsiteX1" fmla="*/ 3350971 w 3430709"/>
              <a:gd name="connsiteY1" fmla="*/ 56206 h 118871"/>
              <a:gd name="connsiteX2" fmla="*/ 2976922 w 3430709"/>
              <a:gd name="connsiteY2" fmla="*/ 56206 h 118871"/>
              <a:gd name="connsiteX3" fmla="*/ 533525 w 3430709"/>
              <a:gd name="connsiteY3" fmla="*/ 56206 h 118871"/>
              <a:gd name="connsiteX4" fmla="*/ 453787 w 3430709"/>
              <a:gd name="connsiteY4" fmla="*/ 0 h 118871"/>
              <a:gd name="connsiteX5" fmla="*/ 453787 w 3430709"/>
              <a:gd name="connsiteY5" fmla="*/ 56206 h 118871"/>
              <a:gd name="connsiteX6" fmla="*/ 79738 w 3430709"/>
              <a:gd name="connsiteY6" fmla="*/ 56206 h 118871"/>
              <a:gd name="connsiteX7" fmla="*/ 0 w 3430709"/>
              <a:gd name="connsiteY7" fmla="*/ 0 h 118871"/>
              <a:gd name="connsiteX8" fmla="*/ 0 w 3430709"/>
              <a:gd name="connsiteY8" fmla="*/ 62665 h 118871"/>
              <a:gd name="connsiteX9" fmla="*/ 79738 w 3430709"/>
              <a:gd name="connsiteY9" fmla="*/ 118871 h 118871"/>
              <a:gd name="connsiteX10" fmla="*/ 533525 w 3430709"/>
              <a:gd name="connsiteY10" fmla="*/ 118871 h 118871"/>
              <a:gd name="connsiteX11" fmla="*/ 3350971 w 3430709"/>
              <a:gd name="connsiteY11" fmla="*/ 118871 h 118871"/>
              <a:gd name="connsiteX12" fmla="*/ 3430709 w 3430709"/>
              <a:gd name="connsiteY12" fmla="*/ 62665 h 118871"/>
              <a:gd name="connsiteX13" fmla="*/ 3430709 w 3430709"/>
              <a:gd name="connsiteY13"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0 h 118871"/>
              <a:gd name="connsiteX4" fmla="*/ 453787 w 3430709"/>
              <a:gd name="connsiteY4" fmla="*/ 56206 h 118871"/>
              <a:gd name="connsiteX5" fmla="*/ 79738 w 3430709"/>
              <a:gd name="connsiteY5" fmla="*/ 56206 h 118871"/>
              <a:gd name="connsiteX6" fmla="*/ 0 w 3430709"/>
              <a:gd name="connsiteY6" fmla="*/ 0 h 118871"/>
              <a:gd name="connsiteX7" fmla="*/ 0 w 3430709"/>
              <a:gd name="connsiteY7" fmla="*/ 62665 h 118871"/>
              <a:gd name="connsiteX8" fmla="*/ 79738 w 3430709"/>
              <a:gd name="connsiteY8" fmla="*/ 118871 h 118871"/>
              <a:gd name="connsiteX9" fmla="*/ 533525 w 3430709"/>
              <a:gd name="connsiteY9" fmla="*/ 118871 h 118871"/>
              <a:gd name="connsiteX10" fmla="*/ 3350971 w 3430709"/>
              <a:gd name="connsiteY10" fmla="*/ 118871 h 118871"/>
              <a:gd name="connsiteX11" fmla="*/ 3430709 w 3430709"/>
              <a:gd name="connsiteY11" fmla="*/ 62665 h 118871"/>
              <a:gd name="connsiteX12" fmla="*/ 3430709 w 3430709"/>
              <a:gd name="connsiteY12"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0 h 118871"/>
              <a:gd name="connsiteX4" fmla="*/ 453787 w 3430709"/>
              <a:gd name="connsiteY4" fmla="*/ 56206 h 118871"/>
              <a:gd name="connsiteX5" fmla="*/ 79738 w 3430709"/>
              <a:gd name="connsiteY5" fmla="*/ 56206 h 118871"/>
              <a:gd name="connsiteX6" fmla="*/ 0 w 3430709"/>
              <a:gd name="connsiteY6" fmla="*/ 0 h 118871"/>
              <a:gd name="connsiteX7" fmla="*/ 0 w 3430709"/>
              <a:gd name="connsiteY7" fmla="*/ 62665 h 118871"/>
              <a:gd name="connsiteX8" fmla="*/ 79738 w 3430709"/>
              <a:gd name="connsiteY8" fmla="*/ 118871 h 118871"/>
              <a:gd name="connsiteX9" fmla="*/ 3350971 w 3430709"/>
              <a:gd name="connsiteY9" fmla="*/ 118871 h 118871"/>
              <a:gd name="connsiteX10" fmla="*/ 3430709 w 3430709"/>
              <a:gd name="connsiteY10" fmla="*/ 62665 h 118871"/>
              <a:gd name="connsiteX11" fmla="*/ 3430709 w 3430709"/>
              <a:gd name="connsiteY11"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56206 h 118871"/>
              <a:gd name="connsiteX4" fmla="*/ 79738 w 3430709"/>
              <a:gd name="connsiteY4" fmla="*/ 56206 h 118871"/>
              <a:gd name="connsiteX5" fmla="*/ 0 w 3430709"/>
              <a:gd name="connsiteY5" fmla="*/ 0 h 118871"/>
              <a:gd name="connsiteX6" fmla="*/ 0 w 3430709"/>
              <a:gd name="connsiteY6" fmla="*/ 62665 h 118871"/>
              <a:gd name="connsiteX7" fmla="*/ 79738 w 3430709"/>
              <a:gd name="connsiteY7" fmla="*/ 118871 h 118871"/>
              <a:gd name="connsiteX8" fmla="*/ 3350971 w 3430709"/>
              <a:gd name="connsiteY8" fmla="*/ 118871 h 118871"/>
              <a:gd name="connsiteX9" fmla="*/ 3430709 w 3430709"/>
              <a:gd name="connsiteY9" fmla="*/ 62665 h 118871"/>
              <a:gd name="connsiteX10" fmla="*/ 3430709 w 3430709"/>
              <a:gd name="connsiteY10" fmla="*/ 0 h 118871"/>
              <a:gd name="connsiteX0" fmla="*/ 3430709 w 3430709"/>
              <a:gd name="connsiteY0" fmla="*/ 0 h 118871"/>
              <a:gd name="connsiteX1" fmla="*/ 3350971 w 3430709"/>
              <a:gd name="connsiteY1" fmla="*/ 56206 h 118871"/>
              <a:gd name="connsiteX2" fmla="*/ 533525 w 3430709"/>
              <a:gd name="connsiteY2" fmla="*/ 56206 h 118871"/>
              <a:gd name="connsiteX3" fmla="*/ 79738 w 3430709"/>
              <a:gd name="connsiteY3" fmla="*/ 56206 h 118871"/>
              <a:gd name="connsiteX4" fmla="*/ 0 w 3430709"/>
              <a:gd name="connsiteY4" fmla="*/ 0 h 118871"/>
              <a:gd name="connsiteX5" fmla="*/ 0 w 3430709"/>
              <a:gd name="connsiteY5" fmla="*/ 62665 h 118871"/>
              <a:gd name="connsiteX6" fmla="*/ 79738 w 3430709"/>
              <a:gd name="connsiteY6" fmla="*/ 118871 h 118871"/>
              <a:gd name="connsiteX7" fmla="*/ 3350971 w 3430709"/>
              <a:gd name="connsiteY7" fmla="*/ 118871 h 118871"/>
              <a:gd name="connsiteX8" fmla="*/ 3430709 w 3430709"/>
              <a:gd name="connsiteY8" fmla="*/ 62665 h 118871"/>
              <a:gd name="connsiteX9" fmla="*/ 3430709 w 3430709"/>
              <a:gd name="connsiteY9" fmla="*/ 0 h 118871"/>
              <a:gd name="connsiteX0" fmla="*/ 3430709 w 3430709"/>
              <a:gd name="connsiteY0" fmla="*/ 0 h 118871"/>
              <a:gd name="connsiteX1" fmla="*/ 3350971 w 3430709"/>
              <a:gd name="connsiteY1" fmla="*/ 56206 h 118871"/>
              <a:gd name="connsiteX2" fmla="*/ 79738 w 3430709"/>
              <a:gd name="connsiteY2" fmla="*/ 56206 h 118871"/>
              <a:gd name="connsiteX3" fmla="*/ 0 w 3430709"/>
              <a:gd name="connsiteY3" fmla="*/ 0 h 118871"/>
              <a:gd name="connsiteX4" fmla="*/ 0 w 3430709"/>
              <a:gd name="connsiteY4" fmla="*/ 62665 h 118871"/>
              <a:gd name="connsiteX5" fmla="*/ 79738 w 3430709"/>
              <a:gd name="connsiteY5" fmla="*/ 118871 h 118871"/>
              <a:gd name="connsiteX6" fmla="*/ 3350971 w 3430709"/>
              <a:gd name="connsiteY6" fmla="*/ 118871 h 118871"/>
              <a:gd name="connsiteX7" fmla="*/ 3430709 w 3430709"/>
              <a:gd name="connsiteY7" fmla="*/ 62665 h 118871"/>
              <a:gd name="connsiteX8" fmla="*/ 3430709 w 3430709"/>
              <a:gd name="connsiteY8" fmla="*/ 0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709" h="118871">
                <a:moveTo>
                  <a:pt x="3430709" y="0"/>
                </a:moveTo>
                <a:cubicBezTo>
                  <a:pt x="3430709" y="31042"/>
                  <a:pt x="3395009" y="56206"/>
                  <a:pt x="3350971" y="56206"/>
                </a:cubicBezTo>
                <a:lnTo>
                  <a:pt x="79738" y="56206"/>
                </a:lnTo>
                <a:cubicBezTo>
                  <a:pt x="35700" y="56206"/>
                  <a:pt x="0" y="31042"/>
                  <a:pt x="0" y="0"/>
                </a:cubicBezTo>
                <a:lnTo>
                  <a:pt x="0" y="62665"/>
                </a:lnTo>
                <a:cubicBezTo>
                  <a:pt x="0" y="93707"/>
                  <a:pt x="35700" y="118871"/>
                  <a:pt x="79738" y="118871"/>
                </a:cubicBezTo>
                <a:lnTo>
                  <a:pt x="3350971" y="118871"/>
                </a:lnTo>
                <a:cubicBezTo>
                  <a:pt x="3395009" y="118871"/>
                  <a:pt x="3430709" y="93707"/>
                  <a:pt x="3430709" y="62665"/>
                </a:cubicBezTo>
                <a:lnTo>
                  <a:pt x="3430709" y="0"/>
                </a:lnTo>
                <a:close/>
              </a:path>
            </a:pathLst>
          </a:custGeom>
          <a:solidFill>
            <a:schemeClr val="tx2">
              <a:alpha val="5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126" eaLnBrk="0" fontAlgn="base" hangingPunct="0">
              <a:spcBef>
                <a:spcPct val="0"/>
              </a:spcBef>
              <a:spcAft>
                <a:spcPct val="0"/>
              </a:spcAft>
            </a:pPr>
            <a:endParaRPr lang="en-US" sz="1600" dirty="0">
              <a:solidFill>
                <a:srgbClr val="FFFFFF"/>
              </a:solidFill>
              <a:latin typeface="+mj-lt"/>
            </a:endParaRPr>
          </a:p>
        </p:txBody>
      </p:sp>
      <p:sp>
        <p:nvSpPr>
          <p:cNvPr id="5" name="Rectangle 61">
            <a:extLst>
              <a:ext uri="{FF2B5EF4-FFF2-40B4-BE49-F238E27FC236}">
                <a16:creationId xmlns:a16="http://schemas.microsoft.com/office/drawing/2014/main" id="{E92EB693-1BBC-469E-9C7C-FCBFF78A0BF2}"/>
              </a:ext>
            </a:extLst>
          </p:cNvPr>
          <p:cNvSpPr>
            <a:spLocks noChangeAspect="1"/>
          </p:cNvSpPr>
          <p:nvPr/>
        </p:nvSpPr>
        <p:spPr bwMode="auto">
          <a:xfrm rot="5400000" flipH="1">
            <a:off x="2657776" y="3175131"/>
            <a:ext cx="3429816" cy="118840"/>
          </a:xfrm>
          <a:custGeom>
            <a:avLst/>
            <a:gdLst>
              <a:gd name="connsiteX0" fmla="*/ 3430709 w 3430709"/>
              <a:gd name="connsiteY0" fmla="*/ 0 h 118871"/>
              <a:gd name="connsiteX1" fmla="*/ 3350971 w 3430709"/>
              <a:gd name="connsiteY1" fmla="*/ 56206 h 118871"/>
              <a:gd name="connsiteX2" fmla="*/ 2976922 w 3430709"/>
              <a:gd name="connsiteY2" fmla="*/ 56206 h 118871"/>
              <a:gd name="connsiteX3" fmla="*/ 2976922 w 3430709"/>
              <a:gd name="connsiteY3" fmla="*/ 0 h 118871"/>
              <a:gd name="connsiteX4" fmla="*/ 2897184 w 3430709"/>
              <a:gd name="connsiteY4" fmla="*/ 56206 h 118871"/>
              <a:gd name="connsiteX5" fmla="*/ 533525 w 3430709"/>
              <a:gd name="connsiteY5" fmla="*/ 56206 h 118871"/>
              <a:gd name="connsiteX6" fmla="*/ 453787 w 3430709"/>
              <a:gd name="connsiteY6" fmla="*/ 0 h 118871"/>
              <a:gd name="connsiteX7" fmla="*/ 453787 w 3430709"/>
              <a:gd name="connsiteY7" fmla="*/ 56206 h 118871"/>
              <a:gd name="connsiteX8" fmla="*/ 79738 w 3430709"/>
              <a:gd name="connsiteY8" fmla="*/ 56206 h 118871"/>
              <a:gd name="connsiteX9" fmla="*/ 0 w 3430709"/>
              <a:gd name="connsiteY9" fmla="*/ 0 h 118871"/>
              <a:gd name="connsiteX10" fmla="*/ 0 w 3430709"/>
              <a:gd name="connsiteY10" fmla="*/ 62665 h 118871"/>
              <a:gd name="connsiteX11" fmla="*/ 79738 w 3430709"/>
              <a:gd name="connsiteY11" fmla="*/ 118871 h 118871"/>
              <a:gd name="connsiteX12" fmla="*/ 533525 w 3430709"/>
              <a:gd name="connsiteY12" fmla="*/ 118871 h 118871"/>
              <a:gd name="connsiteX13" fmla="*/ 3350971 w 3430709"/>
              <a:gd name="connsiteY13" fmla="*/ 118871 h 118871"/>
              <a:gd name="connsiteX14" fmla="*/ 3430709 w 3430709"/>
              <a:gd name="connsiteY14" fmla="*/ 62665 h 118871"/>
              <a:gd name="connsiteX15" fmla="*/ 3430709 w 3430709"/>
              <a:gd name="connsiteY15" fmla="*/ 0 h 118871"/>
              <a:gd name="connsiteX0" fmla="*/ 3430709 w 3430709"/>
              <a:gd name="connsiteY0" fmla="*/ 0 h 118871"/>
              <a:gd name="connsiteX1" fmla="*/ 3350971 w 3430709"/>
              <a:gd name="connsiteY1" fmla="*/ 56206 h 118871"/>
              <a:gd name="connsiteX2" fmla="*/ 2976922 w 3430709"/>
              <a:gd name="connsiteY2" fmla="*/ 56206 h 118871"/>
              <a:gd name="connsiteX3" fmla="*/ 2897184 w 3430709"/>
              <a:gd name="connsiteY3" fmla="*/ 56206 h 118871"/>
              <a:gd name="connsiteX4" fmla="*/ 533525 w 3430709"/>
              <a:gd name="connsiteY4" fmla="*/ 56206 h 118871"/>
              <a:gd name="connsiteX5" fmla="*/ 453787 w 3430709"/>
              <a:gd name="connsiteY5" fmla="*/ 0 h 118871"/>
              <a:gd name="connsiteX6" fmla="*/ 453787 w 3430709"/>
              <a:gd name="connsiteY6" fmla="*/ 56206 h 118871"/>
              <a:gd name="connsiteX7" fmla="*/ 79738 w 3430709"/>
              <a:gd name="connsiteY7" fmla="*/ 56206 h 118871"/>
              <a:gd name="connsiteX8" fmla="*/ 0 w 3430709"/>
              <a:gd name="connsiteY8" fmla="*/ 0 h 118871"/>
              <a:gd name="connsiteX9" fmla="*/ 0 w 3430709"/>
              <a:gd name="connsiteY9" fmla="*/ 62665 h 118871"/>
              <a:gd name="connsiteX10" fmla="*/ 79738 w 3430709"/>
              <a:gd name="connsiteY10" fmla="*/ 118871 h 118871"/>
              <a:gd name="connsiteX11" fmla="*/ 533525 w 3430709"/>
              <a:gd name="connsiteY11" fmla="*/ 118871 h 118871"/>
              <a:gd name="connsiteX12" fmla="*/ 3350971 w 3430709"/>
              <a:gd name="connsiteY12" fmla="*/ 118871 h 118871"/>
              <a:gd name="connsiteX13" fmla="*/ 3430709 w 3430709"/>
              <a:gd name="connsiteY13" fmla="*/ 62665 h 118871"/>
              <a:gd name="connsiteX14" fmla="*/ 3430709 w 3430709"/>
              <a:gd name="connsiteY14" fmla="*/ 0 h 118871"/>
              <a:gd name="connsiteX0" fmla="*/ 3430709 w 3430709"/>
              <a:gd name="connsiteY0" fmla="*/ 0 h 118871"/>
              <a:gd name="connsiteX1" fmla="*/ 3350971 w 3430709"/>
              <a:gd name="connsiteY1" fmla="*/ 56206 h 118871"/>
              <a:gd name="connsiteX2" fmla="*/ 2976922 w 3430709"/>
              <a:gd name="connsiteY2" fmla="*/ 56206 h 118871"/>
              <a:gd name="connsiteX3" fmla="*/ 533525 w 3430709"/>
              <a:gd name="connsiteY3" fmla="*/ 56206 h 118871"/>
              <a:gd name="connsiteX4" fmla="*/ 453787 w 3430709"/>
              <a:gd name="connsiteY4" fmla="*/ 0 h 118871"/>
              <a:gd name="connsiteX5" fmla="*/ 453787 w 3430709"/>
              <a:gd name="connsiteY5" fmla="*/ 56206 h 118871"/>
              <a:gd name="connsiteX6" fmla="*/ 79738 w 3430709"/>
              <a:gd name="connsiteY6" fmla="*/ 56206 h 118871"/>
              <a:gd name="connsiteX7" fmla="*/ 0 w 3430709"/>
              <a:gd name="connsiteY7" fmla="*/ 0 h 118871"/>
              <a:gd name="connsiteX8" fmla="*/ 0 w 3430709"/>
              <a:gd name="connsiteY8" fmla="*/ 62665 h 118871"/>
              <a:gd name="connsiteX9" fmla="*/ 79738 w 3430709"/>
              <a:gd name="connsiteY9" fmla="*/ 118871 h 118871"/>
              <a:gd name="connsiteX10" fmla="*/ 533525 w 3430709"/>
              <a:gd name="connsiteY10" fmla="*/ 118871 h 118871"/>
              <a:gd name="connsiteX11" fmla="*/ 3350971 w 3430709"/>
              <a:gd name="connsiteY11" fmla="*/ 118871 h 118871"/>
              <a:gd name="connsiteX12" fmla="*/ 3430709 w 3430709"/>
              <a:gd name="connsiteY12" fmla="*/ 62665 h 118871"/>
              <a:gd name="connsiteX13" fmla="*/ 3430709 w 3430709"/>
              <a:gd name="connsiteY13"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0 h 118871"/>
              <a:gd name="connsiteX4" fmla="*/ 453787 w 3430709"/>
              <a:gd name="connsiteY4" fmla="*/ 56206 h 118871"/>
              <a:gd name="connsiteX5" fmla="*/ 79738 w 3430709"/>
              <a:gd name="connsiteY5" fmla="*/ 56206 h 118871"/>
              <a:gd name="connsiteX6" fmla="*/ 0 w 3430709"/>
              <a:gd name="connsiteY6" fmla="*/ 0 h 118871"/>
              <a:gd name="connsiteX7" fmla="*/ 0 w 3430709"/>
              <a:gd name="connsiteY7" fmla="*/ 62665 h 118871"/>
              <a:gd name="connsiteX8" fmla="*/ 79738 w 3430709"/>
              <a:gd name="connsiteY8" fmla="*/ 118871 h 118871"/>
              <a:gd name="connsiteX9" fmla="*/ 533525 w 3430709"/>
              <a:gd name="connsiteY9" fmla="*/ 118871 h 118871"/>
              <a:gd name="connsiteX10" fmla="*/ 3350971 w 3430709"/>
              <a:gd name="connsiteY10" fmla="*/ 118871 h 118871"/>
              <a:gd name="connsiteX11" fmla="*/ 3430709 w 3430709"/>
              <a:gd name="connsiteY11" fmla="*/ 62665 h 118871"/>
              <a:gd name="connsiteX12" fmla="*/ 3430709 w 3430709"/>
              <a:gd name="connsiteY12"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0 h 118871"/>
              <a:gd name="connsiteX4" fmla="*/ 453787 w 3430709"/>
              <a:gd name="connsiteY4" fmla="*/ 56206 h 118871"/>
              <a:gd name="connsiteX5" fmla="*/ 79738 w 3430709"/>
              <a:gd name="connsiteY5" fmla="*/ 56206 h 118871"/>
              <a:gd name="connsiteX6" fmla="*/ 0 w 3430709"/>
              <a:gd name="connsiteY6" fmla="*/ 0 h 118871"/>
              <a:gd name="connsiteX7" fmla="*/ 0 w 3430709"/>
              <a:gd name="connsiteY7" fmla="*/ 62665 h 118871"/>
              <a:gd name="connsiteX8" fmla="*/ 79738 w 3430709"/>
              <a:gd name="connsiteY8" fmla="*/ 118871 h 118871"/>
              <a:gd name="connsiteX9" fmla="*/ 3350971 w 3430709"/>
              <a:gd name="connsiteY9" fmla="*/ 118871 h 118871"/>
              <a:gd name="connsiteX10" fmla="*/ 3430709 w 3430709"/>
              <a:gd name="connsiteY10" fmla="*/ 62665 h 118871"/>
              <a:gd name="connsiteX11" fmla="*/ 3430709 w 3430709"/>
              <a:gd name="connsiteY11"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56206 h 118871"/>
              <a:gd name="connsiteX4" fmla="*/ 79738 w 3430709"/>
              <a:gd name="connsiteY4" fmla="*/ 56206 h 118871"/>
              <a:gd name="connsiteX5" fmla="*/ 0 w 3430709"/>
              <a:gd name="connsiteY5" fmla="*/ 0 h 118871"/>
              <a:gd name="connsiteX6" fmla="*/ 0 w 3430709"/>
              <a:gd name="connsiteY6" fmla="*/ 62665 h 118871"/>
              <a:gd name="connsiteX7" fmla="*/ 79738 w 3430709"/>
              <a:gd name="connsiteY7" fmla="*/ 118871 h 118871"/>
              <a:gd name="connsiteX8" fmla="*/ 3350971 w 3430709"/>
              <a:gd name="connsiteY8" fmla="*/ 118871 h 118871"/>
              <a:gd name="connsiteX9" fmla="*/ 3430709 w 3430709"/>
              <a:gd name="connsiteY9" fmla="*/ 62665 h 118871"/>
              <a:gd name="connsiteX10" fmla="*/ 3430709 w 3430709"/>
              <a:gd name="connsiteY10" fmla="*/ 0 h 118871"/>
              <a:gd name="connsiteX0" fmla="*/ 3430709 w 3430709"/>
              <a:gd name="connsiteY0" fmla="*/ 0 h 118871"/>
              <a:gd name="connsiteX1" fmla="*/ 3350971 w 3430709"/>
              <a:gd name="connsiteY1" fmla="*/ 56206 h 118871"/>
              <a:gd name="connsiteX2" fmla="*/ 533525 w 3430709"/>
              <a:gd name="connsiteY2" fmla="*/ 56206 h 118871"/>
              <a:gd name="connsiteX3" fmla="*/ 79738 w 3430709"/>
              <a:gd name="connsiteY3" fmla="*/ 56206 h 118871"/>
              <a:gd name="connsiteX4" fmla="*/ 0 w 3430709"/>
              <a:gd name="connsiteY4" fmla="*/ 0 h 118871"/>
              <a:gd name="connsiteX5" fmla="*/ 0 w 3430709"/>
              <a:gd name="connsiteY5" fmla="*/ 62665 h 118871"/>
              <a:gd name="connsiteX6" fmla="*/ 79738 w 3430709"/>
              <a:gd name="connsiteY6" fmla="*/ 118871 h 118871"/>
              <a:gd name="connsiteX7" fmla="*/ 3350971 w 3430709"/>
              <a:gd name="connsiteY7" fmla="*/ 118871 h 118871"/>
              <a:gd name="connsiteX8" fmla="*/ 3430709 w 3430709"/>
              <a:gd name="connsiteY8" fmla="*/ 62665 h 118871"/>
              <a:gd name="connsiteX9" fmla="*/ 3430709 w 3430709"/>
              <a:gd name="connsiteY9" fmla="*/ 0 h 118871"/>
              <a:gd name="connsiteX0" fmla="*/ 3430709 w 3430709"/>
              <a:gd name="connsiteY0" fmla="*/ 0 h 118871"/>
              <a:gd name="connsiteX1" fmla="*/ 3350971 w 3430709"/>
              <a:gd name="connsiteY1" fmla="*/ 56206 h 118871"/>
              <a:gd name="connsiteX2" fmla="*/ 79738 w 3430709"/>
              <a:gd name="connsiteY2" fmla="*/ 56206 h 118871"/>
              <a:gd name="connsiteX3" fmla="*/ 0 w 3430709"/>
              <a:gd name="connsiteY3" fmla="*/ 0 h 118871"/>
              <a:gd name="connsiteX4" fmla="*/ 0 w 3430709"/>
              <a:gd name="connsiteY4" fmla="*/ 62665 h 118871"/>
              <a:gd name="connsiteX5" fmla="*/ 79738 w 3430709"/>
              <a:gd name="connsiteY5" fmla="*/ 118871 h 118871"/>
              <a:gd name="connsiteX6" fmla="*/ 3350971 w 3430709"/>
              <a:gd name="connsiteY6" fmla="*/ 118871 h 118871"/>
              <a:gd name="connsiteX7" fmla="*/ 3430709 w 3430709"/>
              <a:gd name="connsiteY7" fmla="*/ 62665 h 118871"/>
              <a:gd name="connsiteX8" fmla="*/ 3430709 w 3430709"/>
              <a:gd name="connsiteY8" fmla="*/ 0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709" h="118871">
                <a:moveTo>
                  <a:pt x="3430709" y="0"/>
                </a:moveTo>
                <a:cubicBezTo>
                  <a:pt x="3430709" y="31042"/>
                  <a:pt x="3395009" y="56206"/>
                  <a:pt x="3350971" y="56206"/>
                </a:cubicBezTo>
                <a:lnTo>
                  <a:pt x="79738" y="56206"/>
                </a:lnTo>
                <a:cubicBezTo>
                  <a:pt x="35700" y="56206"/>
                  <a:pt x="0" y="31042"/>
                  <a:pt x="0" y="0"/>
                </a:cubicBezTo>
                <a:lnTo>
                  <a:pt x="0" y="62665"/>
                </a:lnTo>
                <a:cubicBezTo>
                  <a:pt x="0" y="93707"/>
                  <a:pt x="35700" y="118871"/>
                  <a:pt x="79738" y="118871"/>
                </a:cubicBezTo>
                <a:lnTo>
                  <a:pt x="3350971" y="118871"/>
                </a:lnTo>
                <a:cubicBezTo>
                  <a:pt x="3395009" y="118871"/>
                  <a:pt x="3430709" y="93707"/>
                  <a:pt x="3430709" y="62665"/>
                </a:cubicBezTo>
                <a:lnTo>
                  <a:pt x="3430709" y="0"/>
                </a:lnTo>
                <a:close/>
              </a:path>
            </a:pathLst>
          </a:custGeom>
          <a:solidFill>
            <a:schemeClr val="tx2">
              <a:alpha val="5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126" eaLnBrk="0" fontAlgn="base" hangingPunct="0">
              <a:spcBef>
                <a:spcPct val="0"/>
              </a:spcBef>
              <a:spcAft>
                <a:spcPct val="0"/>
              </a:spcAft>
            </a:pPr>
            <a:endParaRPr lang="en-US" sz="1600" dirty="0">
              <a:solidFill>
                <a:srgbClr val="FFFFFF"/>
              </a:solidFill>
              <a:latin typeface="+mj-lt"/>
            </a:endParaRPr>
          </a:p>
        </p:txBody>
      </p:sp>
      <p:cxnSp>
        <p:nvCxnSpPr>
          <p:cNvPr id="6" name="Straight Connector 5">
            <a:extLst>
              <a:ext uri="{FF2B5EF4-FFF2-40B4-BE49-F238E27FC236}">
                <a16:creationId xmlns:a16="http://schemas.microsoft.com/office/drawing/2014/main" id="{3809C45E-8933-46FA-907D-530200DF3279}"/>
              </a:ext>
            </a:extLst>
          </p:cNvPr>
          <p:cNvCxnSpPr>
            <a:cxnSpLocks/>
          </p:cNvCxnSpPr>
          <p:nvPr/>
        </p:nvCxnSpPr>
        <p:spPr>
          <a:xfrm>
            <a:off x="4752975" y="3057525"/>
            <a:ext cx="2552700"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8B63B55-A5A5-4236-8F56-E19B1E796EAC}"/>
              </a:ext>
            </a:extLst>
          </p:cNvPr>
          <p:cNvCxnSpPr/>
          <p:nvPr/>
        </p:nvCxnSpPr>
        <p:spPr>
          <a:xfrm>
            <a:off x="3228975" y="3057525"/>
            <a:ext cx="847725" cy="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81FBC4-DD50-4CD3-941A-89C22E719F4C}"/>
              </a:ext>
            </a:extLst>
          </p:cNvPr>
          <p:cNvCxnSpPr/>
          <p:nvPr/>
        </p:nvCxnSpPr>
        <p:spPr>
          <a:xfrm>
            <a:off x="8048625" y="3057525"/>
            <a:ext cx="847725" cy="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4DFECA1-636F-47AE-A0A8-27E84AB3E81C}"/>
              </a:ext>
            </a:extLst>
          </p:cNvPr>
          <p:cNvCxnSpPr>
            <a:cxnSpLocks/>
          </p:cNvCxnSpPr>
          <p:nvPr/>
        </p:nvCxnSpPr>
        <p:spPr>
          <a:xfrm>
            <a:off x="1786716" y="5889964"/>
            <a:ext cx="374028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241A07-2A7D-47C2-9F69-253D1C6ED67D}"/>
              </a:ext>
            </a:extLst>
          </p:cNvPr>
          <p:cNvCxnSpPr>
            <a:cxnSpLocks/>
          </p:cNvCxnSpPr>
          <p:nvPr/>
        </p:nvCxnSpPr>
        <p:spPr>
          <a:xfrm>
            <a:off x="6555225" y="5889964"/>
            <a:ext cx="383452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5E6C218-093E-4028-9EA5-49D610FACA08}"/>
              </a:ext>
            </a:extLst>
          </p:cNvPr>
          <p:cNvSpPr txBox="1"/>
          <p:nvPr/>
        </p:nvSpPr>
        <p:spPr>
          <a:xfrm>
            <a:off x="1271688" y="3796314"/>
            <a:ext cx="2311880" cy="338554"/>
          </a:xfrm>
          <a:prstGeom prst="rect">
            <a:avLst/>
          </a:prstGeom>
          <a:noFill/>
        </p:spPr>
        <p:txBody>
          <a:bodyPr wrap="square" rtlCol="0">
            <a:spAutoFit/>
          </a:bodyPr>
          <a:lstStyle/>
          <a:p>
            <a:pPr algn="ctr"/>
            <a:r>
              <a:rPr lang="en-US" sz="1600" dirty="0">
                <a:latin typeface="+mj-lt"/>
              </a:rPr>
              <a:t>ArcGIS Pro</a:t>
            </a:r>
          </a:p>
        </p:txBody>
      </p:sp>
      <p:sp>
        <p:nvSpPr>
          <p:cNvPr id="14" name="TextBox 13">
            <a:extLst>
              <a:ext uri="{FF2B5EF4-FFF2-40B4-BE49-F238E27FC236}">
                <a16:creationId xmlns:a16="http://schemas.microsoft.com/office/drawing/2014/main" id="{955EC52D-F5F8-4B1D-98A6-B504B8481653}"/>
              </a:ext>
            </a:extLst>
          </p:cNvPr>
          <p:cNvSpPr txBox="1"/>
          <p:nvPr/>
        </p:nvSpPr>
        <p:spPr>
          <a:xfrm>
            <a:off x="4951509" y="2611160"/>
            <a:ext cx="2311880" cy="338554"/>
          </a:xfrm>
          <a:prstGeom prst="rect">
            <a:avLst/>
          </a:prstGeom>
          <a:noFill/>
        </p:spPr>
        <p:txBody>
          <a:bodyPr wrap="square" rtlCol="0">
            <a:spAutoFit/>
          </a:bodyPr>
          <a:lstStyle/>
          <a:p>
            <a:pPr algn="ctr"/>
            <a:r>
              <a:rPr lang="en-US" sz="1600" dirty="0">
                <a:latin typeface="+mj-lt"/>
              </a:rPr>
              <a:t>ArcGIS Online</a:t>
            </a:r>
          </a:p>
        </p:txBody>
      </p:sp>
      <p:sp>
        <p:nvSpPr>
          <p:cNvPr id="15" name="TextBox 14">
            <a:extLst>
              <a:ext uri="{FF2B5EF4-FFF2-40B4-BE49-F238E27FC236}">
                <a16:creationId xmlns:a16="http://schemas.microsoft.com/office/drawing/2014/main" id="{BA2FB608-037A-41A3-A4B2-C32D9208D3B4}"/>
              </a:ext>
            </a:extLst>
          </p:cNvPr>
          <p:cNvSpPr txBox="1"/>
          <p:nvPr/>
        </p:nvSpPr>
        <p:spPr>
          <a:xfrm>
            <a:off x="4951509" y="4554360"/>
            <a:ext cx="2311880" cy="338554"/>
          </a:xfrm>
          <a:prstGeom prst="rect">
            <a:avLst/>
          </a:prstGeom>
          <a:noFill/>
        </p:spPr>
        <p:txBody>
          <a:bodyPr wrap="square" rtlCol="0">
            <a:spAutoFit/>
          </a:bodyPr>
          <a:lstStyle/>
          <a:p>
            <a:pPr algn="ctr"/>
            <a:r>
              <a:rPr lang="en-US" sz="1600" dirty="0">
                <a:latin typeface="+mj-lt"/>
              </a:rPr>
              <a:t>ArcGIS Enterprise</a:t>
            </a:r>
          </a:p>
        </p:txBody>
      </p:sp>
      <p:sp>
        <p:nvSpPr>
          <p:cNvPr id="16" name="TextBox 15">
            <a:extLst>
              <a:ext uri="{FF2B5EF4-FFF2-40B4-BE49-F238E27FC236}">
                <a16:creationId xmlns:a16="http://schemas.microsoft.com/office/drawing/2014/main" id="{3EE68261-5253-4714-900F-21D7238F9456}"/>
              </a:ext>
            </a:extLst>
          </p:cNvPr>
          <p:cNvSpPr txBox="1"/>
          <p:nvPr/>
        </p:nvSpPr>
        <p:spPr>
          <a:xfrm>
            <a:off x="8698005" y="3796314"/>
            <a:ext cx="2311880" cy="338554"/>
          </a:xfrm>
          <a:prstGeom prst="rect">
            <a:avLst/>
          </a:prstGeom>
          <a:noFill/>
        </p:spPr>
        <p:txBody>
          <a:bodyPr wrap="square" rtlCol="0">
            <a:spAutoFit/>
          </a:bodyPr>
          <a:lstStyle/>
          <a:p>
            <a:pPr algn="ctr"/>
            <a:r>
              <a:rPr lang="en-US" sz="1600" dirty="0">
                <a:latin typeface="+mj-lt"/>
              </a:rPr>
              <a:t>ArcGIS Apps</a:t>
            </a:r>
          </a:p>
        </p:txBody>
      </p:sp>
      <p:sp>
        <p:nvSpPr>
          <p:cNvPr id="17" name="TextBox 16">
            <a:extLst>
              <a:ext uri="{FF2B5EF4-FFF2-40B4-BE49-F238E27FC236}">
                <a16:creationId xmlns:a16="http://schemas.microsoft.com/office/drawing/2014/main" id="{8217EF71-845A-4173-B89F-BAB98AD6BE5A}"/>
              </a:ext>
            </a:extLst>
          </p:cNvPr>
          <p:cNvSpPr txBox="1"/>
          <p:nvPr/>
        </p:nvSpPr>
        <p:spPr>
          <a:xfrm>
            <a:off x="4885593" y="6217708"/>
            <a:ext cx="2311880" cy="338554"/>
          </a:xfrm>
          <a:prstGeom prst="rect">
            <a:avLst/>
          </a:prstGeom>
          <a:noFill/>
        </p:spPr>
        <p:txBody>
          <a:bodyPr wrap="square" rtlCol="0">
            <a:spAutoFit/>
          </a:bodyPr>
          <a:lstStyle/>
          <a:p>
            <a:pPr algn="ctr"/>
            <a:r>
              <a:rPr lang="en-US" sz="1600" dirty="0">
                <a:latin typeface="+mj-lt"/>
              </a:rPr>
              <a:t>ArcGIS for Developers</a:t>
            </a:r>
          </a:p>
        </p:txBody>
      </p:sp>
      <p:pic>
        <p:nvPicPr>
          <p:cNvPr id="18" name="Picture 17">
            <a:extLst>
              <a:ext uri="{FF2B5EF4-FFF2-40B4-BE49-F238E27FC236}">
                <a16:creationId xmlns:a16="http://schemas.microsoft.com/office/drawing/2014/main" id="{A796CCE0-92CF-40EC-9E9B-F5D074538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004" y="3350633"/>
            <a:ext cx="1160890" cy="1160890"/>
          </a:xfrm>
          <a:prstGeom prst="rect">
            <a:avLst/>
          </a:prstGeom>
        </p:spPr>
      </p:pic>
      <p:pic>
        <p:nvPicPr>
          <p:cNvPr id="19" name="Picture 18">
            <a:extLst>
              <a:ext uri="{FF2B5EF4-FFF2-40B4-BE49-F238E27FC236}">
                <a16:creationId xmlns:a16="http://schemas.microsoft.com/office/drawing/2014/main" id="{7C2F20F0-F025-4B75-8875-6D86B16F93A4}"/>
              </a:ext>
            </a:extLst>
          </p:cNvPr>
          <p:cNvPicPr>
            <a:picLocks noChangeAspect="1"/>
          </p:cNvPicPr>
          <p:nvPr/>
        </p:nvPicPr>
        <p:blipFill>
          <a:blip r:embed="rId4"/>
          <a:stretch>
            <a:fillRect/>
          </a:stretch>
        </p:blipFill>
        <p:spPr>
          <a:xfrm>
            <a:off x="5514571" y="1403204"/>
            <a:ext cx="1156625" cy="1156625"/>
          </a:xfrm>
          <a:prstGeom prst="rect">
            <a:avLst/>
          </a:prstGeom>
        </p:spPr>
      </p:pic>
      <p:pic>
        <p:nvPicPr>
          <p:cNvPr id="20" name="Picture 19">
            <a:extLst>
              <a:ext uri="{FF2B5EF4-FFF2-40B4-BE49-F238E27FC236}">
                <a16:creationId xmlns:a16="http://schemas.microsoft.com/office/drawing/2014/main" id="{068027B3-B3AF-497B-9A74-9489F69290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1429" y="2475816"/>
            <a:ext cx="1163417" cy="1163417"/>
          </a:xfrm>
          <a:prstGeom prst="rect">
            <a:avLst/>
          </a:prstGeom>
        </p:spPr>
      </p:pic>
      <p:pic>
        <p:nvPicPr>
          <p:cNvPr id="21" name="Graphic 20">
            <a:extLst>
              <a:ext uri="{FF2B5EF4-FFF2-40B4-BE49-F238E27FC236}">
                <a16:creationId xmlns:a16="http://schemas.microsoft.com/office/drawing/2014/main" id="{7A1B7CE2-28DC-445A-9492-B546C9D677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5979" y="2320183"/>
            <a:ext cx="1319051" cy="1319051"/>
          </a:xfrm>
          <a:prstGeom prst="rect">
            <a:avLst/>
          </a:prstGeom>
        </p:spPr>
      </p:pic>
      <p:pic>
        <p:nvPicPr>
          <p:cNvPr id="22" name="Graphic 21">
            <a:extLst>
              <a:ext uri="{FF2B5EF4-FFF2-40B4-BE49-F238E27FC236}">
                <a16:creationId xmlns:a16="http://schemas.microsoft.com/office/drawing/2014/main" id="{ABA180D1-3D30-4D15-8569-AE3F35A0E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8586" y="5472167"/>
            <a:ext cx="791689" cy="791689"/>
          </a:xfrm>
          <a:prstGeom prst="rect">
            <a:avLst/>
          </a:prstGeom>
        </p:spPr>
      </p:pic>
    </p:spTree>
    <p:extLst>
      <p:ext uri="{BB962C8B-B14F-4D97-AF65-F5344CB8AC3E}">
        <p14:creationId xmlns:p14="http://schemas.microsoft.com/office/powerpoint/2010/main" val="854021590"/>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ArcGIS Enterprise</a:t>
            </a:r>
          </a:p>
        </p:txBody>
      </p:sp>
      <p:sp>
        <p:nvSpPr>
          <p:cNvPr id="6" name="Text Placeholder 5">
            <a:extLst>
              <a:ext uri="{FF2B5EF4-FFF2-40B4-BE49-F238E27FC236}">
                <a16:creationId xmlns:a16="http://schemas.microsoft.com/office/drawing/2014/main" id="{E7BDCD91-3510-44D3-AAF4-7F7D4E8B7721}"/>
              </a:ext>
            </a:extLst>
          </p:cNvPr>
          <p:cNvSpPr>
            <a:spLocks noGrp="1"/>
          </p:cNvSpPr>
          <p:nvPr>
            <p:ph type="body" sz="quarter" idx="20"/>
          </p:nvPr>
        </p:nvSpPr>
        <p:spPr/>
        <p:txBody>
          <a:bodyPr/>
          <a:lstStyle/>
          <a:p>
            <a:endParaRPr lang="en-US"/>
          </a:p>
        </p:txBody>
      </p:sp>
      <p:sp>
        <p:nvSpPr>
          <p:cNvPr id="143" name="TextBox 142">
            <a:extLst>
              <a:ext uri="{FF2B5EF4-FFF2-40B4-BE49-F238E27FC236}">
                <a16:creationId xmlns:a16="http://schemas.microsoft.com/office/drawing/2014/main" id="{D7E8CE35-731D-4675-93ED-CF6C98B2C814}"/>
              </a:ext>
            </a:extLst>
          </p:cNvPr>
          <p:cNvSpPr txBox="1"/>
          <p:nvPr/>
        </p:nvSpPr>
        <p:spPr>
          <a:xfrm>
            <a:off x="4083595" y="3298713"/>
            <a:ext cx="144938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mj-lt"/>
              </a:rPr>
              <a:t>Portal for ArcGIS</a:t>
            </a:r>
          </a:p>
        </p:txBody>
      </p:sp>
      <p:sp>
        <p:nvSpPr>
          <p:cNvPr id="144" name="TextBox 143">
            <a:extLst>
              <a:ext uri="{FF2B5EF4-FFF2-40B4-BE49-F238E27FC236}">
                <a16:creationId xmlns:a16="http://schemas.microsoft.com/office/drawing/2014/main" id="{8ADE3C73-AC41-4B45-AC1C-51A09FA00CFE}"/>
              </a:ext>
            </a:extLst>
          </p:cNvPr>
          <p:cNvSpPr txBox="1"/>
          <p:nvPr/>
        </p:nvSpPr>
        <p:spPr>
          <a:xfrm>
            <a:off x="1598462" y="3298713"/>
            <a:ext cx="1266653"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mj-lt"/>
              </a:rPr>
              <a:t>ArcGIS Server</a:t>
            </a:r>
          </a:p>
        </p:txBody>
      </p:sp>
      <p:sp>
        <p:nvSpPr>
          <p:cNvPr id="145" name="TextBox 144">
            <a:extLst>
              <a:ext uri="{FF2B5EF4-FFF2-40B4-BE49-F238E27FC236}">
                <a16:creationId xmlns:a16="http://schemas.microsoft.com/office/drawing/2014/main" id="{73C0A9F4-8B81-47B5-97BD-87F155C63811}"/>
              </a:ext>
            </a:extLst>
          </p:cNvPr>
          <p:cNvSpPr txBox="1"/>
          <p:nvPr/>
        </p:nvSpPr>
        <p:spPr>
          <a:xfrm>
            <a:off x="6786367" y="3298713"/>
            <a:ext cx="176994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mj-lt"/>
              </a:rPr>
              <a:t>ArcGIS Data Store</a:t>
            </a:r>
          </a:p>
        </p:txBody>
      </p:sp>
      <p:sp>
        <p:nvSpPr>
          <p:cNvPr id="146" name="TextBox 145">
            <a:extLst>
              <a:ext uri="{FF2B5EF4-FFF2-40B4-BE49-F238E27FC236}">
                <a16:creationId xmlns:a16="http://schemas.microsoft.com/office/drawing/2014/main" id="{8E194125-8A1C-4F6F-9DAF-C9E4E8C80853}"/>
              </a:ext>
            </a:extLst>
          </p:cNvPr>
          <p:cNvSpPr txBox="1"/>
          <p:nvPr/>
        </p:nvSpPr>
        <p:spPr>
          <a:xfrm>
            <a:off x="9288127" y="3298712"/>
            <a:ext cx="222416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mj-lt"/>
              </a:rPr>
              <a:t>ArcGIS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mj-lt"/>
              </a:rPr>
              <a:t>Web Adaptor</a:t>
            </a:r>
          </a:p>
        </p:txBody>
      </p:sp>
      <p:grpSp>
        <p:nvGrpSpPr>
          <p:cNvPr id="147" name="Group 146">
            <a:extLst>
              <a:ext uri="{FF2B5EF4-FFF2-40B4-BE49-F238E27FC236}">
                <a16:creationId xmlns:a16="http://schemas.microsoft.com/office/drawing/2014/main" id="{3593ACBE-47DA-4FE0-AD26-632E7A9E32F4}"/>
              </a:ext>
            </a:extLst>
          </p:cNvPr>
          <p:cNvGrpSpPr>
            <a:grpSpLocks noChangeAspect="1"/>
          </p:cNvGrpSpPr>
          <p:nvPr/>
        </p:nvGrpSpPr>
        <p:grpSpPr>
          <a:xfrm>
            <a:off x="1707726" y="2615475"/>
            <a:ext cx="935508" cy="364089"/>
            <a:chOff x="558800" y="4513263"/>
            <a:chExt cx="587375" cy="228600"/>
          </a:xfrm>
        </p:grpSpPr>
        <p:sp>
          <p:nvSpPr>
            <p:cNvPr id="148" name="Freeform 13">
              <a:extLst>
                <a:ext uri="{FF2B5EF4-FFF2-40B4-BE49-F238E27FC236}">
                  <a16:creationId xmlns:a16="http://schemas.microsoft.com/office/drawing/2014/main" id="{AC256FFB-3FE5-4F59-9145-FA548F42462E}"/>
                </a:ext>
              </a:extLst>
            </p:cNvPr>
            <p:cNvSpPr>
              <a:spLocks/>
            </p:cNvSpPr>
            <p:nvPr/>
          </p:nvSpPr>
          <p:spPr bwMode="auto">
            <a:xfrm>
              <a:off x="558800" y="4513263"/>
              <a:ext cx="587375" cy="228600"/>
            </a:xfrm>
            <a:custGeom>
              <a:avLst/>
              <a:gdLst>
                <a:gd name="T0" fmla="*/ 112 w 2586"/>
                <a:gd name="T1" fmla="*/ 0 h 1012"/>
                <a:gd name="T2" fmla="*/ 2474 w 2586"/>
                <a:gd name="T3" fmla="*/ 0 h 1012"/>
                <a:gd name="T4" fmla="*/ 2499 w 2586"/>
                <a:gd name="T5" fmla="*/ 3 h 1012"/>
                <a:gd name="T6" fmla="*/ 2524 w 2586"/>
                <a:gd name="T7" fmla="*/ 12 h 1012"/>
                <a:gd name="T8" fmla="*/ 2545 w 2586"/>
                <a:gd name="T9" fmla="*/ 24 h 1012"/>
                <a:gd name="T10" fmla="*/ 2562 w 2586"/>
                <a:gd name="T11" fmla="*/ 42 h 1012"/>
                <a:gd name="T12" fmla="*/ 2575 w 2586"/>
                <a:gd name="T13" fmla="*/ 62 h 1012"/>
                <a:gd name="T14" fmla="*/ 2584 w 2586"/>
                <a:gd name="T15" fmla="*/ 87 h 1012"/>
                <a:gd name="T16" fmla="*/ 2586 w 2586"/>
                <a:gd name="T17" fmla="*/ 112 h 1012"/>
                <a:gd name="T18" fmla="*/ 2586 w 2586"/>
                <a:gd name="T19" fmla="*/ 899 h 1012"/>
                <a:gd name="T20" fmla="*/ 2584 w 2586"/>
                <a:gd name="T21" fmla="*/ 925 h 1012"/>
                <a:gd name="T22" fmla="*/ 2575 w 2586"/>
                <a:gd name="T23" fmla="*/ 949 h 1012"/>
                <a:gd name="T24" fmla="*/ 2562 w 2586"/>
                <a:gd name="T25" fmla="*/ 970 h 1012"/>
                <a:gd name="T26" fmla="*/ 2545 w 2586"/>
                <a:gd name="T27" fmla="*/ 987 h 1012"/>
                <a:gd name="T28" fmla="*/ 2524 w 2586"/>
                <a:gd name="T29" fmla="*/ 1000 h 1012"/>
                <a:gd name="T30" fmla="*/ 2499 w 2586"/>
                <a:gd name="T31" fmla="*/ 1009 h 1012"/>
                <a:gd name="T32" fmla="*/ 2474 w 2586"/>
                <a:gd name="T33" fmla="*/ 1012 h 1012"/>
                <a:gd name="T34" fmla="*/ 112 w 2586"/>
                <a:gd name="T35" fmla="*/ 1012 h 1012"/>
                <a:gd name="T36" fmla="*/ 87 w 2586"/>
                <a:gd name="T37" fmla="*/ 1009 h 1012"/>
                <a:gd name="T38" fmla="*/ 63 w 2586"/>
                <a:gd name="T39" fmla="*/ 1000 h 1012"/>
                <a:gd name="T40" fmla="*/ 42 w 2586"/>
                <a:gd name="T41" fmla="*/ 987 h 1012"/>
                <a:gd name="T42" fmla="*/ 24 w 2586"/>
                <a:gd name="T43" fmla="*/ 970 h 1012"/>
                <a:gd name="T44" fmla="*/ 12 w 2586"/>
                <a:gd name="T45" fmla="*/ 949 h 1012"/>
                <a:gd name="T46" fmla="*/ 3 w 2586"/>
                <a:gd name="T47" fmla="*/ 925 h 1012"/>
                <a:gd name="T48" fmla="*/ 0 w 2586"/>
                <a:gd name="T49" fmla="*/ 899 h 1012"/>
                <a:gd name="T50" fmla="*/ 0 w 2586"/>
                <a:gd name="T51" fmla="*/ 112 h 1012"/>
                <a:gd name="T52" fmla="*/ 3 w 2586"/>
                <a:gd name="T53" fmla="*/ 87 h 1012"/>
                <a:gd name="T54" fmla="*/ 12 w 2586"/>
                <a:gd name="T55" fmla="*/ 62 h 1012"/>
                <a:gd name="T56" fmla="*/ 24 w 2586"/>
                <a:gd name="T57" fmla="*/ 42 h 1012"/>
                <a:gd name="T58" fmla="*/ 42 w 2586"/>
                <a:gd name="T59" fmla="*/ 24 h 1012"/>
                <a:gd name="T60" fmla="*/ 63 w 2586"/>
                <a:gd name="T61" fmla="*/ 12 h 1012"/>
                <a:gd name="T62" fmla="*/ 87 w 2586"/>
                <a:gd name="T63" fmla="*/ 3 h 1012"/>
                <a:gd name="T64" fmla="*/ 112 w 2586"/>
                <a:gd name="T65" fmla="*/ 0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86" h="1012">
                  <a:moveTo>
                    <a:pt x="112" y="0"/>
                  </a:moveTo>
                  <a:lnTo>
                    <a:pt x="2474" y="0"/>
                  </a:lnTo>
                  <a:lnTo>
                    <a:pt x="2499" y="3"/>
                  </a:lnTo>
                  <a:lnTo>
                    <a:pt x="2524" y="12"/>
                  </a:lnTo>
                  <a:lnTo>
                    <a:pt x="2545" y="24"/>
                  </a:lnTo>
                  <a:lnTo>
                    <a:pt x="2562" y="42"/>
                  </a:lnTo>
                  <a:lnTo>
                    <a:pt x="2575" y="62"/>
                  </a:lnTo>
                  <a:lnTo>
                    <a:pt x="2584" y="87"/>
                  </a:lnTo>
                  <a:lnTo>
                    <a:pt x="2586" y="112"/>
                  </a:lnTo>
                  <a:lnTo>
                    <a:pt x="2586" y="899"/>
                  </a:lnTo>
                  <a:lnTo>
                    <a:pt x="2584" y="925"/>
                  </a:lnTo>
                  <a:lnTo>
                    <a:pt x="2575" y="949"/>
                  </a:lnTo>
                  <a:lnTo>
                    <a:pt x="2562" y="970"/>
                  </a:lnTo>
                  <a:lnTo>
                    <a:pt x="2545" y="987"/>
                  </a:lnTo>
                  <a:lnTo>
                    <a:pt x="2524" y="1000"/>
                  </a:lnTo>
                  <a:lnTo>
                    <a:pt x="2499" y="1009"/>
                  </a:lnTo>
                  <a:lnTo>
                    <a:pt x="2474" y="1012"/>
                  </a:lnTo>
                  <a:lnTo>
                    <a:pt x="112" y="1012"/>
                  </a:lnTo>
                  <a:lnTo>
                    <a:pt x="87" y="1009"/>
                  </a:lnTo>
                  <a:lnTo>
                    <a:pt x="63" y="1000"/>
                  </a:lnTo>
                  <a:lnTo>
                    <a:pt x="42" y="987"/>
                  </a:lnTo>
                  <a:lnTo>
                    <a:pt x="24" y="970"/>
                  </a:lnTo>
                  <a:lnTo>
                    <a:pt x="12" y="949"/>
                  </a:lnTo>
                  <a:lnTo>
                    <a:pt x="3" y="925"/>
                  </a:lnTo>
                  <a:lnTo>
                    <a:pt x="0" y="899"/>
                  </a:lnTo>
                  <a:lnTo>
                    <a:pt x="0" y="112"/>
                  </a:lnTo>
                  <a:lnTo>
                    <a:pt x="3" y="87"/>
                  </a:lnTo>
                  <a:lnTo>
                    <a:pt x="12" y="62"/>
                  </a:lnTo>
                  <a:lnTo>
                    <a:pt x="24" y="42"/>
                  </a:lnTo>
                  <a:lnTo>
                    <a:pt x="42" y="24"/>
                  </a:lnTo>
                  <a:lnTo>
                    <a:pt x="63" y="12"/>
                  </a:lnTo>
                  <a:lnTo>
                    <a:pt x="87" y="3"/>
                  </a:lnTo>
                  <a:lnTo>
                    <a:pt x="112"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4">
              <a:extLst>
                <a:ext uri="{FF2B5EF4-FFF2-40B4-BE49-F238E27FC236}">
                  <a16:creationId xmlns:a16="http://schemas.microsoft.com/office/drawing/2014/main" id="{1CC37562-8236-48B4-B86A-059253B9BDA1}"/>
                </a:ext>
              </a:extLst>
            </p:cNvPr>
            <p:cNvSpPr>
              <a:spLocks noEditPoints="1"/>
            </p:cNvSpPr>
            <p:nvPr/>
          </p:nvSpPr>
          <p:spPr bwMode="auto">
            <a:xfrm>
              <a:off x="584200" y="4538663"/>
              <a:ext cx="536575" cy="177800"/>
            </a:xfrm>
            <a:custGeom>
              <a:avLst/>
              <a:gdLst>
                <a:gd name="T0" fmla="*/ 1669 w 2362"/>
                <a:gd name="T1" fmla="*/ 284 h 787"/>
                <a:gd name="T2" fmla="*/ 1642 w 2362"/>
                <a:gd name="T3" fmla="*/ 304 h 787"/>
                <a:gd name="T4" fmla="*/ 1631 w 2362"/>
                <a:gd name="T5" fmla="*/ 338 h 787"/>
                <a:gd name="T6" fmla="*/ 1634 w 2362"/>
                <a:gd name="T7" fmla="*/ 412 h 787"/>
                <a:gd name="T8" fmla="*/ 1654 w 2362"/>
                <a:gd name="T9" fmla="*/ 439 h 787"/>
                <a:gd name="T10" fmla="*/ 1687 w 2362"/>
                <a:gd name="T11" fmla="*/ 450 h 787"/>
                <a:gd name="T12" fmla="*/ 2042 w 2362"/>
                <a:gd name="T13" fmla="*/ 447 h 787"/>
                <a:gd name="T14" fmla="*/ 2070 w 2362"/>
                <a:gd name="T15" fmla="*/ 427 h 787"/>
                <a:gd name="T16" fmla="*/ 2081 w 2362"/>
                <a:gd name="T17" fmla="*/ 394 h 787"/>
                <a:gd name="T18" fmla="*/ 2078 w 2362"/>
                <a:gd name="T19" fmla="*/ 320 h 787"/>
                <a:gd name="T20" fmla="*/ 2058 w 2362"/>
                <a:gd name="T21" fmla="*/ 293 h 787"/>
                <a:gd name="T22" fmla="*/ 2025 w 2362"/>
                <a:gd name="T23" fmla="*/ 281 h 787"/>
                <a:gd name="T24" fmla="*/ 1127 w 2362"/>
                <a:gd name="T25" fmla="*/ 281 h 787"/>
                <a:gd name="T26" fmla="*/ 1093 w 2362"/>
                <a:gd name="T27" fmla="*/ 293 h 787"/>
                <a:gd name="T28" fmla="*/ 1072 w 2362"/>
                <a:gd name="T29" fmla="*/ 321 h 787"/>
                <a:gd name="T30" fmla="*/ 1069 w 2362"/>
                <a:gd name="T31" fmla="*/ 391 h 787"/>
                <a:gd name="T32" fmla="*/ 1081 w 2362"/>
                <a:gd name="T33" fmla="*/ 426 h 787"/>
                <a:gd name="T34" fmla="*/ 1109 w 2362"/>
                <a:gd name="T35" fmla="*/ 447 h 787"/>
                <a:gd name="T36" fmla="*/ 1179 w 2362"/>
                <a:gd name="T37" fmla="*/ 450 h 787"/>
                <a:gd name="T38" fmla="*/ 1214 w 2362"/>
                <a:gd name="T39" fmla="*/ 438 h 787"/>
                <a:gd name="T40" fmla="*/ 1235 w 2362"/>
                <a:gd name="T41" fmla="*/ 410 h 787"/>
                <a:gd name="T42" fmla="*/ 1237 w 2362"/>
                <a:gd name="T43" fmla="*/ 340 h 787"/>
                <a:gd name="T44" fmla="*/ 1226 w 2362"/>
                <a:gd name="T45" fmla="*/ 305 h 787"/>
                <a:gd name="T46" fmla="*/ 1197 w 2362"/>
                <a:gd name="T47" fmla="*/ 284 h 787"/>
                <a:gd name="T48" fmla="*/ 1127 w 2362"/>
                <a:gd name="T49" fmla="*/ 281 h 787"/>
                <a:gd name="T50" fmla="*/ 772 w 2362"/>
                <a:gd name="T51" fmla="*/ 284 h 787"/>
                <a:gd name="T52" fmla="*/ 743 w 2362"/>
                <a:gd name="T53" fmla="*/ 305 h 787"/>
                <a:gd name="T54" fmla="*/ 731 w 2362"/>
                <a:gd name="T55" fmla="*/ 340 h 787"/>
                <a:gd name="T56" fmla="*/ 734 w 2362"/>
                <a:gd name="T57" fmla="*/ 410 h 787"/>
                <a:gd name="T58" fmla="*/ 755 w 2362"/>
                <a:gd name="T59" fmla="*/ 438 h 787"/>
                <a:gd name="T60" fmla="*/ 790 w 2362"/>
                <a:gd name="T61" fmla="*/ 450 h 787"/>
                <a:gd name="T62" fmla="*/ 860 w 2362"/>
                <a:gd name="T63" fmla="*/ 447 h 787"/>
                <a:gd name="T64" fmla="*/ 888 w 2362"/>
                <a:gd name="T65" fmla="*/ 426 h 787"/>
                <a:gd name="T66" fmla="*/ 900 w 2362"/>
                <a:gd name="T67" fmla="*/ 391 h 787"/>
                <a:gd name="T68" fmla="*/ 897 w 2362"/>
                <a:gd name="T69" fmla="*/ 321 h 787"/>
                <a:gd name="T70" fmla="*/ 876 w 2362"/>
                <a:gd name="T71" fmla="*/ 293 h 787"/>
                <a:gd name="T72" fmla="*/ 841 w 2362"/>
                <a:gd name="T73" fmla="*/ 281 h 787"/>
                <a:gd name="T74" fmla="*/ 423 w 2362"/>
                <a:gd name="T75" fmla="*/ 225 h 787"/>
                <a:gd name="T76" fmla="*/ 368 w 2362"/>
                <a:gd name="T77" fmla="*/ 237 h 787"/>
                <a:gd name="T78" fmla="*/ 323 w 2362"/>
                <a:gd name="T79" fmla="*/ 266 h 787"/>
                <a:gd name="T80" fmla="*/ 293 w 2362"/>
                <a:gd name="T81" fmla="*/ 311 h 787"/>
                <a:gd name="T82" fmla="*/ 282 w 2362"/>
                <a:gd name="T83" fmla="*/ 365 h 787"/>
                <a:gd name="T84" fmla="*/ 293 w 2362"/>
                <a:gd name="T85" fmla="*/ 420 h 787"/>
                <a:gd name="T86" fmla="*/ 323 w 2362"/>
                <a:gd name="T87" fmla="*/ 465 h 787"/>
                <a:gd name="T88" fmla="*/ 368 w 2362"/>
                <a:gd name="T89" fmla="*/ 495 h 787"/>
                <a:gd name="T90" fmla="*/ 423 w 2362"/>
                <a:gd name="T91" fmla="*/ 506 h 787"/>
                <a:gd name="T92" fmla="*/ 476 w 2362"/>
                <a:gd name="T93" fmla="*/ 495 h 787"/>
                <a:gd name="T94" fmla="*/ 522 w 2362"/>
                <a:gd name="T95" fmla="*/ 465 h 787"/>
                <a:gd name="T96" fmla="*/ 551 w 2362"/>
                <a:gd name="T97" fmla="*/ 420 h 787"/>
                <a:gd name="T98" fmla="*/ 563 w 2362"/>
                <a:gd name="T99" fmla="*/ 365 h 787"/>
                <a:gd name="T100" fmla="*/ 551 w 2362"/>
                <a:gd name="T101" fmla="*/ 311 h 787"/>
                <a:gd name="T102" fmla="*/ 522 w 2362"/>
                <a:gd name="T103" fmla="*/ 266 h 787"/>
                <a:gd name="T104" fmla="*/ 476 w 2362"/>
                <a:gd name="T105" fmla="*/ 237 h 787"/>
                <a:gd name="T106" fmla="*/ 423 w 2362"/>
                <a:gd name="T107" fmla="*/ 225 h 787"/>
                <a:gd name="T108" fmla="*/ 2362 w 2362"/>
                <a:gd name="T109" fmla="*/ 0 h 787"/>
                <a:gd name="T110" fmla="*/ 0 w 2362"/>
                <a:gd name="T111" fmla="*/ 787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2" h="787">
                  <a:moveTo>
                    <a:pt x="1687" y="281"/>
                  </a:moveTo>
                  <a:lnTo>
                    <a:pt x="1669" y="284"/>
                  </a:lnTo>
                  <a:lnTo>
                    <a:pt x="1654" y="293"/>
                  </a:lnTo>
                  <a:lnTo>
                    <a:pt x="1642" y="304"/>
                  </a:lnTo>
                  <a:lnTo>
                    <a:pt x="1634" y="320"/>
                  </a:lnTo>
                  <a:lnTo>
                    <a:pt x="1631" y="338"/>
                  </a:lnTo>
                  <a:lnTo>
                    <a:pt x="1631" y="394"/>
                  </a:lnTo>
                  <a:lnTo>
                    <a:pt x="1634" y="412"/>
                  </a:lnTo>
                  <a:lnTo>
                    <a:pt x="1642" y="427"/>
                  </a:lnTo>
                  <a:lnTo>
                    <a:pt x="1654" y="439"/>
                  </a:lnTo>
                  <a:lnTo>
                    <a:pt x="1669" y="447"/>
                  </a:lnTo>
                  <a:lnTo>
                    <a:pt x="1687" y="450"/>
                  </a:lnTo>
                  <a:lnTo>
                    <a:pt x="2025" y="450"/>
                  </a:lnTo>
                  <a:lnTo>
                    <a:pt x="2042" y="447"/>
                  </a:lnTo>
                  <a:lnTo>
                    <a:pt x="2058" y="439"/>
                  </a:lnTo>
                  <a:lnTo>
                    <a:pt x="2070" y="427"/>
                  </a:lnTo>
                  <a:lnTo>
                    <a:pt x="2078" y="412"/>
                  </a:lnTo>
                  <a:lnTo>
                    <a:pt x="2081" y="394"/>
                  </a:lnTo>
                  <a:lnTo>
                    <a:pt x="2081" y="338"/>
                  </a:lnTo>
                  <a:lnTo>
                    <a:pt x="2078" y="320"/>
                  </a:lnTo>
                  <a:lnTo>
                    <a:pt x="2070" y="304"/>
                  </a:lnTo>
                  <a:lnTo>
                    <a:pt x="2058" y="293"/>
                  </a:lnTo>
                  <a:lnTo>
                    <a:pt x="2042" y="284"/>
                  </a:lnTo>
                  <a:lnTo>
                    <a:pt x="2025" y="281"/>
                  </a:lnTo>
                  <a:lnTo>
                    <a:pt x="1687" y="281"/>
                  </a:lnTo>
                  <a:close/>
                  <a:moveTo>
                    <a:pt x="1127" y="281"/>
                  </a:moveTo>
                  <a:lnTo>
                    <a:pt x="1109" y="284"/>
                  </a:lnTo>
                  <a:lnTo>
                    <a:pt x="1093" y="293"/>
                  </a:lnTo>
                  <a:lnTo>
                    <a:pt x="1081" y="305"/>
                  </a:lnTo>
                  <a:lnTo>
                    <a:pt x="1072" y="321"/>
                  </a:lnTo>
                  <a:lnTo>
                    <a:pt x="1069" y="340"/>
                  </a:lnTo>
                  <a:lnTo>
                    <a:pt x="1069" y="391"/>
                  </a:lnTo>
                  <a:lnTo>
                    <a:pt x="1072" y="410"/>
                  </a:lnTo>
                  <a:lnTo>
                    <a:pt x="1081" y="426"/>
                  </a:lnTo>
                  <a:lnTo>
                    <a:pt x="1093" y="438"/>
                  </a:lnTo>
                  <a:lnTo>
                    <a:pt x="1109" y="447"/>
                  </a:lnTo>
                  <a:lnTo>
                    <a:pt x="1127" y="450"/>
                  </a:lnTo>
                  <a:lnTo>
                    <a:pt x="1179" y="450"/>
                  </a:lnTo>
                  <a:lnTo>
                    <a:pt x="1197" y="447"/>
                  </a:lnTo>
                  <a:lnTo>
                    <a:pt x="1214" y="438"/>
                  </a:lnTo>
                  <a:lnTo>
                    <a:pt x="1226" y="426"/>
                  </a:lnTo>
                  <a:lnTo>
                    <a:pt x="1235" y="410"/>
                  </a:lnTo>
                  <a:lnTo>
                    <a:pt x="1237" y="391"/>
                  </a:lnTo>
                  <a:lnTo>
                    <a:pt x="1237" y="340"/>
                  </a:lnTo>
                  <a:lnTo>
                    <a:pt x="1235" y="321"/>
                  </a:lnTo>
                  <a:lnTo>
                    <a:pt x="1226" y="305"/>
                  </a:lnTo>
                  <a:lnTo>
                    <a:pt x="1214" y="293"/>
                  </a:lnTo>
                  <a:lnTo>
                    <a:pt x="1197" y="284"/>
                  </a:lnTo>
                  <a:lnTo>
                    <a:pt x="1179" y="281"/>
                  </a:lnTo>
                  <a:lnTo>
                    <a:pt x="1127" y="281"/>
                  </a:lnTo>
                  <a:close/>
                  <a:moveTo>
                    <a:pt x="790" y="281"/>
                  </a:moveTo>
                  <a:lnTo>
                    <a:pt x="772" y="284"/>
                  </a:lnTo>
                  <a:lnTo>
                    <a:pt x="755" y="293"/>
                  </a:lnTo>
                  <a:lnTo>
                    <a:pt x="743" y="305"/>
                  </a:lnTo>
                  <a:lnTo>
                    <a:pt x="734" y="321"/>
                  </a:lnTo>
                  <a:lnTo>
                    <a:pt x="731" y="340"/>
                  </a:lnTo>
                  <a:lnTo>
                    <a:pt x="731" y="391"/>
                  </a:lnTo>
                  <a:lnTo>
                    <a:pt x="734" y="410"/>
                  </a:lnTo>
                  <a:lnTo>
                    <a:pt x="743" y="426"/>
                  </a:lnTo>
                  <a:lnTo>
                    <a:pt x="755" y="438"/>
                  </a:lnTo>
                  <a:lnTo>
                    <a:pt x="772" y="447"/>
                  </a:lnTo>
                  <a:lnTo>
                    <a:pt x="790" y="450"/>
                  </a:lnTo>
                  <a:lnTo>
                    <a:pt x="841" y="450"/>
                  </a:lnTo>
                  <a:lnTo>
                    <a:pt x="860" y="447"/>
                  </a:lnTo>
                  <a:lnTo>
                    <a:pt x="876" y="438"/>
                  </a:lnTo>
                  <a:lnTo>
                    <a:pt x="888" y="426"/>
                  </a:lnTo>
                  <a:lnTo>
                    <a:pt x="897" y="410"/>
                  </a:lnTo>
                  <a:lnTo>
                    <a:pt x="900" y="391"/>
                  </a:lnTo>
                  <a:lnTo>
                    <a:pt x="900" y="340"/>
                  </a:lnTo>
                  <a:lnTo>
                    <a:pt x="897" y="321"/>
                  </a:lnTo>
                  <a:lnTo>
                    <a:pt x="888" y="305"/>
                  </a:lnTo>
                  <a:lnTo>
                    <a:pt x="876" y="293"/>
                  </a:lnTo>
                  <a:lnTo>
                    <a:pt x="860" y="284"/>
                  </a:lnTo>
                  <a:lnTo>
                    <a:pt x="841" y="281"/>
                  </a:lnTo>
                  <a:lnTo>
                    <a:pt x="790" y="281"/>
                  </a:lnTo>
                  <a:close/>
                  <a:moveTo>
                    <a:pt x="423" y="225"/>
                  </a:moveTo>
                  <a:lnTo>
                    <a:pt x="394" y="228"/>
                  </a:lnTo>
                  <a:lnTo>
                    <a:pt x="368" y="237"/>
                  </a:lnTo>
                  <a:lnTo>
                    <a:pt x="343" y="249"/>
                  </a:lnTo>
                  <a:lnTo>
                    <a:pt x="323" y="266"/>
                  </a:lnTo>
                  <a:lnTo>
                    <a:pt x="305" y="287"/>
                  </a:lnTo>
                  <a:lnTo>
                    <a:pt x="293" y="311"/>
                  </a:lnTo>
                  <a:lnTo>
                    <a:pt x="284" y="337"/>
                  </a:lnTo>
                  <a:lnTo>
                    <a:pt x="282" y="365"/>
                  </a:lnTo>
                  <a:lnTo>
                    <a:pt x="284" y="394"/>
                  </a:lnTo>
                  <a:lnTo>
                    <a:pt x="293" y="420"/>
                  </a:lnTo>
                  <a:lnTo>
                    <a:pt x="305" y="445"/>
                  </a:lnTo>
                  <a:lnTo>
                    <a:pt x="323" y="465"/>
                  </a:lnTo>
                  <a:lnTo>
                    <a:pt x="343" y="482"/>
                  </a:lnTo>
                  <a:lnTo>
                    <a:pt x="368" y="495"/>
                  </a:lnTo>
                  <a:lnTo>
                    <a:pt x="394" y="504"/>
                  </a:lnTo>
                  <a:lnTo>
                    <a:pt x="423" y="506"/>
                  </a:lnTo>
                  <a:lnTo>
                    <a:pt x="450" y="504"/>
                  </a:lnTo>
                  <a:lnTo>
                    <a:pt x="476" y="495"/>
                  </a:lnTo>
                  <a:lnTo>
                    <a:pt x="501" y="482"/>
                  </a:lnTo>
                  <a:lnTo>
                    <a:pt x="522" y="465"/>
                  </a:lnTo>
                  <a:lnTo>
                    <a:pt x="539" y="445"/>
                  </a:lnTo>
                  <a:lnTo>
                    <a:pt x="551" y="420"/>
                  </a:lnTo>
                  <a:lnTo>
                    <a:pt x="560" y="394"/>
                  </a:lnTo>
                  <a:lnTo>
                    <a:pt x="563" y="365"/>
                  </a:lnTo>
                  <a:lnTo>
                    <a:pt x="560" y="337"/>
                  </a:lnTo>
                  <a:lnTo>
                    <a:pt x="551" y="311"/>
                  </a:lnTo>
                  <a:lnTo>
                    <a:pt x="539" y="287"/>
                  </a:lnTo>
                  <a:lnTo>
                    <a:pt x="522" y="266"/>
                  </a:lnTo>
                  <a:lnTo>
                    <a:pt x="501" y="249"/>
                  </a:lnTo>
                  <a:lnTo>
                    <a:pt x="476" y="237"/>
                  </a:lnTo>
                  <a:lnTo>
                    <a:pt x="450" y="228"/>
                  </a:lnTo>
                  <a:lnTo>
                    <a:pt x="423" y="225"/>
                  </a:lnTo>
                  <a:close/>
                  <a:moveTo>
                    <a:pt x="0" y="0"/>
                  </a:moveTo>
                  <a:lnTo>
                    <a:pt x="2362" y="0"/>
                  </a:lnTo>
                  <a:lnTo>
                    <a:pt x="2362" y="787"/>
                  </a:lnTo>
                  <a:lnTo>
                    <a:pt x="0" y="787"/>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0" name="Group 149">
            <a:extLst>
              <a:ext uri="{FF2B5EF4-FFF2-40B4-BE49-F238E27FC236}">
                <a16:creationId xmlns:a16="http://schemas.microsoft.com/office/drawing/2014/main" id="{81E9CF01-C453-4465-8101-3909974F8EA1}"/>
              </a:ext>
            </a:extLst>
          </p:cNvPr>
          <p:cNvGrpSpPr/>
          <p:nvPr/>
        </p:nvGrpSpPr>
        <p:grpSpPr>
          <a:xfrm>
            <a:off x="4249403" y="2402266"/>
            <a:ext cx="688975" cy="655638"/>
            <a:chOff x="3175000" y="1992313"/>
            <a:chExt cx="688975" cy="655638"/>
          </a:xfrm>
        </p:grpSpPr>
        <p:sp>
          <p:nvSpPr>
            <p:cNvPr id="151" name="Freeform 27">
              <a:extLst>
                <a:ext uri="{FF2B5EF4-FFF2-40B4-BE49-F238E27FC236}">
                  <a16:creationId xmlns:a16="http://schemas.microsoft.com/office/drawing/2014/main" id="{E39DB568-AF17-4DFB-929A-26F1F55995D0}"/>
                </a:ext>
              </a:extLst>
            </p:cNvPr>
            <p:cNvSpPr>
              <a:spLocks noEditPoints="1"/>
            </p:cNvSpPr>
            <p:nvPr/>
          </p:nvSpPr>
          <p:spPr bwMode="auto">
            <a:xfrm>
              <a:off x="3175000" y="1992313"/>
              <a:ext cx="688975" cy="655638"/>
            </a:xfrm>
            <a:custGeom>
              <a:avLst/>
              <a:gdLst>
                <a:gd name="T0" fmla="*/ 1582 w 3036"/>
                <a:gd name="T1" fmla="*/ 842 h 2893"/>
                <a:gd name="T2" fmla="*/ 2247 w 3036"/>
                <a:gd name="T3" fmla="*/ 1205 h 2893"/>
                <a:gd name="T4" fmla="*/ 2283 w 3036"/>
                <a:gd name="T5" fmla="*/ 1266 h 2893"/>
                <a:gd name="T6" fmla="*/ 2274 w 3036"/>
                <a:gd name="T7" fmla="*/ 1337 h 2893"/>
                <a:gd name="T8" fmla="*/ 2227 w 3036"/>
                <a:gd name="T9" fmla="*/ 1389 h 2893"/>
                <a:gd name="T10" fmla="*/ 2247 w 3036"/>
                <a:gd name="T11" fmla="*/ 1822 h 2893"/>
                <a:gd name="T12" fmla="*/ 2283 w 3036"/>
                <a:gd name="T13" fmla="*/ 1883 h 2893"/>
                <a:gd name="T14" fmla="*/ 2274 w 3036"/>
                <a:gd name="T15" fmla="*/ 1954 h 2893"/>
                <a:gd name="T16" fmla="*/ 2227 w 3036"/>
                <a:gd name="T17" fmla="*/ 2006 h 2893"/>
                <a:gd name="T18" fmla="*/ 1564 w 3036"/>
                <a:gd name="T19" fmla="*/ 2361 h 2893"/>
                <a:gd name="T20" fmla="*/ 1508 w 3036"/>
                <a:gd name="T21" fmla="*/ 2356 h 2893"/>
                <a:gd name="T22" fmla="*/ 844 w 3036"/>
                <a:gd name="T23" fmla="*/ 1992 h 2893"/>
                <a:gd name="T24" fmla="*/ 808 w 3036"/>
                <a:gd name="T25" fmla="*/ 1931 h 2893"/>
                <a:gd name="T26" fmla="*/ 817 w 3036"/>
                <a:gd name="T27" fmla="*/ 1860 h 2893"/>
                <a:gd name="T28" fmla="*/ 864 w 3036"/>
                <a:gd name="T29" fmla="*/ 1808 h 2893"/>
                <a:gd name="T30" fmla="*/ 844 w 3036"/>
                <a:gd name="T31" fmla="*/ 1375 h 2893"/>
                <a:gd name="T32" fmla="*/ 808 w 3036"/>
                <a:gd name="T33" fmla="*/ 1315 h 2893"/>
                <a:gd name="T34" fmla="*/ 817 w 3036"/>
                <a:gd name="T35" fmla="*/ 1243 h 2893"/>
                <a:gd name="T36" fmla="*/ 864 w 3036"/>
                <a:gd name="T37" fmla="*/ 1191 h 2893"/>
                <a:gd name="T38" fmla="*/ 1528 w 3036"/>
                <a:gd name="T39" fmla="*/ 836 h 2893"/>
                <a:gd name="T40" fmla="*/ 1533 w 3036"/>
                <a:gd name="T41" fmla="*/ 576 h 2893"/>
                <a:gd name="T42" fmla="*/ 1511 w 3036"/>
                <a:gd name="T43" fmla="*/ 584 h 2893"/>
                <a:gd name="T44" fmla="*/ 663 w 3036"/>
                <a:gd name="T45" fmla="*/ 1039 h 2893"/>
                <a:gd name="T46" fmla="*/ 603 w 3036"/>
                <a:gd name="T47" fmla="*/ 1117 h 2893"/>
                <a:gd name="T48" fmla="*/ 573 w 3036"/>
                <a:gd name="T49" fmla="*/ 1202 h 2893"/>
                <a:gd name="T50" fmla="*/ 563 w 3036"/>
                <a:gd name="T51" fmla="*/ 1279 h 2893"/>
                <a:gd name="T52" fmla="*/ 563 w 3036"/>
                <a:gd name="T53" fmla="*/ 2206 h 2893"/>
                <a:gd name="T54" fmla="*/ 575 w 3036"/>
                <a:gd name="T55" fmla="*/ 2273 h 2893"/>
                <a:gd name="T56" fmla="*/ 602 w 3036"/>
                <a:gd name="T57" fmla="*/ 2335 h 2893"/>
                <a:gd name="T58" fmla="*/ 648 w 3036"/>
                <a:gd name="T59" fmla="*/ 2378 h 2893"/>
                <a:gd name="T60" fmla="*/ 2032 w 3036"/>
                <a:gd name="T61" fmla="*/ 2387 h 2893"/>
                <a:gd name="T62" fmla="*/ 2187 w 3036"/>
                <a:gd name="T63" fmla="*/ 2360 h 2893"/>
                <a:gd name="T64" fmla="*/ 2322 w 3036"/>
                <a:gd name="T65" fmla="*/ 2283 h 2893"/>
                <a:gd name="T66" fmla="*/ 2432 w 3036"/>
                <a:gd name="T67" fmla="*/ 2168 h 2893"/>
                <a:gd name="T68" fmla="*/ 2504 w 3036"/>
                <a:gd name="T69" fmla="*/ 2026 h 2893"/>
                <a:gd name="T70" fmla="*/ 2530 w 3036"/>
                <a:gd name="T71" fmla="*/ 1865 h 2893"/>
                <a:gd name="T72" fmla="*/ 2522 w 3036"/>
                <a:gd name="T73" fmla="*/ 1062 h 2893"/>
                <a:gd name="T74" fmla="*/ 2479 w 3036"/>
                <a:gd name="T75" fmla="*/ 997 h 2893"/>
                <a:gd name="T76" fmla="*/ 1563 w 3036"/>
                <a:gd name="T77" fmla="*/ 583 h 2893"/>
                <a:gd name="T78" fmla="*/ 1537 w 3036"/>
                <a:gd name="T79" fmla="*/ 576 h 2893"/>
                <a:gd name="T80" fmla="*/ 1570 w 3036"/>
                <a:gd name="T81" fmla="*/ 10 h 2893"/>
                <a:gd name="T82" fmla="*/ 3005 w 3036"/>
                <a:gd name="T83" fmla="*/ 664 h 2893"/>
                <a:gd name="T84" fmla="*/ 3034 w 3036"/>
                <a:gd name="T85" fmla="*/ 720 h 2893"/>
                <a:gd name="T86" fmla="*/ 3033 w 3036"/>
                <a:gd name="T87" fmla="*/ 1995 h 2893"/>
                <a:gd name="T88" fmla="*/ 2987 w 3036"/>
                <a:gd name="T89" fmla="*/ 2221 h 2893"/>
                <a:gd name="T90" fmla="*/ 2894 w 3036"/>
                <a:gd name="T91" fmla="*/ 2426 h 2893"/>
                <a:gd name="T92" fmla="*/ 2759 w 3036"/>
                <a:gd name="T93" fmla="*/ 2604 h 2893"/>
                <a:gd name="T94" fmla="*/ 2591 w 3036"/>
                <a:gd name="T95" fmla="*/ 2744 h 2893"/>
                <a:gd name="T96" fmla="*/ 2395 w 3036"/>
                <a:gd name="T97" fmla="*/ 2842 h 2893"/>
                <a:gd name="T98" fmla="*/ 2179 w 3036"/>
                <a:gd name="T99" fmla="*/ 2890 h 2893"/>
                <a:gd name="T100" fmla="*/ 621 w 3036"/>
                <a:gd name="T101" fmla="*/ 2889 h 2893"/>
                <a:gd name="T102" fmla="*/ 438 w 3036"/>
                <a:gd name="T103" fmla="*/ 2841 h 2893"/>
                <a:gd name="T104" fmla="*/ 277 w 3036"/>
                <a:gd name="T105" fmla="*/ 2743 h 2893"/>
                <a:gd name="T106" fmla="*/ 144 w 3036"/>
                <a:gd name="T107" fmla="*/ 2604 h 2893"/>
                <a:gd name="T108" fmla="*/ 50 w 3036"/>
                <a:gd name="T109" fmla="*/ 2435 h 2893"/>
                <a:gd name="T110" fmla="*/ 3 w 3036"/>
                <a:gd name="T111" fmla="*/ 2243 h 2893"/>
                <a:gd name="T112" fmla="*/ 3 w 3036"/>
                <a:gd name="T113" fmla="*/ 1127 h 2893"/>
                <a:gd name="T114" fmla="*/ 42 w 3036"/>
                <a:gd name="T115" fmla="*/ 949 h 2893"/>
                <a:gd name="T116" fmla="*/ 126 w 3036"/>
                <a:gd name="T117" fmla="*/ 788 h 2893"/>
                <a:gd name="T118" fmla="*/ 247 w 3036"/>
                <a:gd name="T119" fmla="*/ 651 h 2893"/>
                <a:gd name="T120" fmla="*/ 402 w 3036"/>
                <a:gd name="T121" fmla="*/ 547 h 2893"/>
                <a:gd name="T122" fmla="*/ 1523 w 3036"/>
                <a:gd name="T123" fmla="*/ 0 h 2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6" h="2893">
                  <a:moveTo>
                    <a:pt x="1545" y="835"/>
                  </a:moveTo>
                  <a:lnTo>
                    <a:pt x="1564" y="836"/>
                  </a:lnTo>
                  <a:lnTo>
                    <a:pt x="1582" y="842"/>
                  </a:lnTo>
                  <a:lnTo>
                    <a:pt x="1599" y="849"/>
                  </a:lnTo>
                  <a:lnTo>
                    <a:pt x="2227" y="1191"/>
                  </a:lnTo>
                  <a:lnTo>
                    <a:pt x="2247" y="1205"/>
                  </a:lnTo>
                  <a:lnTo>
                    <a:pt x="2263" y="1223"/>
                  </a:lnTo>
                  <a:lnTo>
                    <a:pt x="2274" y="1243"/>
                  </a:lnTo>
                  <a:lnTo>
                    <a:pt x="2283" y="1266"/>
                  </a:lnTo>
                  <a:lnTo>
                    <a:pt x="2285" y="1291"/>
                  </a:lnTo>
                  <a:lnTo>
                    <a:pt x="2283" y="1315"/>
                  </a:lnTo>
                  <a:lnTo>
                    <a:pt x="2274" y="1337"/>
                  </a:lnTo>
                  <a:lnTo>
                    <a:pt x="2263" y="1357"/>
                  </a:lnTo>
                  <a:lnTo>
                    <a:pt x="2247" y="1375"/>
                  </a:lnTo>
                  <a:lnTo>
                    <a:pt x="2227" y="1389"/>
                  </a:lnTo>
                  <a:lnTo>
                    <a:pt x="1841" y="1599"/>
                  </a:lnTo>
                  <a:lnTo>
                    <a:pt x="2227" y="1808"/>
                  </a:lnTo>
                  <a:lnTo>
                    <a:pt x="2247" y="1822"/>
                  </a:lnTo>
                  <a:lnTo>
                    <a:pt x="2263" y="1840"/>
                  </a:lnTo>
                  <a:lnTo>
                    <a:pt x="2274" y="1860"/>
                  </a:lnTo>
                  <a:lnTo>
                    <a:pt x="2283" y="1883"/>
                  </a:lnTo>
                  <a:lnTo>
                    <a:pt x="2285" y="1906"/>
                  </a:lnTo>
                  <a:lnTo>
                    <a:pt x="2283" y="1931"/>
                  </a:lnTo>
                  <a:lnTo>
                    <a:pt x="2274" y="1954"/>
                  </a:lnTo>
                  <a:lnTo>
                    <a:pt x="2263" y="1974"/>
                  </a:lnTo>
                  <a:lnTo>
                    <a:pt x="2247" y="1992"/>
                  </a:lnTo>
                  <a:lnTo>
                    <a:pt x="2227" y="2006"/>
                  </a:lnTo>
                  <a:lnTo>
                    <a:pt x="1599" y="2348"/>
                  </a:lnTo>
                  <a:lnTo>
                    <a:pt x="1582" y="2356"/>
                  </a:lnTo>
                  <a:lnTo>
                    <a:pt x="1564" y="2361"/>
                  </a:lnTo>
                  <a:lnTo>
                    <a:pt x="1545" y="2362"/>
                  </a:lnTo>
                  <a:lnTo>
                    <a:pt x="1528" y="2361"/>
                  </a:lnTo>
                  <a:lnTo>
                    <a:pt x="1508" y="2356"/>
                  </a:lnTo>
                  <a:lnTo>
                    <a:pt x="1492" y="2348"/>
                  </a:lnTo>
                  <a:lnTo>
                    <a:pt x="864" y="2006"/>
                  </a:lnTo>
                  <a:lnTo>
                    <a:pt x="844" y="1992"/>
                  </a:lnTo>
                  <a:lnTo>
                    <a:pt x="828" y="1974"/>
                  </a:lnTo>
                  <a:lnTo>
                    <a:pt x="817" y="1954"/>
                  </a:lnTo>
                  <a:lnTo>
                    <a:pt x="808" y="1931"/>
                  </a:lnTo>
                  <a:lnTo>
                    <a:pt x="806" y="1906"/>
                  </a:lnTo>
                  <a:lnTo>
                    <a:pt x="808" y="1883"/>
                  </a:lnTo>
                  <a:lnTo>
                    <a:pt x="817" y="1860"/>
                  </a:lnTo>
                  <a:lnTo>
                    <a:pt x="828" y="1840"/>
                  </a:lnTo>
                  <a:lnTo>
                    <a:pt x="844" y="1822"/>
                  </a:lnTo>
                  <a:lnTo>
                    <a:pt x="864" y="1808"/>
                  </a:lnTo>
                  <a:lnTo>
                    <a:pt x="1250" y="1600"/>
                  </a:lnTo>
                  <a:lnTo>
                    <a:pt x="864" y="1389"/>
                  </a:lnTo>
                  <a:lnTo>
                    <a:pt x="844" y="1375"/>
                  </a:lnTo>
                  <a:lnTo>
                    <a:pt x="828" y="1357"/>
                  </a:lnTo>
                  <a:lnTo>
                    <a:pt x="817" y="1337"/>
                  </a:lnTo>
                  <a:lnTo>
                    <a:pt x="808" y="1315"/>
                  </a:lnTo>
                  <a:lnTo>
                    <a:pt x="806" y="1291"/>
                  </a:lnTo>
                  <a:lnTo>
                    <a:pt x="808" y="1266"/>
                  </a:lnTo>
                  <a:lnTo>
                    <a:pt x="817" y="1243"/>
                  </a:lnTo>
                  <a:lnTo>
                    <a:pt x="828" y="1223"/>
                  </a:lnTo>
                  <a:lnTo>
                    <a:pt x="844" y="1205"/>
                  </a:lnTo>
                  <a:lnTo>
                    <a:pt x="864" y="1191"/>
                  </a:lnTo>
                  <a:lnTo>
                    <a:pt x="1492" y="849"/>
                  </a:lnTo>
                  <a:lnTo>
                    <a:pt x="1508" y="842"/>
                  </a:lnTo>
                  <a:lnTo>
                    <a:pt x="1528" y="836"/>
                  </a:lnTo>
                  <a:lnTo>
                    <a:pt x="1545" y="835"/>
                  </a:lnTo>
                  <a:close/>
                  <a:moveTo>
                    <a:pt x="1537" y="576"/>
                  </a:moveTo>
                  <a:lnTo>
                    <a:pt x="1533" y="576"/>
                  </a:lnTo>
                  <a:lnTo>
                    <a:pt x="1526" y="577"/>
                  </a:lnTo>
                  <a:lnTo>
                    <a:pt x="1520" y="580"/>
                  </a:lnTo>
                  <a:lnTo>
                    <a:pt x="1511" y="584"/>
                  </a:lnTo>
                  <a:lnTo>
                    <a:pt x="725" y="998"/>
                  </a:lnTo>
                  <a:lnTo>
                    <a:pt x="692" y="1017"/>
                  </a:lnTo>
                  <a:lnTo>
                    <a:pt x="663" y="1039"/>
                  </a:lnTo>
                  <a:lnTo>
                    <a:pt x="639" y="1064"/>
                  </a:lnTo>
                  <a:lnTo>
                    <a:pt x="619" y="1090"/>
                  </a:lnTo>
                  <a:lnTo>
                    <a:pt x="603" y="1117"/>
                  </a:lnTo>
                  <a:lnTo>
                    <a:pt x="591" y="1146"/>
                  </a:lnTo>
                  <a:lnTo>
                    <a:pt x="580" y="1174"/>
                  </a:lnTo>
                  <a:lnTo>
                    <a:pt x="573" y="1202"/>
                  </a:lnTo>
                  <a:lnTo>
                    <a:pt x="567" y="1229"/>
                  </a:lnTo>
                  <a:lnTo>
                    <a:pt x="564" y="1255"/>
                  </a:lnTo>
                  <a:lnTo>
                    <a:pt x="563" y="1279"/>
                  </a:lnTo>
                  <a:lnTo>
                    <a:pt x="562" y="1300"/>
                  </a:lnTo>
                  <a:lnTo>
                    <a:pt x="562" y="2185"/>
                  </a:lnTo>
                  <a:lnTo>
                    <a:pt x="563" y="2206"/>
                  </a:lnTo>
                  <a:lnTo>
                    <a:pt x="565" y="2229"/>
                  </a:lnTo>
                  <a:lnTo>
                    <a:pt x="569" y="2251"/>
                  </a:lnTo>
                  <a:lnTo>
                    <a:pt x="575" y="2273"/>
                  </a:lnTo>
                  <a:lnTo>
                    <a:pt x="582" y="2295"/>
                  </a:lnTo>
                  <a:lnTo>
                    <a:pt x="591" y="2316"/>
                  </a:lnTo>
                  <a:lnTo>
                    <a:pt x="602" y="2335"/>
                  </a:lnTo>
                  <a:lnTo>
                    <a:pt x="615" y="2352"/>
                  </a:lnTo>
                  <a:lnTo>
                    <a:pt x="631" y="2367"/>
                  </a:lnTo>
                  <a:lnTo>
                    <a:pt x="648" y="2378"/>
                  </a:lnTo>
                  <a:lnTo>
                    <a:pt x="668" y="2384"/>
                  </a:lnTo>
                  <a:lnTo>
                    <a:pt x="690" y="2387"/>
                  </a:lnTo>
                  <a:lnTo>
                    <a:pt x="2032" y="2387"/>
                  </a:lnTo>
                  <a:lnTo>
                    <a:pt x="2085" y="2384"/>
                  </a:lnTo>
                  <a:lnTo>
                    <a:pt x="2136" y="2374"/>
                  </a:lnTo>
                  <a:lnTo>
                    <a:pt x="2187" y="2360"/>
                  </a:lnTo>
                  <a:lnTo>
                    <a:pt x="2234" y="2338"/>
                  </a:lnTo>
                  <a:lnTo>
                    <a:pt x="2280" y="2313"/>
                  </a:lnTo>
                  <a:lnTo>
                    <a:pt x="2322" y="2283"/>
                  </a:lnTo>
                  <a:lnTo>
                    <a:pt x="2362" y="2249"/>
                  </a:lnTo>
                  <a:lnTo>
                    <a:pt x="2399" y="2211"/>
                  </a:lnTo>
                  <a:lnTo>
                    <a:pt x="2432" y="2168"/>
                  </a:lnTo>
                  <a:lnTo>
                    <a:pt x="2460" y="2124"/>
                  </a:lnTo>
                  <a:lnTo>
                    <a:pt x="2485" y="2076"/>
                  </a:lnTo>
                  <a:lnTo>
                    <a:pt x="2504" y="2026"/>
                  </a:lnTo>
                  <a:lnTo>
                    <a:pt x="2518" y="1974"/>
                  </a:lnTo>
                  <a:lnTo>
                    <a:pt x="2527" y="1920"/>
                  </a:lnTo>
                  <a:lnTo>
                    <a:pt x="2530" y="1865"/>
                  </a:lnTo>
                  <a:lnTo>
                    <a:pt x="2530" y="1114"/>
                  </a:lnTo>
                  <a:lnTo>
                    <a:pt x="2528" y="1088"/>
                  </a:lnTo>
                  <a:lnTo>
                    <a:pt x="2522" y="1062"/>
                  </a:lnTo>
                  <a:lnTo>
                    <a:pt x="2511" y="1038"/>
                  </a:lnTo>
                  <a:lnTo>
                    <a:pt x="2497" y="1017"/>
                  </a:lnTo>
                  <a:lnTo>
                    <a:pt x="2479" y="997"/>
                  </a:lnTo>
                  <a:lnTo>
                    <a:pt x="2459" y="981"/>
                  </a:lnTo>
                  <a:lnTo>
                    <a:pt x="2436" y="968"/>
                  </a:lnTo>
                  <a:lnTo>
                    <a:pt x="1563" y="583"/>
                  </a:lnTo>
                  <a:lnTo>
                    <a:pt x="1553" y="579"/>
                  </a:lnTo>
                  <a:lnTo>
                    <a:pt x="1544" y="576"/>
                  </a:lnTo>
                  <a:lnTo>
                    <a:pt x="1537" y="576"/>
                  </a:lnTo>
                  <a:close/>
                  <a:moveTo>
                    <a:pt x="1523" y="0"/>
                  </a:moveTo>
                  <a:lnTo>
                    <a:pt x="1547" y="3"/>
                  </a:lnTo>
                  <a:lnTo>
                    <a:pt x="1570" y="10"/>
                  </a:lnTo>
                  <a:lnTo>
                    <a:pt x="2969" y="640"/>
                  </a:lnTo>
                  <a:lnTo>
                    <a:pt x="2988" y="650"/>
                  </a:lnTo>
                  <a:lnTo>
                    <a:pt x="3005" y="664"/>
                  </a:lnTo>
                  <a:lnTo>
                    <a:pt x="3018" y="681"/>
                  </a:lnTo>
                  <a:lnTo>
                    <a:pt x="3028" y="700"/>
                  </a:lnTo>
                  <a:lnTo>
                    <a:pt x="3034" y="720"/>
                  </a:lnTo>
                  <a:lnTo>
                    <a:pt x="3036" y="742"/>
                  </a:lnTo>
                  <a:lnTo>
                    <a:pt x="3036" y="1917"/>
                  </a:lnTo>
                  <a:lnTo>
                    <a:pt x="3033" y="1995"/>
                  </a:lnTo>
                  <a:lnTo>
                    <a:pt x="3023" y="2073"/>
                  </a:lnTo>
                  <a:lnTo>
                    <a:pt x="3009" y="2148"/>
                  </a:lnTo>
                  <a:lnTo>
                    <a:pt x="2987" y="2221"/>
                  </a:lnTo>
                  <a:lnTo>
                    <a:pt x="2962" y="2293"/>
                  </a:lnTo>
                  <a:lnTo>
                    <a:pt x="2930" y="2361"/>
                  </a:lnTo>
                  <a:lnTo>
                    <a:pt x="2894" y="2426"/>
                  </a:lnTo>
                  <a:lnTo>
                    <a:pt x="2853" y="2488"/>
                  </a:lnTo>
                  <a:lnTo>
                    <a:pt x="2809" y="2548"/>
                  </a:lnTo>
                  <a:lnTo>
                    <a:pt x="2759" y="2604"/>
                  </a:lnTo>
                  <a:lnTo>
                    <a:pt x="2706" y="2654"/>
                  </a:lnTo>
                  <a:lnTo>
                    <a:pt x="2650" y="2702"/>
                  </a:lnTo>
                  <a:lnTo>
                    <a:pt x="2591" y="2744"/>
                  </a:lnTo>
                  <a:lnTo>
                    <a:pt x="2528" y="2782"/>
                  </a:lnTo>
                  <a:lnTo>
                    <a:pt x="2463" y="2815"/>
                  </a:lnTo>
                  <a:lnTo>
                    <a:pt x="2395" y="2842"/>
                  </a:lnTo>
                  <a:lnTo>
                    <a:pt x="2325" y="2863"/>
                  </a:lnTo>
                  <a:lnTo>
                    <a:pt x="2253" y="2879"/>
                  </a:lnTo>
                  <a:lnTo>
                    <a:pt x="2179" y="2890"/>
                  </a:lnTo>
                  <a:lnTo>
                    <a:pt x="2104" y="2893"/>
                  </a:lnTo>
                  <a:lnTo>
                    <a:pt x="686" y="2893"/>
                  </a:lnTo>
                  <a:lnTo>
                    <a:pt x="621" y="2889"/>
                  </a:lnTo>
                  <a:lnTo>
                    <a:pt x="559" y="2879"/>
                  </a:lnTo>
                  <a:lnTo>
                    <a:pt x="498" y="2863"/>
                  </a:lnTo>
                  <a:lnTo>
                    <a:pt x="438" y="2841"/>
                  </a:lnTo>
                  <a:lnTo>
                    <a:pt x="381" y="2813"/>
                  </a:lnTo>
                  <a:lnTo>
                    <a:pt x="327" y="2780"/>
                  </a:lnTo>
                  <a:lnTo>
                    <a:pt x="277" y="2743"/>
                  </a:lnTo>
                  <a:lnTo>
                    <a:pt x="228" y="2701"/>
                  </a:lnTo>
                  <a:lnTo>
                    <a:pt x="184" y="2654"/>
                  </a:lnTo>
                  <a:lnTo>
                    <a:pt x="144" y="2604"/>
                  </a:lnTo>
                  <a:lnTo>
                    <a:pt x="108" y="2551"/>
                  </a:lnTo>
                  <a:lnTo>
                    <a:pt x="76" y="2494"/>
                  </a:lnTo>
                  <a:lnTo>
                    <a:pt x="50" y="2435"/>
                  </a:lnTo>
                  <a:lnTo>
                    <a:pt x="29" y="2372"/>
                  </a:lnTo>
                  <a:lnTo>
                    <a:pt x="13" y="2309"/>
                  </a:lnTo>
                  <a:lnTo>
                    <a:pt x="3" y="2243"/>
                  </a:lnTo>
                  <a:lnTo>
                    <a:pt x="0" y="2177"/>
                  </a:lnTo>
                  <a:lnTo>
                    <a:pt x="0" y="1187"/>
                  </a:lnTo>
                  <a:lnTo>
                    <a:pt x="3" y="1127"/>
                  </a:lnTo>
                  <a:lnTo>
                    <a:pt x="11" y="1066"/>
                  </a:lnTo>
                  <a:lnTo>
                    <a:pt x="24" y="1006"/>
                  </a:lnTo>
                  <a:lnTo>
                    <a:pt x="42" y="949"/>
                  </a:lnTo>
                  <a:lnTo>
                    <a:pt x="66" y="893"/>
                  </a:lnTo>
                  <a:lnTo>
                    <a:pt x="94" y="839"/>
                  </a:lnTo>
                  <a:lnTo>
                    <a:pt x="126" y="788"/>
                  </a:lnTo>
                  <a:lnTo>
                    <a:pt x="163" y="739"/>
                  </a:lnTo>
                  <a:lnTo>
                    <a:pt x="203" y="694"/>
                  </a:lnTo>
                  <a:lnTo>
                    <a:pt x="247" y="651"/>
                  </a:lnTo>
                  <a:lnTo>
                    <a:pt x="296" y="612"/>
                  </a:lnTo>
                  <a:lnTo>
                    <a:pt x="348" y="577"/>
                  </a:lnTo>
                  <a:lnTo>
                    <a:pt x="402" y="547"/>
                  </a:lnTo>
                  <a:lnTo>
                    <a:pt x="1474" y="11"/>
                  </a:lnTo>
                  <a:lnTo>
                    <a:pt x="1498" y="3"/>
                  </a:lnTo>
                  <a:lnTo>
                    <a:pt x="152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8">
              <a:extLst>
                <a:ext uri="{FF2B5EF4-FFF2-40B4-BE49-F238E27FC236}">
                  <a16:creationId xmlns:a16="http://schemas.microsoft.com/office/drawing/2014/main" id="{ED50923F-9A81-4E00-B8B3-F5F3D7CC89E0}"/>
                </a:ext>
              </a:extLst>
            </p:cNvPr>
            <p:cNvSpPr>
              <a:spLocks noEditPoints="1"/>
            </p:cNvSpPr>
            <p:nvPr/>
          </p:nvSpPr>
          <p:spPr bwMode="auto">
            <a:xfrm>
              <a:off x="3200400" y="2017713"/>
              <a:ext cx="638175" cy="604838"/>
            </a:xfrm>
            <a:custGeom>
              <a:avLst/>
              <a:gdLst>
                <a:gd name="T0" fmla="*/ 1760 w 2812"/>
                <a:gd name="T1" fmla="*/ 1629 h 2667"/>
                <a:gd name="T2" fmla="*/ 806 w 2812"/>
                <a:gd name="T3" fmla="*/ 1793 h 2667"/>
                <a:gd name="T4" fmla="*/ 2061 w 2812"/>
                <a:gd name="T5" fmla="*/ 1178 h 2667"/>
                <a:gd name="T6" fmla="*/ 1433 w 2812"/>
                <a:gd name="T7" fmla="*/ 834 h 2667"/>
                <a:gd name="T8" fmla="*/ 1385 w 2812"/>
                <a:gd name="T9" fmla="*/ 356 h 2667"/>
                <a:gd name="T10" fmla="*/ 560 w 2812"/>
                <a:gd name="T11" fmla="*/ 785 h 2667"/>
                <a:gd name="T12" fmla="*/ 454 w 2812"/>
                <a:gd name="T13" fmla="*/ 865 h 2667"/>
                <a:gd name="T14" fmla="*/ 382 w 2812"/>
                <a:gd name="T15" fmla="*/ 972 h 2667"/>
                <a:gd name="T16" fmla="*/ 344 w 2812"/>
                <a:gd name="T17" fmla="*/ 1097 h 2667"/>
                <a:gd name="T18" fmla="*/ 338 w 2812"/>
                <a:gd name="T19" fmla="*/ 2072 h 2667"/>
                <a:gd name="T20" fmla="*/ 351 w 2812"/>
                <a:gd name="T21" fmla="*/ 2179 h 2667"/>
                <a:gd name="T22" fmla="*/ 390 w 2812"/>
                <a:gd name="T23" fmla="*/ 2274 h 2667"/>
                <a:gd name="T24" fmla="*/ 453 w 2812"/>
                <a:gd name="T25" fmla="*/ 2346 h 2667"/>
                <a:gd name="T26" fmla="*/ 543 w 2812"/>
                <a:gd name="T27" fmla="*/ 2383 h 2667"/>
                <a:gd name="T28" fmla="*/ 1980 w 2812"/>
                <a:gd name="T29" fmla="*/ 2383 h 2667"/>
                <a:gd name="T30" fmla="*/ 2145 w 2812"/>
                <a:gd name="T31" fmla="*/ 2340 h 2667"/>
                <a:gd name="T32" fmla="*/ 2290 w 2812"/>
                <a:gd name="T33" fmla="*/ 2252 h 2667"/>
                <a:gd name="T34" fmla="*/ 2406 w 2812"/>
                <a:gd name="T35" fmla="*/ 2129 h 2667"/>
                <a:gd name="T36" fmla="*/ 2488 w 2812"/>
                <a:gd name="T37" fmla="*/ 1979 h 2667"/>
                <a:gd name="T38" fmla="*/ 2528 w 2812"/>
                <a:gd name="T39" fmla="*/ 1810 h 2667"/>
                <a:gd name="T40" fmla="*/ 2528 w 2812"/>
                <a:gd name="T41" fmla="*/ 965 h 2667"/>
                <a:gd name="T42" fmla="*/ 2496 w 2812"/>
                <a:gd name="T43" fmla="*/ 868 h 2667"/>
                <a:gd name="T44" fmla="*/ 2430 w 2812"/>
                <a:gd name="T45" fmla="*/ 789 h 2667"/>
                <a:gd name="T46" fmla="*/ 1497 w 2812"/>
                <a:gd name="T47" fmla="*/ 366 h 2667"/>
                <a:gd name="T48" fmla="*/ 1425 w 2812"/>
                <a:gd name="T49" fmla="*/ 350 h 2667"/>
                <a:gd name="T50" fmla="*/ 2812 w 2812"/>
                <a:gd name="T51" fmla="*/ 1804 h 2667"/>
                <a:gd name="T52" fmla="*/ 2786 w 2812"/>
                <a:gd name="T53" fmla="*/ 2013 h 2667"/>
                <a:gd name="T54" fmla="*/ 2712 w 2812"/>
                <a:gd name="T55" fmla="*/ 2207 h 2667"/>
                <a:gd name="T56" fmla="*/ 2595 w 2812"/>
                <a:gd name="T57" fmla="*/ 2379 h 2667"/>
                <a:gd name="T58" fmla="*/ 2444 w 2812"/>
                <a:gd name="T59" fmla="*/ 2518 h 2667"/>
                <a:gd name="T60" fmla="*/ 2265 w 2812"/>
                <a:gd name="T61" fmla="*/ 2616 h 2667"/>
                <a:gd name="T62" fmla="*/ 2063 w 2812"/>
                <a:gd name="T63" fmla="*/ 2664 h 2667"/>
                <a:gd name="T64" fmla="*/ 515 w 2812"/>
                <a:gd name="T65" fmla="*/ 2664 h 2667"/>
                <a:gd name="T66" fmla="*/ 353 w 2812"/>
                <a:gd name="T67" fmla="*/ 2616 h 2667"/>
                <a:gd name="T68" fmla="*/ 211 w 2812"/>
                <a:gd name="T69" fmla="*/ 2521 h 2667"/>
                <a:gd name="T70" fmla="*/ 100 w 2812"/>
                <a:gd name="T71" fmla="*/ 2389 h 2667"/>
                <a:gd name="T72" fmla="*/ 26 w 2812"/>
                <a:gd name="T73" fmla="*/ 2234 h 2667"/>
                <a:gd name="T74" fmla="*/ 0 w 2812"/>
                <a:gd name="T75" fmla="*/ 2064 h 2667"/>
                <a:gd name="T76" fmla="*/ 0 w 2812"/>
                <a:gd name="T77" fmla="*/ 1900 h 2667"/>
                <a:gd name="T78" fmla="*/ 0 w 2812"/>
                <a:gd name="T79" fmla="*/ 1518 h 2667"/>
                <a:gd name="T80" fmla="*/ 0 w 2812"/>
                <a:gd name="T81" fmla="*/ 1254 h 2667"/>
                <a:gd name="T82" fmla="*/ 3 w 2812"/>
                <a:gd name="T83" fmla="*/ 1018 h 2667"/>
                <a:gd name="T84" fmla="*/ 43 w 2812"/>
                <a:gd name="T85" fmla="*/ 856 h 2667"/>
                <a:gd name="T86" fmla="*/ 126 w 2812"/>
                <a:gd name="T87" fmla="*/ 713 h 2667"/>
                <a:gd name="T88" fmla="*/ 244 w 2812"/>
                <a:gd name="T89" fmla="*/ 594 h 2667"/>
                <a:gd name="T90" fmla="*/ 1411 w 2812"/>
                <a:gd name="T91" fmla="*/ 0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12" h="2667">
                  <a:moveTo>
                    <a:pt x="1108" y="1629"/>
                  </a:moveTo>
                  <a:lnTo>
                    <a:pt x="1433" y="1807"/>
                  </a:lnTo>
                  <a:lnTo>
                    <a:pt x="1760" y="1629"/>
                  </a:lnTo>
                  <a:lnTo>
                    <a:pt x="2061" y="1793"/>
                  </a:lnTo>
                  <a:lnTo>
                    <a:pt x="1433" y="2137"/>
                  </a:lnTo>
                  <a:lnTo>
                    <a:pt x="806" y="1793"/>
                  </a:lnTo>
                  <a:lnTo>
                    <a:pt x="1108" y="1629"/>
                  </a:lnTo>
                  <a:close/>
                  <a:moveTo>
                    <a:pt x="1433" y="834"/>
                  </a:moveTo>
                  <a:lnTo>
                    <a:pt x="2061" y="1178"/>
                  </a:lnTo>
                  <a:lnTo>
                    <a:pt x="1433" y="1520"/>
                  </a:lnTo>
                  <a:lnTo>
                    <a:pt x="806" y="1178"/>
                  </a:lnTo>
                  <a:lnTo>
                    <a:pt x="1433" y="834"/>
                  </a:lnTo>
                  <a:close/>
                  <a:moveTo>
                    <a:pt x="1425" y="350"/>
                  </a:moveTo>
                  <a:lnTo>
                    <a:pt x="1405" y="352"/>
                  </a:lnTo>
                  <a:lnTo>
                    <a:pt x="1385" y="356"/>
                  </a:lnTo>
                  <a:lnTo>
                    <a:pt x="1366" y="362"/>
                  </a:lnTo>
                  <a:lnTo>
                    <a:pt x="1347" y="372"/>
                  </a:lnTo>
                  <a:lnTo>
                    <a:pt x="560" y="785"/>
                  </a:lnTo>
                  <a:lnTo>
                    <a:pt x="521" y="808"/>
                  </a:lnTo>
                  <a:lnTo>
                    <a:pt x="486" y="835"/>
                  </a:lnTo>
                  <a:lnTo>
                    <a:pt x="454" y="865"/>
                  </a:lnTo>
                  <a:lnTo>
                    <a:pt x="427" y="898"/>
                  </a:lnTo>
                  <a:lnTo>
                    <a:pt x="402" y="933"/>
                  </a:lnTo>
                  <a:lnTo>
                    <a:pt x="382" y="972"/>
                  </a:lnTo>
                  <a:lnTo>
                    <a:pt x="367" y="1012"/>
                  </a:lnTo>
                  <a:lnTo>
                    <a:pt x="354" y="1053"/>
                  </a:lnTo>
                  <a:lnTo>
                    <a:pt x="344" y="1097"/>
                  </a:lnTo>
                  <a:lnTo>
                    <a:pt x="339" y="1142"/>
                  </a:lnTo>
                  <a:lnTo>
                    <a:pt x="338" y="1187"/>
                  </a:lnTo>
                  <a:lnTo>
                    <a:pt x="338" y="2072"/>
                  </a:lnTo>
                  <a:lnTo>
                    <a:pt x="339" y="2108"/>
                  </a:lnTo>
                  <a:lnTo>
                    <a:pt x="343" y="2144"/>
                  </a:lnTo>
                  <a:lnTo>
                    <a:pt x="351" y="2179"/>
                  </a:lnTo>
                  <a:lnTo>
                    <a:pt x="360" y="2213"/>
                  </a:lnTo>
                  <a:lnTo>
                    <a:pt x="374" y="2244"/>
                  </a:lnTo>
                  <a:lnTo>
                    <a:pt x="390" y="2274"/>
                  </a:lnTo>
                  <a:lnTo>
                    <a:pt x="408" y="2301"/>
                  </a:lnTo>
                  <a:lnTo>
                    <a:pt x="429" y="2326"/>
                  </a:lnTo>
                  <a:lnTo>
                    <a:pt x="453" y="2346"/>
                  </a:lnTo>
                  <a:lnTo>
                    <a:pt x="481" y="2363"/>
                  </a:lnTo>
                  <a:lnTo>
                    <a:pt x="510" y="2375"/>
                  </a:lnTo>
                  <a:lnTo>
                    <a:pt x="543" y="2383"/>
                  </a:lnTo>
                  <a:lnTo>
                    <a:pt x="578" y="2386"/>
                  </a:lnTo>
                  <a:lnTo>
                    <a:pt x="1920" y="2386"/>
                  </a:lnTo>
                  <a:lnTo>
                    <a:pt x="1980" y="2383"/>
                  </a:lnTo>
                  <a:lnTo>
                    <a:pt x="2037" y="2374"/>
                  </a:lnTo>
                  <a:lnTo>
                    <a:pt x="2092" y="2360"/>
                  </a:lnTo>
                  <a:lnTo>
                    <a:pt x="2145" y="2340"/>
                  </a:lnTo>
                  <a:lnTo>
                    <a:pt x="2196" y="2315"/>
                  </a:lnTo>
                  <a:lnTo>
                    <a:pt x="2245" y="2286"/>
                  </a:lnTo>
                  <a:lnTo>
                    <a:pt x="2290" y="2252"/>
                  </a:lnTo>
                  <a:lnTo>
                    <a:pt x="2332" y="2215"/>
                  </a:lnTo>
                  <a:lnTo>
                    <a:pt x="2372" y="2174"/>
                  </a:lnTo>
                  <a:lnTo>
                    <a:pt x="2406" y="2129"/>
                  </a:lnTo>
                  <a:lnTo>
                    <a:pt x="2438" y="2082"/>
                  </a:lnTo>
                  <a:lnTo>
                    <a:pt x="2466" y="2031"/>
                  </a:lnTo>
                  <a:lnTo>
                    <a:pt x="2488" y="1979"/>
                  </a:lnTo>
                  <a:lnTo>
                    <a:pt x="2506" y="1924"/>
                  </a:lnTo>
                  <a:lnTo>
                    <a:pt x="2519" y="1868"/>
                  </a:lnTo>
                  <a:lnTo>
                    <a:pt x="2528" y="1810"/>
                  </a:lnTo>
                  <a:lnTo>
                    <a:pt x="2531" y="1752"/>
                  </a:lnTo>
                  <a:lnTo>
                    <a:pt x="2531" y="1001"/>
                  </a:lnTo>
                  <a:lnTo>
                    <a:pt x="2528" y="965"/>
                  </a:lnTo>
                  <a:lnTo>
                    <a:pt x="2522" y="931"/>
                  </a:lnTo>
                  <a:lnTo>
                    <a:pt x="2511" y="899"/>
                  </a:lnTo>
                  <a:lnTo>
                    <a:pt x="2496" y="868"/>
                  </a:lnTo>
                  <a:lnTo>
                    <a:pt x="2477" y="838"/>
                  </a:lnTo>
                  <a:lnTo>
                    <a:pt x="2455" y="812"/>
                  </a:lnTo>
                  <a:lnTo>
                    <a:pt x="2430" y="789"/>
                  </a:lnTo>
                  <a:lnTo>
                    <a:pt x="2401" y="769"/>
                  </a:lnTo>
                  <a:lnTo>
                    <a:pt x="2369" y="753"/>
                  </a:lnTo>
                  <a:lnTo>
                    <a:pt x="1497" y="366"/>
                  </a:lnTo>
                  <a:lnTo>
                    <a:pt x="1474" y="358"/>
                  </a:lnTo>
                  <a:lnTo>
                    <a:pt x="1450" y="352"/>
                  </a:lnTo>
                  <a:lnTo>
                    <a:pt x="1425" y="350"/>
                  </a:lnTo>
                  <a:close/>
                  <a:moveTo>
                    <a:pt x="1411" y="0"/>
                  </a:moveTo>
                  <a:lnTo>
                    <a:pt x="2812" y="629"/>
                  </a:lnTo>
                  <a:lnTo>
                    <a:pt x="2812" y="1804"/>
                  </a:lnTo>
                  <a:lnTo>
                    <a:pt x="2809" y="1875"/>
                  </a:lnTo>
                  <a:lnTo>
                    <a:pt x="2799" y="1944"/>
                  </a:lnTo>
                  <a:lnTo>
                    <a:pt x="2786" y="2013"/>
                  </a:lnTo>
                  <a:lnTo>
                    <a:pt x="2766" y="2080"/>
                  </a:lnTo>
                  <a:lnTo>
                    <a:pt x="2741" y="2145"/>
                  </a:lnTo>
                  <a:lnTo>
                    <a:pt x="2712" y="2207"/>
                  </a:lnTo>
                  <a:lnTo>
                    <a:pt x="2677" y="2268"/>
                  </a:lnTo>
                  <a:lnTo>
                    <a:pt x="2638" y="2325"/>
                  </a:lnTo>
                  <a:lnTo>
                    <a:pt x="2595" y="2379"/>
                  </a:lnTo>
                  <a:lnTo>
                    <a:pt x="2549" y="2429"/>
                  </a:lnTo>
                  <a:lnTo>
                    <a:pt x="2498" y="2476"/>
                  </a:lnTo>
                  <a:lnTo>
                    <a:pt x="2444" y="2518"/>
                  </a:lnTo>
                  <a:lnTo>
                    <a:pt x="2387" y="2555"/>
                  </a:lnTo>
                  <a:lnTo>
                    <a:pt x="2327" y="2588"/>
                  </a:lnTo>
                  <a:lnTo>
                    <a:pt x="2265" y="2616"/>
                  </a:lnTo>
                  <a:lnTo>
                    <a:pt x="2200" y="2637"/>
                  </a:lnTo>
                  <a:lnTo>
                    <a:pt x="2133" y="2654"/>
                  </a:lnTo>
                  <a:lnTo>
                    <a:pt x="2063" y="2664"/>
                  </a:lnTo>
                  <a:lnTo>
                    <a:pt x="1992" y="2667"/>
                  </a:lnTo>
                  <a:lnTo>
                    <a:pt x="574" y="2667"/>
                  </a:lnTo>
                  <a:lnTo>
                    <a:pt x="515" y="2664"/>
                  </a:lnTo>
                  <a:lnTo>
                    <a:pt x="459" y="2654"/>
                  </a:lnTo>
                  <a:lnTo>
                    <a:pt x="406" y="2637"/>
                  </a:lnTo>
                  <a:lnTo>
                    <a:pt x="353" y="2616"/>
                  </a:lnTo>
                  <a:lnTo>
                    <a:pt x="303" y="2589"/>
                  </a:lnTo>
                  <a:lnTo>
                    <a:pt x="256" y="2557"/>
                  </a:lnTo>
                  <a:lnTo>
                    <a:pt x="211" y="2521"/>
                  </a:lnTo>
                  <a:lnTo>
                    <a:pt x="171" y="2481"/>
                  </a:lnTo>
                  <a:lnTo>
                    <a:pt x="133" y="2437"/>
                  </a:lnTo>
                  <a:lnTo>
                    <a:pt x="100" y="2389"/>
                  </a:lnTo>
                  <a:lnTo>
                    <a:pt x="71" y="2340"/>
                  </a:lnTo>
                  <a:lnTo>
                    <a:pt x="46" y="2288"/>
                  </a:lnTo>
                  <a:lnTo>
                    <a:pt x="26" y="2234"/>
                  </a:lnTo>
                  <a:lnTo>
                    <a:pt x="13" y="2178"/>
                  </a:lnTo>
                  <a:lnTo>
                    <a:pt x="3" y="2121"/>
                  </a:lnTo>
                  <a:lnTo>
                    <a:pt x="0" y="2064"/>
                  </a:lnTo>
                  <a:lnTo>
                    <a:pt x="0" y="2016"/>
                  </a:lnTo>
                  <a:lnTo>
                    <a:pt x="0" y="1961"/>
                  </a:lnTo>
                  <a:lnTo>
                    <a:pt x="0" y="1900"/>
                  </a:lnTo>
                  <a:lnTo>
                    <a:pt x="0" y="1834"/>
                  </a:lnTo>
                  <a:lnTo>
                    <a:pt x="0" y="1761"/>
                  </a:lnTo>
                  <a:lnTo>
                    <a:pt x="0" y="1518"/>
                  </a:lnTo>
                  <a:lnTo>
                    <a:pt x="0" y="1431"/>
                  </a:lnTo>
                  <a:lnTo>
                    <a:pt x="0" y="1343"/>
                  </a:lnTo>
                  <a:lnTo>
                    <a:pt x="0" y="1254"/>
                  </a:lnTo>
                  <a:lnTo>
                    <a:pt x="0" y="1164"/>
                  </a:lnTo>
                  <a:lnTo>
                    <a:pt x="0" y="1074"/>
                  </a:lnTo>
                  <a:lnTo>
                    <a:pt x="3" y="1018"/>
                  </a:lnTo>
                  <a:lnTo>
                    <a:pt x="12" y="962"/>
                  </a:lnTo>
                  <a:lnTo>
                    <a:pt x="24" y="908"/>
                  </a:lnTo>
                  <a:lnTo>
                    <a:pt x="43" y="856"/>
                  </a:lnTo>
                  <a:lnTo>
                    <a:pt x="65" y="806"/>
                  </a:lnTo>
                  <a:lnTo>
                    <a:pt x="94" y="758"/>
                  </a:lnTo>
                  <a:lnTo>
                    <a:pt x="126" y="713"/>
                  </a:lnTo>
                  <a:lnTo>
                    <a:pt x="162" y="669"/>
                  </a:lnTo>
                  <a:lnTo>
                    <a:pt x="201" y="630"/>
                  </a:lnTo>
                  <a:lnTo>
                    <a:pt x="244" y="594"/>
                  </a:lnTo>
                  <a:lnTo>
                    <a:pt x="290" y="563"/>
                  </a:lnTo>
                  <a:lnTo>
                    <a:pt x="340" y="534"/>
                  </a:lnTo>
                  <a:lnTo>
                    <a:pt x="1411" y="0"/>
                  </a:lnTo>
                  <a:close/>
                </a:path>
              </a:pathLst>
            </a:custGeom>
            <a:solidFill>
              <a:srgbClr val="F8C33B"/>
            </a:solidFill>
            <a:ln w="0">
              <a:solidFill>
                <a:srgbClr val="F8C3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3" name="Group 152">
            <a:extLst>
              <a:ext uri="{FF2B5EF4-FFF2-40B4-BE49-F238E27FC236}">
                <a16:creationId xmlns:a16="http://schemas.microsoft.com/office/drawing/2014/main" id="{5BB2E01A-C8E8-48D2-BA79-4E7BDC9BE84B}"/>
              </a:ext>
            </a:extLst>
          </p:cNvPr>
          <p:cNvGrpSpPr>
            <a:grpSpLocks noChangeAspect="1"/>
          </p:cNvGrpSpPr>
          <p:nvPr/>
        </p:nvGrpSpPr>
        <p:grpSpPr>
          <a:xfrm>
            <a:off x="6921243" y="2491129"/>
            <a:ext cx="654941" cy="683263"/>
            <a:chOff x="4738688" y="2082800"/>
            <a:chExt cx="587375" cy="612775"/>
          </a:xfrm>
        </p:grpSpPr>
        <p:sp>
          <p:nvSpPr>
            <p:cNvPr id="154" name="Freeform 33">
              <a:extLst>
                <a:ext uri="{FF2B5EF4-FFF2-40B4-BE49-F238E27FC236}">
                  <a16:creationId xmlns:a16="http://schemas.microsoft.com/office/drawing/2014/main" id="{B0DA0DBB-2E04-4209-9B5C-53438F91AC85}"/>
                </a:ext>
              </a:extLst>
            </p:cNvPr>
            <p:cNvSpPr>
              <a:spLocks/>
            </p:cNvSpPr>
            <p:nvPr/>
          </p:nvSpPr>
          <p:spPr bwMode="auto">
            <a:xfrm>
              <a:off x="4738688" y="2082800"/>
              <a:ext cx="587375" cy="612775"/>
            </a:xfrm>
            <a:custGeom>
              <a:avLst/>
              <a:gdLst>
                <a:gd name="T0" fmla="*/ 2001 w 2586"/>
                <a:gd name="T1" fmla="*/ 0 h 2698"/>
                <a:gd name="T2" fmla="*/ 2088 w 2586"/>
                <a:gd name="T3" fmla="*/ 13 h 2698"/>
                <a:gd name="T4" fmla="*/ 2167 w 2586"/>
                <a:gd name="T5" fmla="*/ 49 h 2698"/>
                <a:gd name="T6" fmla="*/ 2230 w 2586"/>
                <a:gd name="T7" fmla="*/ 105 h 2698"/>
                <a:gd name="T8" fmla="*/ 2276 w 2586"/>
                <a:gd name="T9" fmla="*/ 175 h 2698"/>
                <a:gd name="T10" fmla="*/ 2302 w 2586"/>
                <a:gd name="T11" fmla="*/ 259 h 2698"/>
                <a:gd name="T12" fmla="*/ 2305 w 2586"/>
                <a:gd name="T13" fmla="*/ 1484 h 2698"/>
                <a:gd name="T14" fmla="*/ 2526 w 2586"/>
                <a:gd name="T15" fmla="*/ 1547 h 2698"/>
                <a:gd name="T16" fmla="*/ 2563 w 2586"/>
                <a:gd name="T17" fmla="*/ 1577 h 2698"/>
                <a:gd name="T18" fmla="*/ 2584 w 2586"/>
                <a:gd name="T19" fmla="*/ 1622 h 2698"/>
                <a:gd name="T20" fmla="*/ 2586 w 2586"/>
                <a:gd name="T21" fmla="*/ 2376 h 2698"/>
                <a:gd name="T22" fmla="*/ 2578 w 2586"/>
                <a:gd name="T23" fmla="*/ 2418 h 2698"/>
                <a:gd name="T24" fmla="*/ 2554 w 2586"/>
                <a:gd name="T25" fmla="*/ 2454 h 2698"/>
                <a:gd name="T26" fmla="*/ 2519 w 2586"/>
                <a:gd name="T27" fmla="*/ 2478 h 2698"/>
                <a:gd name="T28" fmla="*/ 2020 w 2586"/>
                <a:gd name="T29" fmla="*/ 2696 h 2698"/>
                <a:gd name="T30" fmla="*/ 1981 w 2586"/>
                <a:gd name="T31" fmla="*/ 2697 h 2698"/>
                <a:gd name="T32" fmla="*/ 1487 w 2586"/>
                <a:gd name="T33" fmla="*/ 2560 h 2698"/>
                <a:gd name="T34" fmla="*/ 1445 w 2586"/>
                <a:gd name="T35" fmla="*/ 2537 h 2698"/>
                <a:gd name="T36" fmla="*/ 1416 w 2586"/>
                <a:gd name="T37" fmla="*/ 2499 h 2698"/>
                <a:gd name="T38" fmla="*/ 1405 w 2586"/>
                <a:gd name="T39" fmla="*/ 2452 h 2698"/>
                <a:gd name="T40" fmla="*/ 304 w 2586"/>
                <a:gd name="T41" fmla="*/ 2305 h 2698"/>
                <a:gd name="T42" fmla="*/ 217 w 2586"/>
                <a:gd name="T43" fmla="*/ 2292 h 2698"/>
                <a:gd name="T44" fmla="*/ 138 w 2586"/>
                <a:gd name="T45" fmla="*/ 2255 h 2698"/>
                <a:gd name="T46" fmla="*/ 75 w 2586"/>
                <a:gd name="T47" fmla="*/ 2200 h 2698"/>
                <a:gd name="T48" fmla="*/ 29 w 2586"/>
                <a:gd name="T49" fmla="*/ 2129 h 2698"/>
                <a:gd name="T50" fmla="*/ 3 w 2586"/>
                <a:gd name="T51" fmla="*/ 2045 h 2698"/>
                <a:gd name="T52" fmla="*/ 0 w 2586"/>
                <a:gd name="T53" fmla="*/ 304 h 2698"/>
                <a:gd name="T54" fmla="*/ 13 w 2586"/>
                <a:gd name="T55" fmla="*/ 217 h 2698"/>
                <a:gd name="T56" fmla="*/ 49 w 2586"/>
                <a:gd name="T57" fmla="*/ 138 h 2698"/>
                <a:gd name="T58" fmla="*/ 105 w 2586"/>
                <a:gd name="T59" fmla="*/ 74 h 2698"/>
                <a:gd name="T60" fmla="*/ 176 w 2586"/>
                <a:gd name="T61" fmla="*/ 27 h 2698"/>
                <a:gd name="T62" fmla="*/ 260 w 2586"/>
                <a:gd name="T63" fmla="*/ 3 h 2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6" h="2698">
                  <a:moveTo>
                    <a:pt x="304" y="0"/>
                  </a:moveTo>
                  <a:lnTo>
                    <a:pt x="2001" y="0"/>
                  </a:lnTo>
                  <a:lnTo>
                    <a:pt x="2045" y="3"/>
                  </a:lnTo>
                  <a:lnTo>
                    <a:pt x="2088" y="13"/>
                  </a:lnTo>
                  <a:lnTo>
                    <a:pt x="2129" y="27"/>
                  </a:lnTo>
                  <a:lnTo>
                    <a:pt x="2167" y="49"/>
                  </a:lnTo>
                  <a:lnTo>
                    <a:pt x="2200" y="74"/>
                  </a:lnTo>
                  <a:lnTo>
                    <a:pt x="2230" y="105"/>
                  </a:lnTo>
                  <a:lnTo>
                    <a:pt x="2256" y="138"/>
                  </a:lnTo>
                  <a:lnTo>
                    <a:pt x="2276" y="175"/>
                  </a:lnTo>
                  <a:lnTo>
                    <a:pt x="2292" y="217"/>
                  </a:lnTo>
                  <a:lnTo>
                    <a:pt x="2302" y="259"/>
                  </a:lnTo>
                  <a:lnTo>
                    <a:pt x="2305" y="304"/>
                  </a:lnTo>
                  <a:lnTo>
                    <a:pt x="2305" y="1484"/>
                  </a:lnTo>
                  <a:lnTo>
                    <a:pt x="2503" y="1537"/>
                  </a:lnTo>
                  <a:lnTo>
                    <a:pt x="2526" y="1547"/>
                  </a:lnTo>
                  <a:lnTo>
                    <a:pt x="2546" y="1560"/>
                  </a:lnTo>
                  <a:lnTo>
                    <a:pt x="2563" y="1577"/>
                  </a:lnTo>
                  <a:lnTo>
                    <a:pt x="2575" y="1598"/>
                  </a:lnTo>
                  <a:lnTo>
                    <a:pt x="2584" y="1622"/>
                  </a:lnTo>
                  <a:lnTo>
                    <a:pt x="2586" y="1646"/>
                  </a:lnTo>
                  <a:lnTo>
                    <a:pt x="2586" y="2376"/>
                  </a:lnTo>
                  <a:lnTo>
                    <a:pt x="2584" y="2398"/>
                  </a:lnTo>
                  <a:lnTo>
                    <a:pt x="2578" y="2418"/>
                  </a:lnTo>
                  <a:lnTo>
                    <a:pt x="2568" y="2437"/>
                  </a:lnTo>
                  <a:lnTo>
                    <a:pt x="2554" y="2454"/>
                  </a:lnTo>
                  <a:lnTo>
                    <a:pt x="2538" y="2468"/>
                  </a:lnTo>
                  <a:lnTo>
                    <a:pt x="2519" y="2478"/>
                  </a:lnTo>
                  <a:lnTo>
                    <a:pt x="2042" y="2688"/>
                  </a:lnTo>
                  <a:lnTo>
                    <a:pt x="2020" y="2696"/>
                  </a:lnTo>
                  <a:lnTo>
                    <a:pt x="1997" y="2698"/>
                  </a:lnTo>
                  <a:lnTo>
                    <a:pt x="1981" y="2697"/>
                  </a:lnTo>
                  <a:lnTo>
                    <a:pt x="1966" y="2694"/>
                  </a:lnTo>
                  <a:lnTo>
                    <a:pt x="1487" y="2560"/>
                  </a:lnTo>
                  <a:lnTo>
                    <a:pt x="1464" y="2551"/>
                  </a:lnTo>
                  <a:lnTo>
                    <a:pt x="1445" y="2537"/>
                  </a:lnTo>
                  <a:lnTo>
                    <a:pt x="1428" y="2519"/>
                  </a:lnTo>
                  <a:lnTo>
                    <a:pt x="1416" y="2499"/>
                  </a:lnTo>
                  <a:lnTo>
                    <a:pt x="1408" y="2476"/>
                  </a:lnTo>
                  <a:lnTo>
                    <a:pt x="1405" y="2452"/>
                  </a:lnTo>
                  <a:lnTo>
                    <a:pt x="1405" y="2305"/>
                  </a:lnTo>
                  <a:lnTo>
                    <a:pt x="304" y="2305"/>
                  </a:lnTo>
                  <a:lnTo>
                    <a:pt x="260" y="2302"/>
                  </a:lnTo>
                  <a:lnTo>
                    <a:pt x="217" y="2292"/>
                  </a:lnTo>
                  <a:lnTo>
                    <a:pt x="176" y="2276"/>
                  </a:lnTo>
                  <a:lnTo>
                    <a:pt x="138" y="2255"/>
                  </a:lnTo>
                  <a:lnTo>
                    <a:pt x="105" y="2230"/>
                  </a:lnTo>
                  <a:lnTo>
                    <a:pt x="75" y="2200"/>
                  </a:lnTo>
                  <a:lnTo>
                    <a:pt x="49" y="2166"/>
                  </a:lnTo>
                  <a:lnTo>
                    <a:pt x="29" y="2129"/>
                  </a:lnTo>
                  <a:lnTo>
                    <a:pt x="13" y="2088"/>
                  </a:lnTo>
                  <a:lnTo>
                    <a:pt x="3" y="2045"/>
                  </a:lnTo>
                  <a:lnTo>
                    <a:pt x="0" y="2001"/>
                  </a:lnTo>
                  <a:lnTo>
                    <a:pt x="0" y="304"/>
                  </a:lnTo>
                  <a:lnTo>
                    <a:pt x="3" y="259"/>
                  </a:lnTo>
                  <a:lnTo>
                    <a:pt x="13" y="217"/>
                  </a:lnTo>
                  <a:lnTo>
                    <a:pt x="29" y="175"/>
                  </a:lnTo>
                  <a:lnTo>
                    <a:pt x="49" y="138"/>
                  </a:lnTo>
                  <a:lnTo>
                    <a:pt x="75" y="105"/>
                  </a:lnTo>
                  <a:lnTo>
                    <a:pt x="105" y="74"/>
                  </a:lnTo>
                  <a:lnTo>
                    <a:pt x="138" y="49"/>
                  </a:lnTo>
                  <a:lnTo>
                    <a:pt x="176" y="27"/>
                  </a:lnTo>
                  <a:lnTo>
                    <a:pt x="217" y="13"/>
                  </a:lnTo>
                  <a:lnTo>
                    <a:pt x="260" y="3"/>
                  </a:lnTo>
                  <a:lnTo>
                    <a:pt x="30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4">
              <a:extLst>
                <a:ext uri="{FF2B5EF4-FFF2-40B4-BE49-F238E27FC236}">
                  <a16:creationId xmlns:a16="http://schemas.microsoft.com/office/drawing/2014/main" id="{ECBB3C16-30BA-415A-BCBF-C2963E206986}"/>
                </a:ext>
              </a:extLst>
            </p:cNvPr>
            <p:cNvSpPr>
              <a:spLocks noEditPoints="1"/>
            </p:cNvSpPr>
            <p:nvPr/>
          </p:nvSpPr>
          <p:spPr bwMode="auto">
            <a:xfrm>
              <a:off x="4764088" y="2108200"/>
              <a:ext cx="473075" cy="471488"/>
            </a:xfrm>
            <a:custGeom>
              <a:avLst/>
              <a:gdLst>
                <a:gd name="T0" fmla="*/ 680 w 2081"/>
                <a:gd name="T1" fmla="*/ 1104 h 2080"/>
                <a:gd name="T2" fmla="*/ 880 w 2081"/>
                <a:gd name="T3" fmla="*/ 1143 h 2080"/>
                <a:gd name="T4" fmla="*/ 1093 w 2081"/>
                <a:gd name="T5" fmla="*/ 1150 h 2080"/>
                <a:gd name="T6" fmla="*/ 1305 w 2081"/>
                <a:gd name="T7" fmla="*/ 1128 h 2080"/>
                <a:gd name="T8" fmla="*/ 1483 w 2081"/>
                <a:gd name="T9" fmla="*/ 1070 h 2080"/>
                <a:gd name="T10" fmla="*/ 1506 w 2081"/>
                <a:gd name="T11" fmla="*/ 1424 h 2080"/>
                <a:gd name="T12" fmla="*/ 1343 w 2081"/>
                <a:gd name="T13" fmla="*/ 1517 h 2080"/>
                <a:gd name="T14" fmla="*/ 1164 w 2081"/>
                <a:gd name="T15" fmla="*/ 1567 h 2080"/>
                <a:gd name="T16" fmla="*/ 923 w 2081"/>
                <a:gd name="T17" fmla="*/ 1568 h 2080"/>
                <a:gd name="T18" fmla="*/ 723 w 2081"/>
                <a:gd name="T19" fmla="*/ 1521 h 2080"/>
                <a:gd name="T20" fmla="*/ 595 w 2081"/>
                <a:gd name="T21" fmla="*/ 1448 h 2080"/>
                <a:gd name="T22" fmla="*/ 563 w 2081"/>
                <a:gd name="T23" fmla="*/ 1050 h 2080"/>
                <a:gd name="T24" fmla="*/ 1213 w 2081"/>
                <a:gd name="T25" fmla="*/ 471 h 2080"/>
                <a:gd name="T26" fmla="*/ 1398 w 2081"/>
                <a:gd name="T27" fmla="*/ 512 h 2080"/>
                <a:gd name="T28" fmla="*/ 1504 w 2081"/>
                <a:gd name="T29" fmla="*/ 575 h 2080"/>
                <a:gd name="T30" fmla="*/ 1504 w 2081"/>
                <a:gd name="T31" fmla="*/ 650 h 2080"/>
                <a:gd name="T32" fmla="*/ 1398 w 2081"/>
                <a:gd name="T33" fmla="*/ 712 h 2080"/>
                <a:gd name="T34" fmla="*/ 1213 w 2081"/>
                <a:gd name="T35" fmla="*/ 753 h 2080"/>
                <a:gd name="T36" fmla="*/ 980 w 2081"/>
                <a:gd name="T37" fmla="*/ 762 h 2080"/>
                <a:gd name="T38" fmla="*/ 767 w 2081"/>
                <a:gd name="T39" fmla="*/ 736 h 2080"/>
                <a:gd name="T40" fmla="*/ 619 w 2081"/>
                <a:gd name="T41" fmla="*/ 683 h 2080"/>
                <a:gd name="T42" fmla="*/ 563 w 2081"/>
                <a:gd name="T43" fmla="*/ 612 h 2080"/>
                <a:gd name="T44" fmla="*/ 619 w 2081"/>
                <a:gd name="T45" fmla="*/ 541 h 2080"/>
                <a:gd name="T46" fmla="*/ 767 w 2081"/>
                <a:gd name="T47" fmla="*/ 488 h 2080"/>
                <a:gd name="T48" fmla="*/ 980 w 2081"/>
                <a:gd name="T49" fmla="*/ 463 h 2080"/>
                <a:gd name="T50" fmla="*/ 1923 w 2081"/>
                <a:gd name="T51" fmla="*/ 3 h 2080"/>
                <a:gd name="T52" fmla="*/ 2036 w 2081"/>
                <a:gd name="T53" fmla="*/ 69 h 2080"/>
                <a:gd name="T54" fmla="*/ 2081 w 2081"/>
                <a:gd name="T55" fmla="*/ 192 h 2080"/>
                <a:gd name="T56" fmla="*/ 1885 w 2081"/>
                <a:gd name="T57" fmla="*/ 1293 h 2080"/>
                <a:gd name="T58" fmla="*/ 1631 w 2081"/>
                <a:gd name="T59" fmla="*/ 1389 h 2080"/>
                <a:gd name="T60" fmla="*/ 1628 w 2081"/>
                <a:gd name="T61" fmla="*/ 581 h 2080"/>
                <a:gd name="T62" fmla="*/ 1568 w 2081"/>
                <a:gd name="T63" fmla="*/ 477 h 2080"/>
                <a:gd name="T64" fmla="*/ 1443 w 2081"/>
                <a:gd name="T65" fmla="*/ 408 h 2080"/>
                <a:gd name="T66" fmla="*/ 1276 w 2081"/>
                <a:gd name="T67" fmla="*/ 366 h 2080"/>
                <a:gd name="T68" fmla="*/ 1088 w 2081"/>
                <a:gd name="T69" fmla="*/ 350 h 2080"/>
                <a:gd name="T70" fmla="*/ 898 w 2081"/>
                <a:gd name="T71" fmla="*/ 355 h 2080"/>
                <a:gd name="T72" fmla="*/ 717 w 2081"/>
                <a:gd name="T73" fmla="*/ 383 h 2080"/>
                <a:gd name="T74" fmla="*/ 569 w 2081"/>
                <a:gd name="T75" fmla="*/ 439 h 2080"/>
                <a:gd name="T76" fmla="*/ 474 w 2081"/>
                <a:gd name="T77" fmla="*/ 525 h 2080"/>
                <a:gd name="T78" fmla="*/ 451 w 2081"/>
                <a:gd name="T79" fmla="*/ 619 h 2080"/>
                <a:gd name="T80" fmla="*/ 463 w 2081"/>
                <a:gd name="T81" fmla="*/ 1450 h 2080"/>
                <a:gd name="T82" fmla="*/ 550 w 2081"/>
                <a:gd name="T83" fmla="*/ 1556 h 2080"/>
                <a:gd name="T84" fmla="*/ 701 w 2081"/>
                <a:gd name="T85" fmla="*/ 1632 h 2080"/>
                <a:gd name="T86" fmla="*/ 889 w 2081"/>
                <a:gd name="T87" fmla="*/ 1676 h 2080"/>
                <a:gd name="T88" fmla="*/ 1105 w 2081"/>
                <a:gd name="T89" fmla="*/ 1685 h 2080"/>
                <a:gd name="T90" fmla="*/ 1293 w 2081"/>
                <a:gd name="T91" fmla="*/ 2080 h 2080"/>
                <a:gd name="T92" fmla="*/ 95 w 2081"/>
                <a:gd name="T93" fmla="*/ 2055 h 2080"/>
                <a:gd name="T94" fmla="*/ 13 w 2081"/>
                <a:gd name="T95" fmla="*/ 1955 h 2080"/>
                <a:gd name="T96" fmla="*/ 3 w 2081"/>
                <a:gd name="T97" fmla="*/ 157 h 2080"/>
                <a:gd name="T98" fmla="*/ 69 w 2081"/>
                <a:gd name="T99" fmla="*/ 45 h 2080"/>
                <a:gd name="T100" fmla="*/ 192 w 2081"/>
                <a:gd name="T101" fmla="*/ 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81" h="2080">
                  <a:moveTo>
                    <a:pt x="563" y="1050"/>
                  </a:moveTo>
                  <a:lnTo>
                    <a:pt x="597" y="1070"/>
                  </a:lnTo>
                  <a:lnTo>
                    <a:pt x="637" y="1088"/>
                  </a:lnTo>
                  <a:lnTo>
                    <a:pt x="680" y="1104"/>
                  </a:lnTo>
                  <a:lnTo>
                    <a:pt x="727" y="1118"/>
                  </a:lnTo>
                  <a:lnTo>
                    <a:pt x="776" y="1128"/>
                  </a:lnTo>
                  <a:lnTo>
                    <a:pt x="827" y="1137"/>
                  </a:lnTo>
                  <a:lnTo>
                    <a:pt x="880" y="1143"/>
                  </a:lnTo>
                  <a:lnTo>
                    <a:pt x="934" y="1148"/>
                  </a:lnTo>
                  <a:lnTo>
                    <a:pt x="988" y="1150"/>
                  </a:lnTo>
                  <a:lnTo>
                    <a:pt x="1041" y="1151"/>
                  </a:lnTo>
                  <a:lnTo>
                    <a:pt x="1093" y="1150"/>
                  </a:lnTo>
                  <a:lnTo>
                    <a:pt x="1147" y="1148"/>
                  </a:lnTo>
                  <a:lnTo>
                    <a:pt x="1201" y="1143"/>
                  </a:lnTo>
                  <a:lnTo>
                    <a:pt x="1253" y="1137"/>
                  </a:lnTo>
                  <a:lnTo>
                    <a:pt x="1305" y="1128"/>
                  </a:lnTo>
                  <a:lnTo>
                    <a:pt x="1354" y="1118"/>
                  </a:lnTo>
                  <a:lnTo>
                    <a:pt x="1401" y="1104"/>
                  </a:lnTo>
                  <a:lnTo>
                    <a:pt x="1444" y="1088"/>
                  </a:lnTo>
                  <a:lnTo>
                    <a:pt x="1483" y="1070"/>
                  </a:lnTo>
                  <a:lnTo>
                    <a:pt x="1518" y="1050"/>
                  </a:lnTo>
                  <a:lnTo>
                    <a:pt x="1518" y="1389"/>
                  </a:lnTo>
                  <a:lnTo>
                    <a:pt x="1516" y="1406"/>
                  </a:lnTo>
                  <a:lnTo>
                    <a:pt x="1506" y="1424"/>
                  </a:lnTo>
                  <a:lnTo>
                    <a:pt x="1493" y="1441"/>
                  </a:lnTo>
                  <a:lnTo>
                    <a:pt x="1474" y="1459"/>
                  </a:lnTo>
                  <a:lnTo>
                    <a:pt x="1362" y="1506"/>
                  </a:lnTo>
                  <a:lnTo>
                    <a:pt x="1343" y="1517"/>
                  </a:lnTo>
                  <a:lnTo>
                    <a:pt x="1327" y="1532"/>
                  </a:lnTo>
                  <a:lnTo>
                    <a:pt x="1276" y="1545"/>
                  </a:lnTo>
                  <a:lnTo>
                    <a:pt x="1222" y="1558"/>
                  </a:lnTo>
                  <a:lnTo>
                    <a:pt x="1164" y="1567"/>
                  </a:lnTo>
                  <a:lnTo>
                    <a:pt x="1104" y="1572"/>
                  </a:lnTo>
                  <a:lnTo>
                    <a:pt x="1041" y="1574"/>
                  </a:lnTo>
                  <a:lnTo>
                    <a:pt x="980" y="1573"/>
                  </a:lnTo>
                  <a:lnTo>
                    <a:pt x="923" y="1568"/>
                  </a:lnTo>
                  <a:lnTo>
                    <a:pt x="867" y="1559"/>
                  </a:lnTo>
                  <a:lnTo>
                    <a:pt x="815" y="1549"/>
                  </a:lnTo>
                  <a:lnTo>
                    <a:pt x="767" y="1536"/>
                  </a:lnTo>
                  <a:lnTo>
                    <a:pt x="723" y="1521"/>
                  </a:lnTo>
                  <a:lnTo>
                    <a:pt x="683" y="1504"/>
                  </a:lnTo>
                  <a:lnTo>
                    <a:pt x="649" y="1486"/>
                  </a:lnTo>
                  <a:lnTo>
                    <a:pt x="619" y="1467"/>
                  </a:lnTo>
                  <a:lnTo>
                    <a:pt x="595" y="1448"/>
                  </a:lnTo>
                  <a:lnTo>
                    <a:pt x="577" y="1428"/>
                  </a:lnTo>
                  <a:lnTo>
                    <a:pt x="566" y="1408"/>
                  </a:lnTo>
                  <a:lnTo>
                    <a:pt x="563" y="1389"/>
                  </a:lnTo>
                  <a:lnTo>
                    <a:pt x="563" y="1050"/>
                  </a:lnTo>
                  <a:close/>
                  <a:moveTo>
                    <a:pt x="1041" y="461"/>
                  </a:moveTo>
                  <a:lnTo>
                    <a:pt x="1101" y="463"/>
                  </a:lnTo>
                  <a:lnTo>
                    <a:pt x="1158" y="466"/>
                  </a:lnTo>
                  <a:lnTo>
                    <a:pt x="1213" y="471"/>
                  </a:lnTo>
                  <a:lnTo>
                    <a:pt x="1266" y="479"/>
                  </a:lnTo>
                  <a:lnTo>
                    <a:pt x="1313" y="488"/>
                  </a:lnTo>
                  <a:lnTo>
                    <a:pt x="1357" y="500"/>
                  </a:lnTo>
                  <a:lnTo>
                    <a:pt x="1398" y="512"/>
                  </a:lnTo>
                  <a:lnTo>
                    <a:pt x="1432" y="526"/>
                  </a:lnTo>
                  <a:lnTo>
                    <a:pt x="1462" y="541"/>
                  </a:lnTo>
                  <a:lnTo>
                    <a:pt x="1486" y="558"/>
                  </a:lnTo>
                  <a:lnTo>
                    <a:pt x="1504" y="575"/>
                  </a:lnTo>
                  <a:lnTo>
                    <a:pt x="1515" y="594"/>
                  </a:lnTo>
                  <a:lnTo>
                    <a:pt x="1518" y="612"/>
                  </a:lnTo>
                  <a:lnTo>
                    <a:pt x="1515" y="631"/>
                  </a:lnTo>
                  <a:lnTo>
                    <a:pt x="1504" y="650"/>
                  </a:lnTo>
                  <a:lnTo>
                    <a:pt x="1486" y="667"/>
                  </a:lnTo>
                  <a:lnTo>
                    <a:pt x="1462" y="683"/>
                  </a:lnTo>
                  <a:lnTo>
                    <a:pt x="1432" y="698"/>
                  </a:lnTo>
                  <a:lnTo>
                    <a:pt x="1398" y="712"/>
                  </a:lnTo>
                  <a:lnTo>
                    <a:pt x="1357" y="725"/>
                  </a:lnTo>
                  <a:lnTo>
                    <a:pt x="1313" y="736"/>
                  </a:lnTo>
                  <a:lnTo>
                    <a:pt x="1266" y="746"/>
                  </a:lnTo>
                  <a:lnTo>
                    <a:pt x="1213" y="753"/>
                  </a:lnTo>
                  <a:lnTo>
                    <a:pt x="1158" y="758"/>
                  </a:lnTo>
                  <a:lnTo>
                    <a:pt x="1101" y="762"/>
                  </a:lnTo>
                  <a:lnTo>
                    <a:pt x="1041" y="763"/>
                  </a:lnTo>
                  <a:lnTo>
                    <a:pt x="980" y="762"/>
                  </a:lnTo>
                  <a:lnTo>
                    <a:pt x="923" y="758"/>
                  </a:lnTo>
                  <a:lnTo>
                    <a:pt x="867" y="753"/>
                  </a:lnTo>
                  <a:lnTo>
                    <a:pt x="815" y="746"/>
                  </a:lnTo>
                  <a:lnTo>
                    <a:pt x="767" y="736"/>
                  </a:lnTo>
                  <a:lnTo>
                    <a:pt x="723" y="725"/>
                  </a:lnTo>
                  <a:lnTo>
                    <a:pt x="683" y="712"/>
                  </a:lnTo>
                  <a:lnTo>
                    <a:pt x="649" y="698"/>
                  </a:lnTo>
                  <a:lnTo>
                    <a:pt x="619" y="683"/>
                  </a:lnTo>
                  <a:lnTo>
                    <a:pt x="595" y="667"/>
                  </a:lnTo>
                  <a:lnTo>
                    <a:pt x="577" y="650"/>
                  </a:lnTo>
                  <a:lnTo>
                    <a:pt x="566" y="631"/>
                  </a:lnTo>
                  <a:lnTo>
                    <a:pt x="563" y="612"/>
                  </a:lnTo>
                  <a:lnTo>
                    <a:pt x="566" y="594"/>
                  </a:lnTo>
                  <a:lnTo>
                    <a:pt x="577" y="575"/>
                  </a:lnTo>
                  <a:lnTo>
                    <a:pt x="595" y="558"/>
                  </a:lnTo>
                  <a:lnTo>
                    <a:pt x="619" y="541"/>
                  </a:lnTo>
                  <a:lnTo>
                    <a:pt x="649" y="526"/>
                  </a:lnTo>
                  <a:lnTo>
                    <a:pt x="683" y="512"/>
                  </a:lnTo>
                  <a:lnTo>
                    <a:pt x="723" y="500"/>
                  </a:lnTo>
                  <a:lnTo>
                    <a:pt x="767" y="488"/>
                  </a:lnTo>
                  <a:lnTo>
                    <a:pt x="815" y="479"/>
                  </a:lnTo>
                  <a:lnTo>
                    <a:pt x="867" y="471"/>
                  </a:lnTo>
                  <a:lnTo>
                    <a:pt x="923" y="466"/>
                  </a:lnTo>
                  <a:lnTo>
                    <a:pt x="980" y="463"/>
                  </a:lnTo>
                  <a:lnTo>
                    <a:pt x="1041" y="461"/>
                  </a:lnTo>
                  <a:close/>
                  <a:moveTo>
                    <a:pt x="192" y="0"/>
                  </a:moveTo>
                  <a:lnTo>
                    <a:pt x="1889" y="0"/>
                  </a:lnTo>
                  <a:lnTo>
                    <a:pt x="1923" y="3"/>
                  </a:lnTo>
                  <a:lnTo>
                    <a:pt x="1955" y="12"/>
                  </a:lnTo>
                  <a:lnTo>
                    <a:pt x="1986" y="26"/>
                  </a:lnTo>
                  <a:lnTo>
                    <a:pt x="2012" y="45"/>
                  </a:lnTo>
                  <a:lnTo>
                    <a:pt x="2036" y="69"/>
                  </a:lnTo>
                  <a:lnTo>
                    <a:pt x="2055" y="95"/>
                  </a:lnTo>
                  <a:lnTo>
                    <a:pt x="2068" y="125"/>
                  </a:lnTo>
                  <a:lnTo>
                    <a:pt x="2078" y="157"/>
                  </a:lnTo>
                  <a:lnTo>
                    <a:pt x="2081" y="192"/>
                  </a:lnTo>
                  <a:lnTo>
                    <a:pt x="2081" y="1342"/>
                  </a:lnTo>
                  <a:lnTo>
                    <a:pt x="1913" y="1297"/>
                  </a:lnTo>
                  <a:lnTo>
                    <a:pt x="1899" y="1294"/>
                  </a:lnTo>
                  <a:lnTo>
                    <a:pt x="1885" y="1293"/>
                  </a:lnTo>
                  <a:lnTo>
                    <a:pt x="1862" y="1295"/>
                  </a:lnTo>
                  <a:lnTo>
                    <a:pt x="1840" y="1302"/>
                  </a:lnTo>
                  <a:lnTo>
                    <a:pt x="1631" y="1391"/>
                  </a:lnTo>
                  <a:lnTo>
                    <a:pt x="1631" y="1389"/>
                  </a:lnTo>
                  <a:lnTo>
                    <a:pt x="1631" y="619"/>
                  </a:lnTo>
                  <a:lnTo>
                    <a:pt x="1630" y="619"/>
                  </a:lnTo>
                  <a:lnTo>
                    <a:pt x="1631" y="612"/>
                  </a:lnTo>
                  <a:lnTo>
                    <a:pt x="1628" y="581"/>
                  </a:lnTo>
                  <a:lnTo>
                    <a:pt x="1620" y="551"/>
                  </a:lnTo>
                  <a:lnTo>
                    <a:pt x="1607" y="525"/>
                  </a:lnTo>
                  <a:lnTo>
                    <a:pt x="1589" y="501"/>
                  </a:lnTo>
                  <a:lnTo>
                    <a:pt x="1568" y="477"/>
                  </a:lnTo>
                  <a:lnTo>
                    <a:pt x="1541" y="457"/>
                  </a:lnTo>
                  <a:lnTo>
                    <a:pt x="1512" y="439"/>
                  </a:lnTo>
                  <a:lnTo>
                    <a:pt x="1479" y="423"/>
                  </a:lnTo>
                  <a:lnTo>
                    <a:pt x="1443" y="408"/>
                  </a:lnTo>
                  <a:lnTo>
                    <a:pt x="1404" y="395"/>
                  </a:lnTo>
                  <a:lnTo>
                    <a:pt x="1363" y="383"/>
                  </a:lnTo>
                  <a:lnTo>
                    <a:pt x="1320" y="374"/>
                  </a:lnTo>
                  <a:lnTo>
                    <a:pt x="1276" y="366"/>
                  </a:lnTo>
                  <a:lnTo>
                    <a:pt x="1230" y="359"/>
                  </a:lnTo>
                  <a:lnTo>
                    <a:pt x="1183" y="355"/>
                  </a:lnTo>
                  <a:lnTo>
                    <a:pt x="1136" y="352"/>
                  </a:lnTo>
                  <a:lnTo>
                    <a:pt x="1088" y="350"/>
                  </a:lnTo>
                  <a:lnTo>
                    <a:pt x="1041" y="349"/>
                  </a:lnTo>
                  <a:lnTo>
                    <a:pt x="993" y="350"/>
                  </a:lnTo>
                  <a:lnTo>
                    <a:pt x="945" y="352"/>
                  </a:lnTo>
                  <a:lnTo>
                    <a:pt x="898" y="355"/>
                  </a:lnTo>
                  <a:lnTo>
                    <a:pt x="850" y="359"/>
                  </a:lnTo>
                  <a:lnTo>
                    <a:pt x="805" y="366"/>
                  </a:lnTo>
                  <a:lnTo>
                    <a:pt x="761" y="374"/>
                  </a:lnTo>
                  <a:lnTo>
                    <a:pt x="717" y="383"/>
                  </a:lnTo>
                  <a:lnTo>
                    <a:pt x="677" y="395"/>
                  </a:lnTo>
                  <a:lnTo>
                    <a:pt x="638" y="408"/>
                  </a:lnTo>
                  <a:lnTo>
                    <a:pt x="602" y="423"/>
                  </a:lnTo>
                  <a:lnTo>
                    <a:pt x="569" y="439"/>
                  </a:lnTo>
                  <a:lnTo>
                    <a:pt x="540" y="457"/>
                  </a:lnTo>
                  <a:lnTo>
                    <a:pt x="513" y="477"/>
                  </a:lnTo>
                  <a:lnTo>
                    <a:pt x="491" y="501"/>
                  </a:lnTo>
                  <a:lnTo>
                    <a:pt x="474" y="525"/>
                  </a:lnTo>
                  <a:lnTo>
                    <a:pt x="461" y="551"/>
                  </a:lnTo>
                  <a:lnTo>
                    <a:pt x="453" y="581"/>
                  </a:lnTo>
                  <a:lnTo>
                    <a:pt x="450" y="612"/>
                  </a:lnTo>
                  <a:lnTo>
                    <a:pt x="451" y="619"/>
                  </a:lnTo>
                  <a:lnTo>
                    <a:pt x="450" y="619"/>
                  </a:lnTo>
                  <a:lnTo>
                    <a:pt x="450" y="1389"/>
                  </a:lnTo>
                  <a:lnTo>
                    <a:pt x="453" y="1421"/>
                  </a:lnTo>
                  <a:lnTo>
                    <a:pt x="463" y="1450"/>
                  </a:lnTo>
                  <a:lnTo>
                    <a:pt x="476" y="1480"/>
                  </a:lnTo>
                  <a:lnTo>
                    <a:pt x="496" y="1506"/>
                  </a:lnTo>
                  <a:lnTo>
                    <a:pt x="521" y="1532"/>
                  </a:lnTo>
                  <a:lnTo>
                    <a:pt x="550" y="1556"/>
                  </a:lnTo>
                  <a:lnTo>
                    <a:pt x="583" y="1577"/>
                  </a:lnTo>
                  <a:lnTo>
                    <a:pt x="619" y="1597"/>
                  </a:lnTo>
                  <a:lnTo>
                    <a:pt x="659" y="1615"/>
                  </a:lnTo>
                  <a:lnTo>
                    <a:pt x="701" y="1632"/>
                  </a:lnTo>
                  <a:lnTo>
                    <a:pt x="746" y="1646"/>
                  </a:lnTo>
                  <a:lnTo>
                    <a:pt x="792" y="1658"/>
                  </a:lnTo>
                  <a:lnTo>
                    <a:pt x="841" y="1668"/>
                  </a:lnTo>
                  <a:lnTo>
                    <a:pt x="889" y="1676"/>
                  </a:lnTo>
                  <a:lnTo>
                    <a:pt x="940" y="1682"/>
                  </a:lnTo>
                  <a:lnTo>
                    <a:pt x="990" y="1686"/>
                  </a:lnTo>
                  <a:lnTo>
                    <a:pt x="1041" y="1687"/>
                  </a:lnTo>
                  <a:lnTo>
                    <a:pt x="1105" y="1685"/>
                  </a:lnTo>
                  <a:lnTo>
                    <a:pt x="1168" y="1680"/>
                  </a:lnTo>
                  <a:lnTo>
                    <a:pt x="1232" y="1670"/>
                  </a:lnTo>
                  <a:lnTo>
                    <a:pt x="1293" y="1657"/>
                  </a:lnTo>
                  <a:lnTo>
                    <a:pt x="1293" y="2080"/>
                  </a:lnTo>
                  <a:lnTo>
                    <a:pt x="192" y="2080"/>
                  </a:lnTo>
                  <a:lnTo>
                    <a:pt x="157" y="2077"/>
                  </a:lnTo>
                  <a:lnTo>
                    <a:pt x="126" y="2068"/>
                  </a:lnTo>
                  <a:lnTo>
                    <a:pt x="95" y="2055"/>
                  </a:lnTo>
                  <a:lnTo>
                    <a:pt x="69" y="2036"/>
                  </a:lnTo>
                  <a:lnTo>
                    <a:pt x="45" y="2012"/>
                  </a:lnTo>
                  <a:lnTo>
                    <a:pt x="26" y="1985"/>
                  </a:lnTo>
                  <a:lnTo>
                    <a:pt x="13" y="1955"/>
                  </a:lnTo>
                  <a:lnTo>
                    <a:pt x="3" y="1923"/>
                  </a:lnTo>
                  <a:lnTo>
                    <a:pt x="0" y="1889"/>
                  </a:lnTo>
                  <a:lnTo>
                    <a:pt x="0" y="192"/>
                  </a:lnTo>
                  <a:lnTo>
                    <a:pt x="3" y="157"/>
                  </a:lnTo>
                  <a:lnTo>
                    <a:pt x="13" y="125"/>
                  </a:lnTo>
                  <a:lnTo>
                    <a:pt x="26" y="95"/>
                  </a:lnTo>
                  <a:lnTo>
                    <a:pt x="45" y="69"/>
                  </a:lnTo>
                  <a:lnTo>
                    <a:pt x="69" y="45"/>
                  </a:lnTo>
                  <a:lnTo>
                    <a:pt x="95" y="26"/>
                  </a:lnTo>
                  <a:lnTo>
                    <a:pt x="126" y="12"/>
                  </a:lnTo>
                  <a:lnTo>
                    <a:pt x="157" y="3"/>
                  </a:lnTo>
                  <a:lnTo>
                    <a:pt x="19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
              <a:extLst>
                <a:ext uri="{FF2B5EF4-FFF2-40B4-BE49-F238E27FC236}">
                  <a16:creationId xmlns:a16="http://schemas.microsoft.com/office/drawing/2014/main" id="{253C74D1-8D52-4791-A916-8AA8AA580640}"/>
                </a:ext>
              </a:extLst>
            </p:cNvPr>
            <p:cNvSpPr>
              <a:spLocks noEditPoints="1"/>
            </p:cNvSpPr>
            <p:nvPr/>
          </p:nvSpPr>
          <p:spPr bwMode="auto">
            <a:xfrm>
              <a:off x="4892676" y="2278063"/>
              <a:ext cx="407988" cy="392113"/>
            </a:xfrm>
            <a:custGeom>
              <a:avLst/>
              <a:gdLst>
                <a:gd name="T0" fmla="*/ 1322 w 1799"/>
                <a:gd name="T1" fmla="*/ 658 h 1726"/>
                <a:gd name="T2" fmla="*/ 1799 w 1799"/>
                <a:gd name="T3" fmla="*/ 786 h 1726"/>
                <a:gd name="T4" fmla="*/ 1799 w 1799"/>
                <a:gd name="T5" fmla="*/ 1516 h 1726"/>
                <a:gd name="T6" fmla="*/ 1322 w 1799"/>
                <a:gd name="T7" fmla="*/ 1726 h 1726"/>
                <a:gd name="T8" fmla="*/ 843 w 1799"/>
                <a:gd name="T9" fmla="*/ 1592 h 1726"/>
                <a:gd name="T10" fmla="*/ 843 w 1799"/>
                <a:gd name="T11" fmla="*/ 862 h 1726"/>
                <a:gd name="T12" fmla="*/ 1322 w 1799"/>
                <a:gd name="T13" fmla="*/ 658 h 1726"/>
                <a:gd name="T14" fmla="*/ 0 w 1799"/>
                <a:gd name="T15" fmla="*/ 0 h 1726"/>
                <a:gd name="T16" fmla="*/ 34 w 1799"/>
                <a:gd name="T17" fmla="*/ 20 h 1726"/>
                <a:gd name="T18" fmla="*/ 74 w 1799"/>
                <a:gd name="T19" fmla="*/ 38 h 1726"/>
                <a:gd name="T20" fmla="*/ 117 w 1799"/>
                <a:gd name="T21" fmla="*/ 54 h 1726"/>
                <a:gd name="T22" fmla="*/ 164 w 1799"/>
                <a:gd name="T23" fmla="*/ 68 h 1726"/>
                <a:gd name="T24" fmla="*/ 213 w 1799"/>
                <a:gd name="T25" fmla="*/ 78 h 1726"/>
                <a:gd name="T26" fmla="*/ 264 w 1799"/>
                <a:gd name="T27" fmla="*/ 87 h 1726"/>
                <a:gd name="T28" fmla="*/ 317 w 1799"/>
                <a:gd name="T29" fmla="*/ 93 h 1726"/>
                <a:gd name="T30" fmla="*/ 371 w 1799"/>
                <a:gd name="T31" fmla="*/ 98 h 1726"/>
                <a:gd name="T32" fmla="*/ 425 w 1799"/>
                <a:gd name="T33" fmla="*/ 100 h 1726"/>
                <a:gd name="T34" fmla="*/ 478 w 1799"/>
                <a:gd name="T35" fmla="*/ 101 h 1726"/>
                <a:gd name="T36" fmla="*/ 530 w 1799"/>
                <a:gd name="T37" fmla="*/ 100 h 1726"/>
                <a:gd name="T38" fmla="*/ 584 w 1799"/>
                <a:gd name="T39" fmla="*/ 98 h 1726"/>
                <a:gd name="T40" fmla="*/ 638 w 1799"/>
                <a:gd name="T41" fmla="*/ 93 h 1726"/>
                <a:gd name="T42" fmla="*/ 691 w 1799"/>
                <a:gd name="T43" fmla="*/ 87 h 1726"/>
                <a:gd name="T44" fmla="*/ 742 w 1799"/>
                <a:gd name="T45" fmla="*/ 78 h 1726"/>
                <a:gd name="T46" fmla="*/ 791 w 1799"/>
                <a:gd name="T47" fmla="*/ 68 h 1726"/>
                <a:gd name="T48" fmla="*/ 838 w 1799"/>
                <a:gd name="T49" fmla="*/ 54 h 1726"/>
                <a:gd name="T50" fmla="*/ 881 w 1799"/>
                <a:gd name="T51" fmla="*/ 38 h 1726"/>
                <a:gd name="T52" fmla="*/ 920 w 1799"/>
                <a:gd name="T53" fmla="*/ 20 h 1726"/>
                <a:gd name="T54" fmla="*/ 955 w 1799"/>
                <a:gd name="T55" fmla="*/ 0 h 1726"/>
                <a:gd name="T56" fmla="*/ 955 w 1799"/>
                <a:gd name="T57" fmla="*/ 215 h 1726"/>
                <a:gd name="T58" fmla="*/ 920 w 1799"/>
                <a:gd name="T59" fmla="*/ 237 h 1726"/>
                <a:gd name="T60" fmla="*/ 881 w 1799"/>
                <a:gd name="T61" fmla="*/ 254 h 1726"/>
                <a:gd name="T62" fmla="*/ 838 w 1799"/>
                <a:gd name="T63" fmla="*/ 269 h 1726"/>
                <a:gd name="T64" fmla="*/ 791 w 1799"/>
                <a:gd name="T65" fmla="*/ 283 h 1726"/>
                <a:gd name="T66" fmla="*/ 742 w 1799"/>
                <a:gd name="T67" fmla="*/ 294 h 1726"/>
                <a:gd name="T68" fmla="*/ 690 w 1799"/>
                <a:gd name="T69" fmla="*/ 302 h 1726"/>
                <a:gd name="T70" fmla="*/ 638 w 1799"/>
                <a:gd name="T71" fmla="*/ 309 h 1726"/>
                <a:gd name="T72" fmla="*/ 584 w 1799"/>
                <a:gd name="T73" fmla="*/ 314 h 1726"/>
                <a:gd name="T74" fmla="*/ 530 w 1799"/>
                <a:gd name="T75" fmla="*/ 317 h 1726"/>
                <a:gd name="T76" fmla="*/ 478 w 1799"/>
                <a:gd name="T77" fmla="*/ 317 h 1726"/>
                <a:gd name="T78" fmla="*/ 425 w 1799"/>
                <a:gd name="T79" fmla="*/ 317 h 1726"/>
                <a:gd name="T80" fmla="*/ 371 w 1799"/>
                <a:gd name="T81" fmla="*/ 314 h 1726"/>
                <a:gd name="T82" fmla="*/ 317 w 1799"/>
                <a:gd name="T83" fmla="*/ 309 h 1726"/>
                <a:gd name="T84" fmla="*/ 264 w 1799"/>
                <a:gd name="T85" fmla="*/ 302 h 1726"/>
                <a:gd name="T86" fmla="*/ 213 w 1799"/>
                <a:gd name="T87" fmla="*/ 294 h 1726"/>
                <a:gd name="T88" fmla="*/ 164 w 1799"/>
                <a:gd name="T89" fmla="*/ 283 h 1726"/>
                <a:gd name="T90" fmla="*/ 117 w 1799"/>
                <a:gd name="T91" fmla="*/ 269 h 1726"/>
                <a:gd name="T92" fmla="*/ 74 w 1799"/>
                <a:gd name="T93" fmla="*/ 254 h 1726"/>
                <a:gd name="T94" fmla="*/ 34 w 1799"/>
                <a:gd name="T95" fmla="*/ 237 h 1726"/>
                <a:gd name="T96" fmla="*/ 0 w 1799"/>
                <a:gd name="T97" fmla="*/ 215 h 1726"/>
                <a:gd name="T98" fmla="*/ 0 w 1799"/>
                <a:gd name="T9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99" h="1726">
                  <a:moveTo>
                    <a:pt x="1322" y="658"/>
                  </a:moveTo>
                  <a:lnTo>
                    <a:pt x="1799" y="786"/>
                  </a:lnTo>
                  <a:lnTo>
                    <a:pt x="1799" y="1516"/>
                  </a:lnTo>
                  <a:lnTo>
                    <a:pt x="1322" y="1726"/>
                  </a:lnTo>
                  <a:lnTo>
                    <a:pt x="843" y="1592"/>
                  </a:lnTo>
                  <a:lnTo>
                    <a:pt x="843" y="862"/>
                  </a:lnTo>
                  <a:lnTo>
                    <a:pt x="1322" y="658"/>
                  </a:lnTo>
                  <a:close/>
                  <a:moveTo>
                    <a:pt x="0" y="0"/>
                  </a:moveTo>
                  <a:lnTo>
                    <a:pt x="34" y="20"/>
                  </a:lnTo>
                  <a:lnTo>
                    <a:pt x="74" y="38"/>
                  </a:lnTo>
                  <a:lnTo>
                    <a:pt x="117" y="54"/>
                  </a:lnTo>
                  <a:lnTo>
                    <a:pt x="164" y="68"/>
                  </a:lnTo>
                  <a:lnTo>
                    <a:pt x="213" y="78"/>
                  </a:lnTo>
                  <a:lnTo>
                    <a:pt x="264" y="87"/>
                  </a:lnTo>
                  <a:lnTo>
                    <a:pt x="317" y="93"/>
                  </a:lnTo>
                  <a:lnTo>
                    <a:pt x="371" y="98"/>
                  </a:lnTo>
                  <a:lnTo>
                    <a:pt x="425" y="100"/>
                  </a:lnTo>
                  <a:lnTo>
                    <a:pt x="478" y="101"/>
                  </a:lnTo>
                  <a:lnTo>
                    <a:pt x="530" y="100"/>
                  </a:lnTo>
                  <a:lnTo>
                    <a:pt x="584" y="98"/>
                  </a:lnTo>
                  <a:lnTo>
                    <a:pt x="638" y="93"/>
                  </a:lnTo>
                  <a:lnTo>
                    <a:pt x="691" y="87"/>
                  </a:lnTo>
                  <a:lnTo>
                    <a:pt x="742" y="78"/>
                  </a:lnTo>
                  <a:lnTo>
                    <a:pt x="791" y="68"/>
                  </a:lnTo>
                  <a:lnTo>
                    <a:pt x="838" y="54"/>
                  </a:lnTo>
                  <a:lnTo>
                    <a:pt x="881" y="38"/>
                  </a:lnTo>
                  <a:lnTo>
                    <a:pt x="920" y="20"/>
                  </a:lnTo>
                  <a:lnTo>
                    <a:pt x="955" y="0"/>
                  </a:lnTo>
                  <a:lnTo>
                    <a:pt x="955" y="215"/>
                  </a:lnTo>
                  <a:lnTo>
                    <a:pt x="920" y="237"/>
                  </a:lnTo>
                  <a:lnTo>
                    <a:pt x="881" y="254"/>
                  </a:lnTo>
                  <a:lnTo>
                    <a:pt x="838" y="269"/>
                  </a:lnTo>
                  <a:lnTo>
                    <a:pt x="791" y="283"/>
                  </a:lnTo>
                  <a:lnTo>
                    <a:pt x="742" y="294"/>
                  </a:lnTo>
                  <a:lnTo>
                    <a:pt x="690" y="302"/>
                  </a:lnTo>
                  <a:lnTo>
                    <a:pt x="638" y="309"/>
                  </a:lnTo>
                  <a:lnTo>
                    <a:pt x="584" y="314"/>
                  </a:lnTo>
                  <a:lnTo>
                    <a:pt x="530" y="317"/>
                  </a:lnTo>
                  <a:lnTo>
                    <a:pt x="478" y="317"/>
                  </a:lnTo>
                  <a:lnTo>
                    <a:pt x="425" y="317"/>
                  </a:lnTo>
                  <a:lnTo>
                    <a:pt x="371" y="314"/>
                  </a:lnTo>
                  <a:lnTo>
                    <a:pt x="317" y="309"/>
                  </a:lnTo>
                  <a:lnTo>
                    <a:pt x="264" y="302"/>
                  </a:lnTo>
                  <a:lnTo>
                    <a:pt x="213" y="294"/>
                  </a:lnTo>
                  <a:lnTo>
                    <a:pt x="164" y="283"/>
                  </a:lnTo>
                  <a:lnTo>
                    <a:pt x="117" y="269"/>
                  </a:lnTo>
                  <a:lnTo>
                    <a:pt x="74" y="254"/>
                  </a:lnTo>
                  <a:lnTo>
                    <a:pt x="34" y="237"/>
                  </a:lnTo>
                  <a:lnTo>
                    <a:pt x="0" y="215"/>
                  </a:lnTo>
                  <a:lnTo>
                    <a:pt x="0" y="0"/>
                  </a:lnTo>
                  <a:close/>
                </a:path>
              </a:pathLst>
            </a:custGeom>
            <a:solidFill>
              <a:srgbClr val="F8C33B"/>
            </a:solidFill>
            <a:ln w="0">
              <a:solidFill>
                <a:srgbClr val="F8C3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Group 156">
            <a:extLst>
              <a:ext uri="{FF2B5EF4-FFF2-40B4-BE49-F238E27FC236}">
                <a16:creationId xmlns:a16="http://schemas.microsoft.com/office/drawing/2014/main" id="{5FEF0F39-3FAA-4DB4-8F78-4ECEF9702175}"/>
              </a:ext>
            </a:extLst>
          </p:cNvPr>
          <p:cNvGrpSpPr>
            <a:grpSpLocks noChangeAspect="1"/>
          </p:cNvGrpSpPr>
          <p:nvPr/>
        </p:nvGrpSpPr>
        <p:grpSpPr>
          <a:xfrm>
            <a:off x="9493102" y="2565340"/>
            <a:ext cx="663575" cy="574675"/>
            <a:chOff x="479425" y="3446463"/>
            <a:chExt cx="663575" cy="574675"/>
          </a:xfrm>
        </p:grpSpPr>
        <p:sp>
          <p:nvSpPr>
            <p:cNvPr id="158" name="Freeform 34">
              <a:extLst>
                <a:ext uri="{FF2B5EF4-FFF2-40B4-BE49-F238E27FC236}">
                  <a16:creationId xmlns:a16="http://schemas.microsoft.com/office/drawing/2014/main" id="{6FDD08C9-A78E-4022-8D4D-83A3D360E759}"/>
                </a:ext>
              </a:extLst>
            </p:cNvPr>
            <p:cNvSpPr>
              <a:spLocks/>
            </p:cNvSpPr>
            <p:nvPr/>
          </p:nvSpPr>
          <p:spPr bwMode="auto">
            <a:xfrm>
              <a:off x="479425" y="3446463"/>
              <a:ext cx="663575" cy="574675"/>
            </a:xfrm>
            <a:custGeom>
              <a:avLst/>
              <a:gdLst>
                <a:gd name="T0" fmla="*/ 2528 w 2924"/>
                <a:gd name="T1" fmla="*/ 23 h 2531"/>
                <a:gd name="T2" fmla="*/ 2641 w 2924"/>
                <a:gd name="T3" fmla="*/ 113 h 2531"/>
                <a:gd name="T4" fmla="*/ 2882 w 2924"/>
                <a:gd name="T5" fmla="*/ 137 h 2531"/>
                <a:gd name="T6" fmla="*/ 2924 w 2924"/>
                <a:gd name="T7" fmla="*/ 225 h 2531"/>
                <a:gd name="T8" fmla="*/ 2899 w 2924"/>
                <a:gd name="T9" fmla="*/ 408 h 2531"/>
                <a:gd name="T10" fmla="*/ 2811 w 2924"/>
                <a:gd name="T11" fmla="*/ 450 h 2531"/>
                <a:gd name="T12" fmla="*/ 2561 w 2924"/>
                <a:gd name="T13" fmla="*/ 523 h 2531"/>
                <a:gd name="T14" fmla="*/ 2418 w 2924"/>
                <a:gd name="T15" fmla="*/ 563 h 2531"/>
                <a:gd name="T16" fmla="*/ 2274 w 2924"/>
                <a:gd name="T17" fmla="*/ 523 h 2531"/>
                <a:gd name="T18" fmla="*/ 1550 w 2924"/>
                <a:gd name="T19" fmla="*/ 450 h 2531"/>
                <a:gd name="T20" fmla="*/ 1852 w 2924"/>
                <a:gd name="T21" fmla="*/ 848 h 2531"/>
                <a:gd name="T22" fmla="*/ 1986 w 2924"/>
                <a:gd name="T23" fmla="*/ 790 h 2531"/>
                <a:gd name="T24" fmla="*/ 2134 w 2924"/>
                <a:gd name="T25" fmla="*/ 810 h 2531"/>
                <a:gd name="T26" fmla="*/ 2248 w 2924"/>
                <a:gd name="T27" fmla="*/ 900 h 2531"/>
                <a:gd name="T28" fmla="*/ 2882 w 2924"/>
                <a:gd name="T29" fmla="*/ 924 h 2531"/>
                <a:gd name="T30" fmla="*/ 2924 w 2924"/>
                <a:gd name="T31" fmla="*/ 1013 h 2531"/>
                <a:gd name="T32" fmla="*/ 2899 w 2924"/>
                <a:gd name="T33" fmla="*/ 1196 h 2531"/>
                <a:gd name="T34" fmla="*/ 2811 w 2924"/>
                <a:gd name="T35" fmla="*/ 1237 h 2531"/>
                <a:gd name="T36" fmla="*/ 2167 w 2924"/>
                <a:gd name="T37" fmla="*/ 1310 h 2531"/>
                <a:gd name="T38" fmla="*/ 2024 w 2924"/>
                <a:gd name="T39" fmla="*/ 1350 h 2531"/>
                <a:gd name="T40" fmla="*/ 1881 w 2924"/>
                <a:gd name="T41" fmla="*/ 1310 h 2531"/>
                <a:gd name="T42" fmla="*/ 1750 w 2924"/>
                <a:gd name="T43" fmla="*/ 1237 h 2531"/>
                <a:gd name="T44" fmla="*/ 2133 w 2924"/>
                <a:gd name="T45" fmla="*/ 1635 h 2531"/>
                <a:gd name="T46" fmla="*/ 2267 w 2924"/>
                <a:gd name="T47" fmla="*/ 1577 h 2531"/>
                <a:gd name="T48" fmla="*/ 2415 w 2924"/>
                <a:gd name="T49" fmla="*/ 1597 h 2531"/>
                <a:gd name="T50" fmla="*/ 2529 w 2924"/>
                <a:gd name="T51" fmla="*/ 1687 h 2531"/>
                <a:gd name="T52" fmla="*/ 2882 w 2924"/>
                <a:gd name="T53" fmla="*/ 1712 h 2531"/>
                <a:gd name="T54" fmla="*/ 2924 w 2924"/>
                <a:gd name="T55" fmla="*/ 1800 h 2531"/>
                <a:gd name="T56" fmla="*/ 2899 w 2924"/>
                <a:gd name="T57" fmla="*/ 1983 h 2531"/>
                <a:gd name="T58" fmla="*/ 2811 w 2924"/>
                <a:gd name="T59" fmla="*/ 2025 h 2531"/>
                <a:gd name="T60" fmla="*/ 2448 w 2924"/>
                <a:gd name="T61" fmla="*/ 2097 h 2531"/>
                <a:gd name="T62" fmla="*/ 2305 w 2924"/>
                <a:gd name="T63" fmla="*/ 2137 h 2531"/>
                <a:gd name="T64" fmla="*/ 2162 w 2924"/>
                <a:gd name="T65" fmla="*/ 2097 h 2531"/>
                <a:gd name="T66" fmla="*/ 1855 w 2924"/>
                <a:gd name="T67" fmla="*/ 2025 h 2531"/>
                <a:gd name="T68" fmla="*/ 1767 w 2924"/>
                <a:gd name="T69" fmla="*/ 1983 h 2531"/>
                <a:gd name="T70" fmla="*/ 1518 w 2924"/>
                <a:gd name="T71" fmla="*/ 2208 h 2531"/>
                <a:gd name="T72" fmla="*/ 1486 w 2924"/>
                <a:gd name="T73" fmla="*/ 2286 h 2531"/>
                <a:gd name="T74" fmla="*/ 951 w 2924"/>
                <a:gd name="T75" fmla="*/ 2528 h 2531"/>
                <a:gd name="T76" fmla="*/ 419 w 2924"/>
                <a:gd name="T77" fmla="*/ 2393 h 2531"/>
                <a:gd name="T78" fmla="*/ 348 w 2924"/>
                <a:gd name="T79" fmla="*/ 2331 h 2531"/>
                <a:gd name="T80" fmla="*/ 339 w 2924"/>
                <a:gd name="T81" fmla="*/ 1532 h 2531"/>
                <a:gd name="T82" fmla="*/ 387 w 2924"/>
                <a:gd name="T83" fmla="*/ 1461 h 2531"/>
                <a:gd name="T84" fmla="*/ 580 w 2924"/>
                <a:gd name="T85" fmla="*/ 1347 h 2531"/>
                <a:gd name="T86" fmla="*/ 446 w 2924"/>
                <a:gd name="T87" fmla="*/ 1290 h 2531"/>
                <a:gd name="T88" fmla="*/ 87 w 2924"/>
                <a:gd name="T89" fmla="*/ 1235 h 2531"/>
                <a:gd name="T90" fmla="*/ 12 w 2924"/>
                <a:gd name="T91" fmla="*/ 1175 h 2531"/>
                <a:gd name="T92" fmla="*/ 3 w 2924"/>
                <a:gd name="T93" fmla="*/ 987 h 2531"/>
                <a:gd name="T94" fmla="*/ 63 w 2924"/>
                <a:gd name="T95" fmla="*/ 912 h 2531"/>
                <a:gd name="T96" fmla="*/ 418 w 2924"/>
                <a:gd name="T97" fmla="*/ 873 h 2531"/>
                <a:gd name="T98" fmla="*/ 543 w 2924"/>
                <a:gd name="T99" fmla="*/ 799 h 2531"/>
                <a:gd name="T100" fmla="*/ 694 w 2924"/>
                <a:gd name="T101" fmla="*/ 799 h 2531"/>
                <a:gd name="T102" fmla="*/ 818 w 2924"/>
                <a:gd name="T103" fmla="*/ 873 h 2531"/>
                <a:gd name="T104" fmla="*/ 1307 w 2924"/>
                <a:gd name="T105" fmla="*/ 172 h 2531"/>
                <a:gd name="T106" fmla="*/ 1381 w 2924"/>
                <a:gd name="T107" fmla="*/ 115 h 2531"/>
                <a:gd name="T108" fmla="*/ 2245 w 2924"/>
                <a:gd name="T109" fmla="*/ 61 h 2531"/>
                <a:gd name="T110" fmla="*/ 2379 w 2924"/>
                <a:gd name="T111" fmla="*/ 3 h 2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24" h="2531">
                  <a:moveTo>
                    <a:pt x="2418" y="0"/>
                  </a:moveTo>
                  <a:lnTo>
                    <a:pt x="2456" y="3"/>
                  </a:lnTo>
                  <a:lnTo>
                    <a:pt x="2493" y="11"/>
                  </a:lnTo>
                  <a:lnTo>
                    <a:pt x="2528" y="23"/>
                  </a:lnTo>
                  <a:lnTo>
                    <a:pt x="2561" y="40"/>
                  </a:lnTo>
                  <a:lnTo>
                    <a:pt x="2590" y="61"/>
                  </a:lnTo>
                  <a:lnTo>
                    <a:pt x="2618" y="86"/>
                  </a:lnTo>
                  <a:lnTo>
                    <a:pt x="2641" y="113"/>
                  </a:lnTo>
                  <a:lnTo>
                    <a:pt x="2811" y="113"/>
                  </a:lnTo>
                  <a:lnTo>
                    <a:pt x="2837" y="116"/>
                  </a:lnTo>
                  <a:lnTo>
                    <a:pt x="2861" y="125"/>
                  </a:lnTo>
                  <a:lnTo>
                    <a:pt x="2882" y="137"/>
                  </a:lnTo>
                  <a:lnTo>
                    <a:pt x="2899" y="155"/>
                  </a:lnTo>
                  <a:lnTo>
                    <a:pt x="2912" y="176"/>
                  </a:lnTo>
                  <a:lnTo>
                    <a:pt x="2921" y="200"/>
                  </a:lnTo>
                  <a:lnTo>
                    <a:pt x="2924" y="225"/>
                  </a:lnTo>
                  <a:lnTo>
                    <a:pt x="2924" y="338"/>
                  </a:lnTo>
                  <a:lnTo>
                    <a:pt x="2921" y="363"/>
                  </a:lnTo>
                  <a:lnTo>
                    <a:pt x="2912" y="388"/>
                  </a:lnTo>
                  <a:lnTo>
                    <a:pt x="2899" y="408"/>
                  </a:lnTo>
                  <a:lnTo>
                    <a:pt x="2882" y="426"/>
                  </a:lnTo>
                  <a:lnTo>
                    <a:pt x="2861" y="438"/>
                  </a:lnTo>
                  <a:lnTo>
                    <a:pt x="2837" y="447"/>
                  </a:lnTo>
                  <a:lnTo>
                    <a:pt x="2811" y="450"/>
                  </a:lnTo>
                  <a:lnTo>
                    <a:pt x="2641" y="450"/>
                  </a:lnTo>
                  <a:lnTo>
                    <a:pt x="2618" y="477"/>
                  </a:lnTo>
                  <a:lnTo>
                    <a:pt x="2590" y="502"/>
                  </a:lnTo>
                  <a:lnTo>
                    <a:pt x="2561" y="523"/>
                  </a:lnTo>
                  <a:lnTo>
                    <a:pt x="2528" y="540"/>
                  </a:lnTo>
                  <a:lnTo>
                    <a:pt x="2493" y="552"/>
                  </a:lnTo>
                  <a:lnTo>
                    <a:pt x="2456" y="560"/>
                  </a:lnTo>
                  <a:lnTo>
                    <a:pt x="2418" y="563"/>
                  </a:lnTo>
                  <a:lnTo>
                    <a:pt x="2379" y="560"/>
                  </a:lnTo>
                  <a:lnTo>
                    <a:pt x="2342" y="552"/>
                  </a:lnTo>
                  <a:lnTo>
                    <a:pt x="2307" y="540"/>
                  </a:lnTo>
                  <a:lnTo>
                    <a:pt x="2274" y="523"/>
                  </a:lnTo>
                  <a:lnTo>
                    <a:pt x="2245" y="502"/>
                  </a:lnTo>
                  <a:lnTo>
                    <a:pt x="2218" y="477"/>
                  </a:lnTo>
                  <a:lnTo>
                    <a:pt x="2194" y="450"/>
                  </a:lnTo>
                  <a:lnTo>
                    <a:pt x="1550" y="450"/>
                  </a:lnTo>
                  <a:lnTo>
                    <a:pt x="1437" y="900"/>
                  </a:lnTo>
                  <a:lnTo>
                    <a:pt x="1800" y="900"/>
                  </a:lnTo>
                  <a:lnTo>
                    <a:pt x="1824" y="873"/>
                  </a:lnTo>
                  <a:lnTo>
                    <a:pt x="1852" y="848"/>
                  </a:lnTo>
                  <a:lnTo>
                    <a:pt x="1881" y="827"/>
                  </a:lnTo>
                  <a:lnTo>
                    <a:pt x="1914" y="810"/>
                  </a:lnTo>
                  <a:lnTo>
                    <a:pt x="1949" y="799"/>
                  </a:lnTo>
                  <a:lnTo>
                    <a:pt x="1986" y="790"/>
                  </a:lnTo>
                  <a:lnTo>
                    <a:pt x="2024" y="788"/>
                  </a:lnTo>
                  <a:lnTo>
                    <a:pt x="2062" y="790"/>
                  </a:lnTo>
                  <a:lnTo>
                    <a:pt x="2099" y="799"/>
                  </a:lnTo>
                  <a:lnTo>
                    <a:pt x="2134" y="810"/>
                  </a:lnTo>
                  <a:lnTo>
                    <a:pt x="2167" y="827"/>
                  </a:lnTo>
                  <a:lnTo>
                    <a:pt x="2197" y="848"/>
                  </a:lnTo>
                  <a:lnTo>
                    <a:pt x="2224" y="873"/>
                  </a:lnTo>
                  <a:lnTo>
                    <a:pt x="2248" y="900"/>
                  </a:lnTo>
                  <a:lnTo>
                    <a:pt x="2811" y="900"/>
                  </a:lnTo>
                  <a:lnTo>
                    <a:pt x="2837" y="903"/>
                  </a:lnTo>
                  <a:lnTo>
                    <a:pt x="2861" y="912"/>
                  </a:lnTo>
                  <a:lnTo>
                    <a:pt x="2882" y="924"/>
                  </a:lnTo>
                  <a:lnTo>
                    <a:pt x="2899" y="942"/>
                  </a:lnTo>
                  <a:lnTo>
                    <a:pt x="2912" y="963"/>
                  </a:lnTo>
                  <a:lnTo>
                    <a:pt x="2921" y="987"/>
                  </a:lnTo>
                  <a:lnTo>
                    <a:pt x="2924" y="1013"/>
                  </a:lnTo>
                  <a:lnTo>
                    <a:pt x="2924" y="1125"/>
                  </a:lnTo>
                  <a:lnTo>
                    <a:pt x="2921" y="1150"/>
                  </a:lnTo>
                  <a:lnTo>
                    <a:pt x="2912" y="1175"/>
                  </a:lnTo>
                  <a:lnTo>
                    <a:pt x="2899" y="1196"/>
                  </a:lnTo>
                  <a:lnTo>
                    <a:pt x="2882" y="1213"/>
                  </a:lnTo>
                  <a:lnTo>
                    <a:pt x="2861" y="1226"/>
                  </a:lnTo>
                  <a:lnTo>
                    <a:pt x="2837" y="1235"/>
                  </a:lnTo>
                  <a:lnTo>
                    <a:pt x="2811" y="1237"/>
                  </a:lnTo>
                  <a:lnTo>
                    <a:pt x="2248" y="1237"/>
                  </a:lnTo>
                  <a:lnTo>
                    <a:pt x="2224" y="1265"/>
                  </a:lnTo>
                  <a:lnTo>
                    <a:pt x="2197" y="1290"/>
                  </a:lnTo>
                  <a:lnTo>
                    <a:pt x="2167" y="1310"/>
                  </a:lnTo>
                  <a:lnTo>
                    <a:pt x="2134" y="1327"/>
                  </a:lnTo>
                  <a:lnTo>
                    <a:pt x="2099" y="1339"/>
                  </a:lnTo>
                  <a:lnTo>
                    <a:pt x="2062" y="1347"/>
                  </a:lnTo>
                  <a:lnTo>
                    <a:pt x="2024" y="1350"/>
                  </a:lnTo>
                  <a:lnTo>
                    <a:pt x="1986" y="1347"/>
                  </a:lnTo>
                  <a:lnTo>
                    <a:pt x="1949" y="1339"/>
                  </a:lnTo>
                  <a:lnTo>
                    <a:pt x="1914" y="1327"/>
                  </a:lnTo>
                  <a:lnTo>
                    <a:pt x="1881" y="1310"/>
                  </a:lnTo>
                  <a:lnTo>
                    <a:pt x="1852" y="1290"/>
                  </a:lnTo>
                  <a:lnTo>
                    <a:pt x="1824" y="1265"/>
                  </a:lnTo>
                  <a:lnTo>
                    <a:pt x="1800" y="1237"/>
                  </a:lnTo>
                  <a:lnTo>
                    <a:pt x="1750" y="1237"/>
                  </a:lnTo>
                  <a:lnTo>
                    <a:pt x="1966" y="1687"/>
                  </a:lnTo>
                  <a:lnTo>
                    <a:pt x="2082" y="1687"/>
                  </a:lnTo>
                  <a:lnTo>
                    <a:pt x="2105" y="1660"/>
                  </a:lnTo>
                  <a:lnTo>
                    <a:pt x="2133" y="1635"/>
                  </a:lnTo>
                  <a:lnTo>
                    <a:pt x="2162" y="1614"/>
                  </a:lnTo>
                  <a:lnTo>
                    <a:pt x="2195" y="1597"/>
                  </a:lnTo>
                  <a:lnTo>
                    <a:pt x="2230" y="1586"/>
                  </a:lnTo>
                  <a:lnTo>
                    <a:pt x="2267" y="1577"/>
                  </a:lnTo>
                  <a:lnTo>
                    <a:pt x="2305" y="1575"/>
                  </a:lnTo>
                  <a:lnTo>
                    <a:pt x="2344" y="1577"/>
                  </a:lnTo>
                  <a:lnTo>
                    <a:pt x="2380" y="1586"/>
                  </a:lnTo>
                  <a:lnTo>
                    <a:pt x="2415" y="1597"/>
                  </a:lnTo>
                  <a:lnTo>
                    <a:pt x="2448" y="1614"/>
                  </a:lnTo>
                  <a:lnTo>
                    <a:pt x="2478" y="1635"/>
                  </a:lnTo>
                  <a:lnTo>
                    <a:pt x="2505" y="1660"/>
                  </a:lnTo>
                  <a:lnTo>
                    <a:pt x="2529" y="1687"/>
                  </a:lnTo>
                  <a:lnTo>
                    <a:pt x="2811" y="1687"/>
                  </a:lnTo>
                  <a:lnTo>
                    <a:pt x="2837" y="1690"/>
                  </a:lnTo>
                  <a:lnTo>
                    <a:pt x="2861" y="1699"/>
                  </a:lnTo>
                  <a:lnTo>
                    <a:pt x="2882" y="1712"/>
                  </a:lnTo>
                  <a:lnTo>
                    <a:pt x="2899" y="1729"/>
                  </a:lnTo>
                  <a:lnTo>
                    <a:pt x="2912" y="1750"/>
                  </a:lnTo>
                  <a:lnTo>
                    <a:pt x="2921" y="1774"/>
                  </a:lnTo>
                  <a:lnTo>
                    <a:pt x="2924" y="1800"/>
                  </a:lnTo>
                  <a:lnTo>
                    <a:pt x="2924" y="1912"/>
                  </a:lnTo>
                  <a:lnTo>
                    <a:pt x="2921" y="1938"/>
                  </a:lnTo>
                  <a:lnTo>
                    <a:pt x="2912" y="1962"/>
                  </a:lnTo>
                  <a:lnTo>
                    <a:pt x="2899" y="1983"/>
                  </a:lnTo>
                  <a:lnTo>
                    <a:pt x="2882" y="2000"/>
                  </a:lnTo>
                  <a:lnTo>
                    <a:pt x="2861" y="2013"/>
                  </a:lnTo>
                  <a:lnTo>
                    <a:pt x="2837" y="2022"/>
                  </a:lnTo>
                  <a:lnTo>
                    <a:pt x="2811" y="2025"/>
                  </a:lnTo>
                  <a:lnTo>
                    <a:pt x="2529" y="2025"/>
                  </a:lnTo>
                  <a:lnTo>
                    <a:pt x="2505" y="2052"/>
                  </a:lnTo>
                  <a:lnTo>
                    <a:pt x="2478" y="2077"/>
                  </a:lnTo>
                  <a:lnTo>
                    <a:pt x="2448" y="2097"/>
                  </a:lnTo>
                  <a:lnTo>
                    <a:pt x="2415" y="2114"/>
                  </a:lnTo>
                  <a:lnTo>
                    <a:pt x="2380" y="2126"/>
                  </a:lnTo>
                  <a:lnTo>
                    <a:pt x="2344" y="2135"/>
                  </a:lnTo>
                  <a:lnTo>
                    <a:pt x="2305" y="2137"/>
                  </a:lnTo>
                  <a:lnTo>
                    <a:pt x="2267" y="2135"/>
                  </a:lnTo>
                  <a:lnTo>
                    <a:pt x="2230" y="2126"/>
                  </a:lnTo>
                  <a:lnTo>
                    <a:pt x="2195" y="2114"/>
                  </a:lnTo>
                  <a:lnTo>
                    <a:pt x="2162" y="2097"/>
                  </a:lnTo>
                  <a:lnTo>
                    <a:pt x="2133" y="2077"/>
                  </a:lnTo>
                  <a:lnTo>
                    <a:pt x="2105" y="2052"/>
                  </a:lnTo>
                  <a:lnTo>
                    <a:pt x="2082" y="2025"/>
                  </a:lnTo>
                  <a:lnTo>
                    <a:pt x="1855" y="2025"/>
                  </a:lnTo>
                  <a:lnTo>
                    <a:pt x="1830" y="2022"/>
                  </a:lnTo>
                  <a:lnTo>
                    <a:pt x="1806" y="2013"/>
                  </a:lnTo>
                  <a:lnTo>
                    <a:pt x="1785" y="2000"/>
                  </a:lnTo>
                  <a:lnTo>
                    <a:pt x="1767" y="1983"/>
                  </a:lnTo>
                  <a:lnTo>
                    <a:pt x="1754" y="1961"/>
                  </a:lnTo>
                  <a:lnTo>
                    <a:pt x="1517" y="1465"/>
                  </a:lnTo>
                  <a:lnTo>
                    <a:pt x="1518" y="1478"/>
                  </a:lnTo>
                  <a:lnTo>
                    <a:pt x="1518" y="2208"/>
                  </a:lnTo>
                  <a:lnTo>
                    <a:pt x="1516" y="2230"/>
                  </a:lnTo>
                  <a:lnTo>
                    <a:pt x="1510" y="2250"/>
                  </a:lnTo>
                  <a:lnTo>
                    <a:pt x="1500" y="2269"/>
                  </a:lnTo>
                  <a:lnTo>
                    <a:pt x="1486" y="2286"/>
                  </a:lnTo>
                  <a:lnTo>
                    <a:pt x="1470" y="2300"/>
                  </a:lnTo>
                  <a:lnTo>
                    <a:pt x="1450" y="2311"/>
                  </a:lnTo>
                  <a:lnTo>
                    <a:pt x="973" y="2522"/>
                  </a:lnTo>
                  <a:lnTo>
                    <a:pt x="951" y="2528"/>
                  </a:lnTo>
                  <a:lnTo>
                    <a:pt x="929" y="2531"/>
                  </a:lnTo>
                  <a:lnTo>
                    <a:pt x="913" y="2530"/>
                  </a:lnTo>
                  <a:lnTo>
                    <a:pt x="898" y="2527"/>
                  </a:lnTo>
                  <a:lnTo>
                    <a:pt x="419" y="2393"/>
                  </a:lnTo>
                  <a:lnTo>
                    <a:pt x="396" y="2383"/>
                  </a:lnTo>
                  <a:lnTo>
                    <a:pt x="376" y="2369"/>
                  </a:lnTo>
                  <a:lnTo>
                    <a:pt x="360" y="2351"/>
                  </a:lnTo>
                  <a:lnTo>
                    <a:pt x="348" y="2331"/>
                  </a:lnTo>
                  <a:lnTo>
                    <a:pt x="340" y="2308"/>
                  </a:lnTo>
                  <a:lnTo>
                    <a:pt x="337" y="2284"/>
                  </a:lnTo>
                  <a:lnTo>
                    <a:pt x="337" y="1554"/>
                  </a:lnTo>
                  <a:lnTo>
                    <a:pt x="339" y="1532"/>
                  </a:lnTo>
                  <a:lnTo>
                    <a:pt x="345" y="1511"/>
                  </a:lnTo>
                  <a:lnTo>
                    <a:pt x="356" y="1492"/>
                  </a:lnTo>
                  <a:lnTo>
                    <a:pt x="370" y="1476"/>
                  </a:lnTo>
                  <a:lnTo>
                    <a:pt x="387" y="1461"/>
                  </a:lnTo>
                  <a:lnTo>
                    <a:pt x="406" y="1450"/>
                  </a:lnTo>
                  <a:lnTo>
                    <a:pt x="644" y="1349"/>
                  </a:lnTo>
                  <a:lnTo>
                    <a:pt x="618" y="1350"/>
                  </a:lnTo>
                  <a:lnTo>
                    <a:pt x="580" y="1347"/>
                  </a:lnTo>
                  <a:lnTo>
                    <a:pt x="543" y="1339"/>
                  </a:lnTo>
                  <a:lnTo>
                    <a:pt x="508" y="1327"/>
                  </a:lnTo>
                  <a:lnTo>
                    <a:pt x="475" y="1310"/>
                  </a:lnTo>
                  <a:lnTo>
                    <a:pt x="446" y="1290"/>
                  </a:lnTo>
                  <a:lnTo>
                    <a:pt x="418" y="1265"/>
                  </a:lnTo>
                  <a:lnTo>
                    <a:pt x="395" y="1237"/>
                  </a:lnTo>
                  <a:lnTo>
                    <a:pt x="112" y="1237"/>
                  </a:lnTo>
                  <a:lnTo>
                    <a:pt x="87" y="1235"/>
                  </a:lnTo>
                  <a:lnTo>
                    <a:pt x="63" y="1226"/>
                  </a:lnTo>
                  <a:lnTo>
                    <a:pt x="42" y="1213"/>
                  </a:lnTo>
                  <a:lnTo>
                    <a:pt x="24" y="1196"/>
                  </a:lnTo>
                  <a:lnTo>
                    <a:pt x="12" y="1175"/>
                  </a:lnTo>
                  <a:lnTo>
                    <a:pt x="3" y="1150"/>
                  </a:lnTo>
                  <a:lnTo>
                    <a:pt x="0" y="1125"/>
                  </a:lnTo>
                  <a:lnTo>
                    <a:pt x="0" y="1013"/>
                  </a:lnTo>
                  <a:lnTo>
                    <a:pt x="3" y="987"/>
                  </a:lnTo>
                  <a:lnTo>
                    <a:pt x="12" y="963"/>
                  </a:lnTo>
                  <a:lnTo>
                    <a:pt x="24" y="942"/>
                  </a:lnTo>
                  <a:lnTo>
                    <a:pt x="42" y="924"/>
                  </a:lnTo>
                  <a:lnTo>
                    <a:pt x="63" y="912"/>
                  </a:lnTo>
                  <a:lnTo>
                    <a:pt x="87" y="903"/>
                  </a:lnTo>
                  <a:lnTo>
                    <a:pt x="112" y="900"/>
                  </a:lnTo>
                  <a:lnTo>
                    <a:pt x="395" y="900"/>
                  </a:lnTo>
                  <a:lnTo>
                    <a:pt x="418" y="873"/>
                  </a:lnTo>
                  <a:lnTo>
                    <a:pt x="446" y="848"/>
                  </a:lnTo>
                  <a:lnTo>
                    <a:pt x="475" y="827"/>
                  </a:lnTo>
                  <a:lnTo>
                    <a:pt x="508" y="810"/>
                  </a:lnTo>
                  <a:lnTo>
                    <a:pt x="543" y="799"/>
                  </a:lnTo>
                  <a:lnTo>
                    <a:pt x="580" y="790"/>
                  </a:lnTo>
                  <a:lnTo>
                    <a:pt x="618" y="788"/>
                  </a:lnTo>
                  <a:lnTo>
                    <a:pt x="657" y="790"/>
                  </a:lnTo>
                  <a:lnTo>
                    <a:pt x="694" y="799"/>
                  </a:lnTo>
                  <a:lnTo>
                    <a:pt x="729" y="810"/>
                  </a:lnTo>
                  <a:lnTo>
                    <a:pt x="762" y="827"/>
                  </a:lnTo>
                  <a:lnTo>
                    <a:pt x="791" y="848"/>
                  </a:lnTo>
                  <a:lnTo>
                    <a:pt x="818" y="873"/>
                  </a:lnTo>
                  <a:lnTo>
                    <a:pt x="842" y="900"/>
                  </a:lnTo>
                  <a:lnTo>
                    <a:pt x="1095" y="900"/>
                  </a:lnTo>
                  <a:lnTo>
                    <a:pt x="1297" y="194"/>
                  </a:lnTo>
                  <a:lnTo>
                    <a:pt x="1307" y="172"/>
                  </a:lnTo>
                  <a:lnTo>
                    <a:pt x="1320" y="152"/>
                  </a:lnTo>
                  <a:lnTo>
                    <a:pt x="1337" y="135"/>
                  </a:lnTo>
                  <a:lnTo>
                    <a:pt x="1358" y="124"/>
                  </a:lnTo>
                  <a:lnTo>
                    <a:pt x="1381" y="115"/>
                  </a:lnTo>
                  <a:lnTo>
                    <a:pt x="1406" y="113"/>
                  </a:lnTo>
                  <a:lnTo>
                    <a:pt x="2194" y="113"/>
                  </a:lnTo>
                  <a:lnTo>
                    <a:pt x="2218" y="86"/>
                  </a:lnTo>
                  <a:lnTo>
                    <a:pt x="2245" y="61"/>
                  </a:lnTo>
                  <a:lnTo>
                    <a:pt x="2274" y="40"/>
                  </a:lnTo>
                  <a:lnTo>
                    <a:pt x="2307" y="23"/>
                  </a:lnTo>
                  <a:lnTo>
                    <a:pt x="2342" y="11"/>
                  </a:lnTo>
                  <a:lnTo>
                    <a:pt x="2379" y="3"/>
                  </a:lnTo>
                  <a:lnTo>
                    <a:pt x="241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
              <a:extLst>
                <a:ext uri="{FF2B5EF4-FFF2-40B4-BE49-F238E27FC236}">
                  <a16:creationId xmlns:a16="http://schemas.microsoft.com/office/drawing/2014/main" id="{B19B4B86-B496-468C-9EE6-14696995A68D}"/>
                </a:ext>
              </a:extLst>
            </p:cNvPr>
            <p:cNvSpPr>
              <a:spLocks/>
            </p:cNvSpPr>
            <p:nvPr/>
          </p:nvSpPr>
          <p:spPr bwMode="auto">
            <a:xfrm>
              <a:off x="504825" y="3497263"/>
              <a:ext cx="612775" cy="382588"/>
            </a:xfrm>
            <a:custGeom>
              <a:avLst/>
              <a:gdLst>
                <a:gd name="T0" fmla="*/ 1294 w 2699"/>
                <a:gd name="T1" fmla="*/ 0 h 1687"/>
                <a:gd name="T2" fmla="*/ 2699 w 2699"/>
                <a:gd name="T3" fmla="*/ 0 h 1687"/>
                <a:gd name="T4" fmla="*/ 2699 w 2699"/>
                <a:gd name="T5" fmla="*/ 113 h 1687"/>
                <a:gd name="T6" fmla="*/ 1350 w 2699"/>
                <a:gd name="T7" fmla="*/ 113 h 1687"/>
                <a:gd name="T8" fmla="*/ 1181 w 2699"/>
                <a:gd name="T9" fmla="*/ 788 h 1687"/>
                <a:gd name="T10" fmla="*/ 2699 w 2699"/>
                <a:gd name="T11" fmla="*/ 788 h 1687"/>
                <a:gd name="T12" fmla="*/ 2699 w 2699"/>
                <a:gd name="T13" fmla="*/ 900 h 1687"/>
                <a:gd name="T14" fmla="*/ 1460 w 2699"/>
                <a:gd name="T15" fmla="*/ 900 h 1687"/>
                <a:gd name="T16" fmla="*/ 1783 w 2699"/>
                <a:gd name="T17" fmla="*/ 1575 h 1687"/>
                <a:gd name="T18" fmla="*/ 2699 w 2699"/>
                <a:gd name="T19" fmla="*/ 1575 h 1687"/>
                <a:gd name="T20" fmla="*/ 2699 w 2699"/>
                <a:gd name="T21" fmla="*/ 1687 h 1687"/>
                <a:gd name="T22" fmla="*/ 1743 w 2699"/>
                <a:gd name="T23" fmla="*/ 1687 h 1687"/>
                <a:gd name="T24" fmla="*/ 1367 w 2699"/>
                <a:gd name="T25" fmla="*/ 900 h 1687"/>
                <a:gd name="T26" fmla="*/ 0 w 2699"/>
                <a:gd name="T27" fmla="*/ 900 h 1687"/>
                <a:gd name="T28" fmla="*/ 0 w 2699"/>
                <a:gd name="T29" fmla="*/ 788 h 1687"/>
                <a:gd name="T30" fmla="*/ 1069 w 2699"/>
                <a:gd name="T31" fmla="*/ 788 h 1687"/>
                <a:gd name="T32" fmla="*/ 1294 w 2699"/>
                <a:gd name="T33" fmla="*/ 0 h 1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99" h="1687">
                  <a:moveTo>
                    <a:pt x="1294" y="0"/>
                  </a:moveTo>
                  <a:lnTo>
                    <a:pt x="2699" y="0"/>
                  </a:lnTo>
                  <a:lnTo>
                    <a:pt x="2699" y="113"/>
                  </a:lnTo>
                  <a:lnTo>
                    <a:pt x="1350" y="113"/>
                  </a:lnTo>
                  <a:lnTo>
                    <a:pt x="1181" y="788"/>
                  </a:lnTo>
                  <a:lnTo>
                    <a:pt x="2699" y="788"/>
                  </a:lnTo>
                  <a:lnTo>
                    <a:pt x="2699" y="900"/>
                  </a:lnTo>
                  <a:lnTo>
                    <a:pt x="1460" y="900"/>
                  </a:lnTo>
                  <a:lnTo>
                    <a:pt x="1783" y="1575"/>
                  </a:lnTo>
                  <a:lnTo>
                    <a:pt x="2699" y="1575"/>
                  </a:lnTo>
                  <a:lnTo>
                    <a:pt x="2699" y="1687"/>
                  </a:lnTo>
                  <a:lnTo>
                    <a:pt x="1743" y="1687"/>
                  </a:lnTo>
                  <a:lnTo>
                    <a:pt x="1367" y="900"/>
                  </a:lnTo>
                  <a:lnTo>
                    <a:pt x="0" y="900"/>
                  </a:lnTo>
                  <a:lnTo>
                    <a:pt x="0" y="788"/>
                  </a:lnTo>
                  <a:lnTo>
                    <a:pt x="1069" y="788"/>
                  </a:lnTo>
                  <a:lnTo>
                    <a:pt x="129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8">
              <a:extLst>
                <a:ext uri="{FF2B5EF4-FFF2-40B4-BE49-F238E27FC236}">
                  <a16:creationId xmlns:a16="http://schemas.microsoft.com/office/drawing/2014/main" id="{3687E679-9BE7-40CA-AF08-3A29736F54A1}"/>
                </a:ext>
              </a:extLst>
            </p:cNvPr>
            <p:cNvSpPr>
              <a:spLocks noEditPoints="1"/>
            </p:cNvSpPr>
            <p:nvPr/>
          </p:nvSpPr>
          <p:spPr bwMode="auto">
            <a:xfrm>
              <a:off x="581025" y="3471863"/>
              <a:ext cx="485775" cy="523875"/>
            </a:xfrm>
            <a:custGeom>
              <a:avLst/>
              <a:gdLst>
                <a:gd name="T0" fmla="*/ 1914 w 2136"/>
                <a:gd name="T1" fmla="*/ 1585 h 2305"/>
                <a:gd name="T2" fmla="*/ 1984 w 2136"/>
                <a:gd name="T3" fmla="*/ 1634 h 2305"/>
                <a:gd name="T4" fmla="*/ 2021 w 2136"/>
                <a:gd name="T5" fmla="*/ 1712 h 2305"/>
                <a:gd name="T6" fmla="*/ 2013 w 2136"/>
                <a:gd name="T7" fmla="*/ 1802 h 2305"/>
                <a:gd name="T8" fmla="*/ 1964 w 2136"/>
                <a:gd name="T9" fmla="*/ 1872 h 2305"/>
                <a:gd name="T10" fmla="*/ 1886 w 2136"/>
                <a:gd name="T11" fmla="*/ 1909 h 2305"/>
                <a:gd name="T12" fmla="*/ 1796 w 2136"/>
                <a:gd name="T13" fmla="*/ 1901 h 2305"/>
                <a:gd name="T14" fmla="*/ 1726 w 2136"/>
                <a:gd name="T15" fmla="*/ 1852 h 2305"/>
                <a:gd name="T16" fmla="*/ 1689 w 2136"/>
                <a:gd name="T17" fmla="*/ 1774 h 2305"/>
                <a:gd name="T18" fmla="*/ 1697 w 2136"/>
                <a:gd name="T19" fmla="*/ 1684 h 2305"/>
                <a:gd name="T20" fmla="*/ 1746 w 2136"/>
                <a:gd name="T21" fmla="*/ 1614 h 2305"/>
                <a:gd name="T22" fmla="*/ 1824 w 2136"/>
                <a:gd name="T23" fmla="*/ 1577 h 2305"/>
                <a:gd name="T24" fmla="*/ 956 w 2136"/>
                <a:gd name="T25" fmla="*/ 1365 h 2305"/>
                <a:gd name="T26" fmla="*/ 0 w 2136"/>
                <a:gd name="T27" fmla="*/ 2171 h 2305"/>
                <a:gd name="T28" fmla="*/ 1574 w 2136"/>
                <a:gd name="T29" fmla="*/ 787 h 2305"/>
                <a:gd name="T30" fmla="*/ 1660 w 2136"/>
                <a:gd name="T31" fmla="*/ 810 h 2305"/>
                <a:gd name="T32" fmla="*/ 1720 w 2136"/>
                <a:gd name="T33" fmla="*/ 870 h 2305"/>
                <a:gd name="T34" fmla="*/ 1743 w 2136"/>
                <a:gd name="T35" fmla="*/ 956 h 2305"/>
                <a:gd name="T36" fmla="*/ 1720 w 2136"/>
                <a:gd name="T37" fmla="*/ 1041 h 2305"/>
                <a:gd name="T38" fmla="*/ 1660 w 2136"/>
                <a:gd name="T39" fmla="*/ 1102 h 2305"/>
                <a:gd name="T40" fmla="*/ 1574 w 2136"/>
                <a:gd name="T41" fmla="*/ 1124 h 2305"/>
                <a:gd name="T42" fmla="*/ 1488 w 2136"/>
                <a:gd name="T43" fmla="*/ 1102 h 2305"/>
                <a:gd name="T44" fmla="*/ 1428 w 2136"/>
                <a:gd name="T45" fmla="*/ 1041 h 2305"/>
                <a:gd name="T46" fmla="*/ 1405 w 2136"/>
                <a:gd name="T47" fmla="*/ 956 h 2305"/>
                <a:gd name="T48" fmla="*/ 1428 w 2136"/>
                <a:gd name="T49" fmla="*/ 870 h 2305"/>
                <a:gd name="T50" fmla="*/ 1488 w 2136"/>
                <a:gd name="T51" fmla="*/ 810 h 2305"/>
                <a:gd name="T52" fmla="*/ 1574 w 2136"/>
                <a:gd name="T53" fmla="*/ 787 h 2305"/>
                <a:gd name="T54" fmla="*/ 227 w 2136"/>
                <a:gd name="T55" fmla="*/ 798 h 2305"/>
                <a:gd name="T56" fmla="*/ 298 w 2136"/>
                <a:gd name="T57" fmla="*/ 847 h 2305"/>
                <a:gd name="T58" fmla="*/ 334 w 2136"/>
                <a:gd name="T59" fmla="*/ 925 h 2305"/>
                <a:gd name="T60" fmla="*/ 326 w 2136"/>
                <a:gd name="T61" fmla="*/ 1014 h 2305"/>
                <a:gd name="T62" fmla="*/ 277 w 2136"/>
                <a:gd name="T63" fmla="*/ 1085 h 2305"/>
                <a:gd name="T64" fmla="*/ 199 w 2136"/>
                <a:gd name="T65" fmla="*/ 1122 h 2305"/>
                <a:gd name="T66" fmla="*/ 110 w 2136"/>
                <a:gd name="T67" fmla="*/ 1113 h 2305"/>
                <a:gd name="T68" fmla="*/ 39 w 2136"/>
                <a:gd name="T69" fmla="*/ 1065 h 2305"/>
                <a:gd name="T70" fmla="*/ 2 w 2136"/>
                <a:gd name="T71" fmla="*/ 986 h 2305"/>
                <a:gd name="T72" fmla="*/ 11 w 2136"/>
                <a:gd name="T73" fmla="*/ 897 h 2305"/>
                <a:gd name="T74" fmla="*/ 60 w 2136"/>
                <a:gd name="T75" fmla="*/ 827 h 2305"/>
                <a:gd name="T76" fmla="*/ 138 w 2136"/>
                <a:gd name="T77" fmla="*/ 790 h 2305"/>
                <a:gd name="T78" fmla="*/ 1998 w 2136"/>
                <a:gd name="T79" fmla="*/ 3 h 2305"/>
                <a:gd name="T80" fmla="*/ 2076 w 2136"/>
                <a:gd name="T81" fmla="*/ 39 h 2305"/>
                <a:gd name="T82" fmla="*/ 2125 w 2136"/>
                <a:gd name="T83" fmla="*/ 110 h 2305"/>
                <a:gd name="T84" fmla="*/ 2134 w 2136"/>
                <a:gd name="T85" fmla="*/ 199 h 2305"/>
                <a:gd name="T86" fmla="*/ 2097 w 2136"/>
                <a:gd name="T87" fmla="*/ 277 h 2305"/>
                <a:gd name="T88" fmla="*/ 2026 w 2136"/>
                <a:gd name="T89" fmla="*/ 326 h 2305"/>
                <a:gd name="T90" fmla="*/ 1937 w 2136"/>
                <a:gd name="T91" fmla="*/ 335 h 2305"/>
                <a:gd name="T92" fmla="*/ 1859 w 2136"/>
                <a:gd name="T93" fmla="*/ 298 h 2305"/>
                <a:gd name="T94" fmla="*/ 1810 w 2136"/>
                <a:gd name="T95" fmla="*/ 227 h 2305"/>
                <a:gd name="T96" fmla="*/ 1802 w 2136"/>
                <a:gd name="T97" fmla="*/ 138 h 2305"/>
                <a:gd name="T98" fmla="*/ 1838 w 2136"/>
                <a:gd name="T99" fmla="*/ 60 h 2305"/>
                <a:gd name="T100" fmla="*/ 1909 w 2136"/>
                <a:gd name="T101" fmla="*/ 11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36" h="2305">
                  <a:moveTo>
                    <a:pt x="1855" y="1574"/>
                  </a:moveTo>
                  <a:lnTo>
                    <a:pt x="1886" y="1577"/>
                  </a:lnTo>
                  <a:lnTo>
                    <a:pt x="1914" y="1585"/>
                  </a:lnTo>
                  <a:lnTo>
                    <a:pt x="1941" y="1597"/>
                  </a:lnTo>
                  <a:lnTo>
                    <a:pt x="1964" y="1614"/>
                  </a:lnTo>
                  <a:lnTo>
                    <a:pt x="1984" y="1634"/>
                  </a:lnTo>
                  <a:lnTo>
                    <a:pt x="2001" y="1657"/>
                  </a:lnTo>
                  <a:lnTo>
                    <a:pt x="2013" y="1684"/>
                  </a:lnTo>
                  <a:lnTo>
                    <a:pt x="2021" y="1712"/>
                  </a:lnTo>
                  <a:lnTo>
                    <a:pt x="2024" y="1743"/>
                  </a:lnTo>
                  <a:lnTo>
                    <a:pt x="2021" y="1774"/>
                  </a:lnTo>
                  <a:lnTo>
                    <a:pt x="2013" y="1802"/>
                  </a:lnTo>
                  <a:lnTo>
                    <a:pt x="2001" y="1829"/>
                  </a:lnTo>
                  <a:lnTo>
                    <a:pt x="1984" y="1852"/>
                  </a:lnTo>
                  <a:lnTo>
                    <a:pt x="1964" y="1872"/>
                  </a:lnTo>
                  <a:lnTo>
                    <a:pt x="1941" y="1889"/>
                  </a:lnTo>
                  <a:lnTo>
                    <a:pt x="1914" y="1901"/>
                  </a:lnTo>
                  <a:lnTo>
                    <a:pt x="1886" y="1909"/>
                  </a:lnTo>
                  <a:lnTo>
                    <a:pt x="1855" y="1912"/>
                  </a:lnTo>
                  <a:lnTo>
                    <a:pt x="1824" y="1909"/>
                  </a:lnTo>
                  <a:lnTo>
                    <a:pt x="1796" y="1901"/>
                  </a:lnTo>
                  <a:lnTo>
                    <a:pt x="1770" y="1889"/>
                  </a:lnTo>
                  <a:lnTo>
                    <a:pt x="1746" y="1872"/>
                  </a:lnTo>
                  <a:lnTo>
                    <a:pt x="1726" y="1852"/>
                  </a:lnTo>
                  <a:lnTo>
                    <a:pt x="1709" y="1829"/>
                  </a:lnTo>
                  <a:lnTo>
                    <a:pt x="1697" y="1802"/>
                  </a:lnTo>
                  <a:lnTo>
                    <a:pt x="1689" y="1774"/>
                  </a:lnTo>
                  <a:lnTo>
                    <a:pt x="1686" y="1743"/>
                  </a:lnTo>
                  <a:lnTo>
                    <a:pt x="1689" y="1712"/>
                  </a:lnTo>
                  <a:lnTo>
                    <a:pt x="1697" y="1684"/>
                  </a:lnTo>
                  <a:lnTo>
                    <a:pt x="1709" y="1657"/>
                  </a:lnTo>
                  <a:lnTo>
                    <a:pt x="1726" y="1634"/>
                  </a:lnTo>
                  <a:lnTo>
                    <a:pt x="1746" y="1614"/>
                  </a:lnTo>
                  <a:lnTo>
                    <a:pt x="1770" y="1597"/>
                  </a:lnTo>
                  <a:lnTo>
                    <a:pt x="1796" y="1585"/>
                  </a:lnTo>
                  <a:lnTo>
                    <a:pt x="1824" y="1577"/>
                  </a:lnTo>
                  <a:lnTo>
                    <a:pt x="1855" y="1574"/>
                  </a:lnTo>
                  <a:close/>
                  <a:moveTo>
                    <a:pt x="479" y="1237"/>
                  </a:moveTo>
                  <a:lnTo>
                    <a:pt x="956" y="1365"/>
                  </a:lnTo>
                  <a:lnTo>
                    <a:pt x="956" y="2095"/>
                  </a:lnTo>
                  <a:lnTo>
                    <a:pt x="479" y="2305"/>
                  </a:lnTo>
                  <a:lnTo>
                    <a:pt x="0" y="2171"/>
                  </a:lnTo>
                  <a:lnTo>
                    <a:pt x="0" y="1441"/>
                  </a:lnTo>
                  <a:lnTo>
                    <a:pt x="479" y="1237"/>
                  </a:lnTo>
                  <a:close/>
                  <a:moveTo>
                    <a:pt x="1574" y="787"/>
                  </a:moveTo>
                  <a:lnTo>
                    <a:pt x="1605" y="790"/>
                  </a:lnTo>
                  <a:lnTo>
                    <a:pt x="1633" y="798"/>
                  </a:lnTo>
                  <a:lnTo>
                    <a:pt x="1660" y="810"/>
                  </a:lnTo>
                  <a:lnTo>
                    <a:pt x="1683" y="827"/>
                  </a:lnTo>
                  <a:lnTo>
                    <a:pt x="1703" y="847"/>
                  </a:lnTo>
                  <a:lnTo>
                    <a:pt x="1720" y="870"/>
                  </a:lnTo>
                  <a:lnTo>
                    <a:pt x="1732" y="897"/>
                  </a:lnTo>
                  <a:lnTo>
                    <a:pt x="1740" y="925"/>
                  </a:lnTo>
                  <a:lnTo>
                    <a:pt x="1743" y="956"/>
                  </a:lnTo>
                  <a:lnTo>
                    <a:pt x="1740" y="986"/>
                  </a:lnTo>
                  <a:lnTo>
                    <a:pt x="1732" y="1014"/>
                  </a:lnTo>
                  <a:lnTo>
                    <a:pt x="1720" y="1041"/>
                  </a:lnTo>
                  <a:lnTo>
                    <a:pt x="1703" y="1065"/>
                  </a:lnTo>
                  <a:lnTo>
                    <a:pt x="1683" y="1085"/>
                  </a:lnTo>
                  <a:lnTo>
                    <a:pt x="1660" y="1102"/>
                  </a:lnTo>
                  <a:lnTo>
                    <a:pt x="1633" y="1113"/>
                  </a:lnTo>
                  <a:lnTo>
                    <a:pt x="1605" y="1122"/>
                  </a:lnTo>
                  <a:lnTo>
                    <a:pt x="1574" y="1124"/>
                  </a:lnTo>
                  <a:lnTo>
                    <a:pt x="1543" y="1122"/>
                  </a:lnTo>
                  <a:lnTo>
                    <a:pt x="1515" y="1113"/>
                  </a:lnTo>
                  <a:lnTo>
                    <a:pt x="1488" y="1102"/>
                  </a:lnTo>
                  <a:lnTo>
                    <a:pt x="1465" y="1085"/>
                  </a:lnTo>
                  <a:lnTo>
                    <a:pt x="1445" y="1065"/>
                  </a:lnTo>
                  <a:lnTo>
                    <a:pt x="1428" y="1041"/>
                  </a:lnTo>
                  <a:lnTo>
                    <a:pt x="1416" y="1014"/>
                  </a:lnTo>
                  <a:lnTo>
                    <a:pt x="1408" y="986"/>
                  </a:lnTo>
                  <a:lnTo>
                    <a:pt x="1405" y="956"/>
                  </a:lnTo>
                  <a:lnTo>
                    <a:pt x="1408" y="925"/>
                  </a:lnTo>
                  <a:lnTo>
                    <a:pt x="1416" y="897"/>
                  </a:lnTo>
                  <a:lnTo>
                    <a:pt x="1428" y="870"/>
                  </a:lnTo>
                  <a:lnTo>
                    <a:pt x="1445" y="847"/>
                  </a:lnTo>
                  <a:lnTo>
                    <a:pt x="1465" y="827"/>
                  </a:lnTo>
                  <a:lnTo>
                    <a:pt x="1488" y="810"/>
                  </a:lnTo>
                  <a:lnTo>
                    <a:pt x="1515" y="798"/>
                  </a:lnTo>
                  <a:lnTo>
                    <a:pt x="1543" y="790"/>
                  </a:lnTo>
                  <a:lnTo>
                    <a:pt x="1574" y="787"/>
                  </a:lnTo>
                  <a:close/>
                  <a:moveTo>
                    <a:pt x="168" y="787"/>
                  </a:moveTo>
                  <a:lnTo>
                    <a:pt x="199" y="790"/>
                  </a:lnTo>
                  <a:lnTo>
                    <a:pt x="227" y="798"/>
                  </a:lnTo>
                  <a:lnTo>
                    <a:pt x="254" y="810"/>
                  </a:lnTo>
                  <a:lnTo>
                    <a:pt x="277" y="827"/>
                  </a:lnTo>
                  <a:lnTo>
                    <a:pt x="298" y="847"/>
                  </a:lnTo>
                  <a:lnTo>
                    <a:pt x="314" y="870"/>
                  </a:lnTo>
                  <a:lnTo>
                    <a:pt x="326" y="897"/>
                  </a:lnTo>
                  <a:lnTo>
                    <a:pt x="334" y="925"/>
                  </a:lnTo>
                  <a:lnTo>
                    <a:pt x="337" y="956"/>
                  </a:lnTo>
                  <a:lnTo>
                    <a:pt x="334" y="986"/>
                  </a:lnTo>
                  <a:lnTo>
                    <a:pt x="326" y="1014"/>
                  </a:lnTo>
                  <a:lnTo>
                    <a:pt x="314" y="1041"/>
                  </a:lnTo>
                  <a:lnTo>
                    <a:pt x="298" y="1065"/>
                  </a:lnTo>
                  <a:lnTo>
                    <a:pt x="277" y="1085"/>
                  </a:lnTo>
                  <a:lnTo>
                    <a:pt x="254" y="1102"/>
                  </a:lnTo>
                  <a:lnTo>
                    <a:pt x="227" y="1113"/>
                  </a:lnTo>
                  <a:lnTo>
                    <a:pt x="199" y="1122"/>
                  </a:lnTo>
                  <a:lnTo>
                    <a:pt x="168" y="1124"/>
                  </a:lnTo>
                  <a:lnTo>
                    <a:pt x="138" y="1122"/>
                  </a:lnTo>
                  <a:lnTo>
                    <a:pt x="110" y="1113"/>
                  </a:lnTo>
                  <a:lnTo>
                    <a:pt x="83" y="1102"/>
                  </a:lnTo>
                  <a:lnTo>
                    <a:pt x="60" y="1085"/>
                  </a:lnTo>
                  <a:lnTo>
                    <a:pt x="39" y="1065"/>
                  </a:lnTo>
                  <a:lnTo>
                    <a:pt x="23" y="1041"/>
                  </a:lnTo>
                  <a:lnTo>
                    <a:pt x="11" y="1014"/>
                  </a:lnTo>
                  <a:lnTo>
                    <a:pt x="2" y="986"/>
                  </a:lnTo>
                  <a:lnTo>
                    <a:pt x="0" y="956"/>
                  </a:lnTo>
                  <a:lnTo>
                    <a:pt x="2" y="925"/>
                  </a:lnTo>
                  <a:lnTo>
                    <a:pt x="11" y="897"/>
                  </a:lnTo>
                  <a:lnTo>
                    <a:pt x="23" y="870"/>
                  </a:lnTo>
                  <a:lnTo>
                    <a:pt x="39" y="847"/>
                  </a:lnTo>
                  <a:lnTo>
                    <a:pt x="60" y="827"/>
                  </a:lnTo>
                  <a:lnTo>
                    <a:pt x="83" y="810"/>
                  </a:lnTo>
                  <a:lnTo>
                    <a:pt x="110" y="798"/>
                  </a:lnTo>
                  <a:lnTo>
                    <a:pt x="138" y="790"/>
                  </a:lnTo>
                  <a:lnTo>
                    <a:pt x="168" y="787"/>
                  </a:lnTo>
                  <a:close/>
                  <a:moveTo>
                    <a:pt x="1968" y="0"/>
                  </a:moveTo>
                  <a:lnTo>
                    <a:pt x="1998" y="3"/>
                  </a:lnTo>
                  <a:lnTo>
                    <a:pt x="2026" y="11"/>
                  </a:lnTo>
                  <a:lnTo>
                    <a:pt x="2053" y="23"/>
                  </a:lnTo>
                  <a:lnTo>
                    <a:pt x="2076" y="39"/>
                  </a:lnTo>
                  <a:lnTo>
                    <a:pt x="2097" y="60"/>
                  </a:lnTo>
                  <a:lnTo>
                    <a:pt x="2113" y="83"/>
                  </a:lnTo>
                  <a:lnTo>
                    <a:pt x="2125" y="110"/>
                  </a:lnTo>
                  <a:lnTo>
                    <a:pt x="2134" y="138"/>
                  </a:lnTo>
                  <a:lnTo>
                    <a:pt x="2136" y="169"/>
                  </a:lnTo>
                  <a:lnTo>
                    <a:pt x="2134" y="199"/>
                  </a:lnTo>
                  <a:lnTo>
                    <a:pt x="2125" y="227"/>
                  </a:lnTo>
                  <a:lnTo>
                    <a:pt x="2113" y="254"/>
                  </a:lnTo>
                  <a:lnTo>
                    <a:pt x="2097" y="277"/>
                  </a:lnTo>
                  <a:lnTo>
                    <a:pt x="2076" y="298"/>
                  </a:lnTo>
                  <a:lnTo>
                    <a:pt x="2053" y="314"/>
                  </a:lnTo>
                  <a:lnTo>
                    <a:pt x="2026" y="326"/>
                  </a:lnTo>
                  <a:lnTo>
                    <a:pt x="1998" y="335"/>
                  </a:lnTo>
                  <a:lnTo>
                    <a:pt x="1968" y="337"/>
                  </a:lnTo>
                  <a:lnTo>
                    <a:pt x="1937" y="335"/>
                  </a:lnTo>
                  <a:lnTo>
                    <a:pt x="1909" y="326"/>
                  </a:lnTo>
                  <a:lnTo>
                    <a:pt x="1882" y="314"/>
                  </a:lnTo>
                  <a:lnTo>
                    <a:pt x="1859" y="298"/>
                  </a:lnTo>
                  <a:lnTo>
                    <a:pt x="1838" y="277"/>
                  </a:lnTo>
                  <a:lnTo>
                    <a:pt x="1822" y="254"/>
                  </a:lnTo>
                  <a:lnTo>
                    <a:pt x="1810" y="227"/>
                  </a:lnTo>
                  <a:lnTo>
                    <a:pt x="1802" y="199"/>
                  </a:lnTo>
                  <a:lnTo>
                    <a:pt x="1799" y="169"/>
                  </a:lnTo>
                  <a:lnTo>
                    <a:pt x="1802" y="138"/>
                  </a:lnTo>
                  <a:lnTo>
                    <a:pt x="1810" y="110"/>
                  </a:lnTo>
                  <a:lnTo>
                    <a:pt x="1822" y="83"/>
                  </a:lnTo>
                  <a:lnTo>
                    <a:pt x="1838" y="60"/>
                  </a:lnTo>
                  <a:lnTo>
                    <a:pt x="1859" y="39"/>
                  </a:lnTo>
                  <a:lnTo>
                    <a:pt x="1882" y="23"/>
                  </a:lnTo>
                  <a:lnTo>
                    <a:pt x="1909" y="11"/>
                  </a:lnTo>
                  <a:lnTo>
                    <a:pt x="1937" y="3"/>
                  </a:lnTo>
                  <a:lnTo>
                    <a:pt x="1968" y="0"/>
                  </a:lnTo>
                  <a:close/>
                </a:path>
              </a:pathLst>
            </a:custGeom>
            <a:solidFill>
              <a:srgbClr val="F8C33B"/>
            </a:solidFill>
            <a:ln w="0">
              <a:solidFill>
                <a:srgbClr val="F8C3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0" name="TextBox 49">
            <a:extLst>
              <a:ext uri="{FF2B5EF4-FFF2-40B4-BE49-F238E27FC236}">
                <a16:creationId xmlns:a16="http://schemas.microsoft.com/office/drawing/2014/main" id="{FF9ECAAC-AAA5-4AFD-B2C1-021D2FE29ED9}"/>
              </a:ext>
            </a:extLst>
          </p:cNvPr>
          <p:cNvSpPr txBox="1"/>
          <p:nvPr/>
        </p:nvSpPr>
        <p:spPr>
          <a:xfrm>
            <a:off x="5513698" y="4668324"/>
            <a:ext cx="126326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Arial Narrow" panose="020B0606020202030204" pitchFamily="34" charset="0"/>
              </a:rPr>
              <a:t>Relational</a:t>
            </a:r>
            <a:r>
              <a:rPr kumimoji="0" lang="en-US" sz="1800" b="0" i="0" u="none" strike="noStrike" kern="0" cap="none" spc="0" normalizeH="0" noProof="0" dirty="0">
                <a:ln>
                  <a:noFill/>
                </a:ln>
                <a:effectLst/>
                <a:uLnTx/>
                <a:uFillTx/>
                <a:latin typeface="Arial Narrow" panose="020B0606020202030204" pitchFamily="34" charset="0"/>
              </a:rPr>
              <a:t> </a:t>
            </a:r>
          </a:p>
        </p:txBody>
      </p:sp>
      <p:cxnSp>
        <p:nvCxnSpPr>
          <p:cNvPr id="51" name="Straight Connector 50">
            <a:extLst>
              <a:ext uri="{FF2B5EF4-FFF2-40B4-BE49-F238E27FC236}">
                <a16:creationId xmlns:a16="http://schemas.microsoft.com/office/drawing/2014/main" id="{DDD7D660-812D-4C2D-AFF4-89CE72518B63}"/>
              </a:ext>
            </a:extLst>
          </p:cNvPr>
          <p:cNvCxnSpPr/>
          <p:nvPr/>
        </p:nvCxnSpPr>
        <p:spPr>
          <a:xfrm>
            <a:off x="7501584" y="4336679"/>
            <a:ext cx="0" cy="2193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AAF9D60-D2BB-4568-8469-57355528BB27}"/>
              </a:ext>
            </a:extLst>
          </p:cNvPr>
          <p:cNvSpPr txBox="1"/>
          <p:nvPr/>
        </p:nvSpPr>
        <p:spPr>
          <a:xfrm>
            <a:off x="6527312" y="4670734"/>
            <a:ext cx="167946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Arial Narrow" panose="020B0606020202030204" pitchFamily="34" charset="0"/>
              </a:rPr>
              <a:t>Tile Cache</a:t>
            </a:r>
            <a:endParaRPr kumimoji="0" lang="en-US" sz="1800" b="0" i="0" u="none" strike="noStrike" kern="0" cap="none" spc="0" normalizeH="0" noProof="0" dirty="0">
              <a:ln>
                <a:noFill/>
              </a:ln>
              <a:effectLst/>
              <a:uLnTx/>
              <a:uFillTx/>
              <a:latin typeface="Arial Narrow" panose="020B0606020202030204" pitchFamily="34" charset="0"/>
            </a:endParaRPr>
          </a:p>
        </p:txBody>
      </p:sp>
      <p:sp>
        <p:nvSpPr>
          <p:cNvPr id="53" name="TextBox 52">
            <a:extLst>
              <a:ext uri="{FF2B5EF4-FFF2-40B4-BE49-F238E27FC236}">
                <a16:creationId xmlns:a16="http://schemas.microsoft.com/office/drawing/2014/main" id="{65F0FBEA-C6DA-489F-B2DA-BC625F4BE5E4}"/>
              </a:ext>
            </a:extLst>
          </p:cNvPr>
          <p:cNvSpPr txBox="1"/>
          <p:nvPr/>
        </p:nvSpPr>
        <p:spPr>
          <a:xfrm>
            <a:off x="7784603" y="4687539"/>
            <a:ext cx="1923982" cy="369332"/>
          </a:xfrm>
          <a:prstGeom prst="rect">
            <a:avLst/>
          </a:prstGeom>
          <a:noFill/>
        </p:spPr>
        <p:txBody>
          <a:bodyPr wrap="square" rtlCol="0">
            <a:spAutoFit/>
          </a:bodyPr>
          <a:lstStyle/>
          <a:p>
            <a:pPr lvl="0" algn="ctr" defTabSz="914400">
              <a:defRPr/>
            </a:pPr>
            <a:r>
              <a:rPr lang="en-US" kern="0" dirty="0">
                <a:latin typeface="Arial Narrow" panose="020B0606020202030204" pitchFamily="34" charset="0"/>
              </a:rPr>
              <a:t>Spatiotemporal</a:t>
            </a:r>
            <a:endParaRPr kumimoji="0" lang="en-US" sz="1800" b="0" i="0" u="none" strike="noStrike" kern="0" cap="none" spc="0" normalizeH="0" noProof="0" dirty="0">
              <a:ln>
                <a:noFill/>
              </a:ln>
              <a:effectLst/>
              <a:uLnTx/>
              <a:uFillTx/>
              <a:latin typeface="Arial Narrow" panose="020B0606020202030204" pitchFamily="34" charset="0"/>
            </a:endParaRPr>
          </a:p>
        </p:txBody>
      </p:sp>
      <p:cxnSp>
        <p:nvCxnSpPr>
          <p:cNvPr id="54" name="Straight Connector 53">
            <a:extLst>
              <a:ext uri="{FF2B5EF4-FFF2-40B4-BE49-F238E27FC236}">
                <a16:creationId xmlns:a16="http://schemas.microsoft.com/office/drawing/2014/main" id="{5FA3B0F9-5F34-44FF-970C-0041BC96E6BE}"/>
              </a:ext>
            </a:extLst>
          </p:cNvPr>
          <p:cNvCxnSpPr/>
          <p:nvPr/>
        </p:nvCxnSpPr>
        <p:spPr>
          <a:xfrm>
            <a:off x="6746909" y="4744210"/>
            <a:ext cx="0" cy="295856"/>
          </a:xfrm>
          <a:prstGeom prst="line">
            <a:avLst/>
          </a:prstGeom>
          <a:ln>
            <a:solidFill>
              <a:srgbClr val="FFC000">
                <a:alpha val="5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D3E542-2D21-4121-A610-40B418D6D619}"/>
              </a:ext>
            </a:extLst>
          </p:cNvPr>
          <p:cNvCxnSpPr/>
          <p:nvPr/>
        </p:nvCxnSpPr>
        <p:spPr>
          <a:xfrm>
            <a:off x="7937534" y="4744210"/>
            <a:ext cx="0" cy="293446"/>
          </a:xfrm>
          <a:prstGeom prst="line">
            <a:avLst/>
          </a:prstGeom>
          <a:ln>
            <a:solidFill>
              <a:srgbClr val="FFC000">
                <a:alpha val="5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73997FF-14CD-44F2-B56C-0AC5971784C2}"/>
              </a:ext>
            </a:extLst>
          </p:cNvPr>
          <p:cNvCxnSpPr/>
          <p:nvPr/>
        </p:nvCxnSpPr>
        <p:spPr bwMode="auto">
          <a:xfrm>
            <a:off x="5795865" y="4564943"/>
            <a:ext cx="3491126" cy="0"/>
          </a:xfrm>
          <a:prstGeom prst="line">
            <a:avLst/>
          </a:prstGeom>
          <a:noFill/>
          <a:ln w="3175" cap="flat" cmpd="sng" algn="ctr">
            <a:solidFill>
              <a:srgbClr val="FFC000"/>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1DAAEDBF-BABC-4242-BADE-19DB2D19E0F3}"/>
              </a:ext>
            </a:extLst>
          </p:cNvPr>
          <p:cNvCxnSpPr/>
          <p:nvPr/>
        </p:nvCxnSpPr>
        <p:spPr>
          <a:xfrm>
            <a:off x="2144724" y="4283339"/>
            <a:ext cx="0" cy="2193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FEC54C-DF5B-4B3E-8350-2661B844A93A}"/>
              </a:ext>
            </a:extLst>
          </p:cNvPr>
          <p:cNvCxnSpPr>
            <a:cxnSpLocks/>
          </p:cNvCxnSpPr>
          <p:nvPr/>
        </p:nvCxnSpPr>
        <p:spPr bwMode="auto">
          <a:xfrm>
            <a:off x="989753" y="4493763"/>
            <a:ext cx="2331669" cy="8920"/>
          </a:xfrm>
          <a:prstGeom prst="line">
            <a:avLst/>
          </a:prstGeom>
          <a:noFill/>
          <a:ln w="3175" cap="flat" cmpd="sng" algn="ctr">
            <a:solidFill>
              <a:srgbClr val="FFC000"/>
            </a:solidFill>
            <a:prstDash val="solid"/>
            <a:round/>
            <a:headEnd type="none" w="med" len="med"/>
            <a:tailEnd type="none" w="med" len="med"/>
          </a:ln>
          <a:effectLst/>
        </p:spPr>
      </p:cxnSp>
      <p:sp>
        <p:nvSpPr>
          <p:cNvPr id="103" name="Freeform 21">
            <a:extLst>
              <a:ext uri="{FF2B5EF4-FFF2-40B4-BE49-F238E27FC236}">
                <a16:creationId xmlns:a16="http://schemas.microsoft.com/office/drawing/2014/main" id="{55113AB2-A797-48EC-9164-1B321E39BBB9}"/>
              </a:ext>
            </a:extLst>
          </p:cNvPr>
          <p:cNvSpPr>
            <a:spLocks noEditPoints="1"/>
          </p:cNvSpPr>
          <p:nvPr/>
        </p:nvSpPr>
        <p:spPr bwMode="auto">
          <a:xfrm>
            <a:off x="933644" y="4656630"/>
            <a:ext cx="285750" cy="327025"/>
          </a:xfrm>
          <a:custGeom>
            <a:avLst/>
            <a:gdLst>
              <a:gd name="T0" fmla="*/ 1240 w 1257"/>
              <a:gd name="T1" fmla="*/ 1027 h 1443"/>
              <a:gd name="T2" fmla="*/ 1255 w 1257"/>
              <a:gd name="T3" fmla="*/ 1044 h 1443"/>
              <a:gd name="T4" fmla="*/ 1255 w 1257"/>
              <a:gd name="T5" fmla="*/ 1068 h 1443"/>
              <a:gd name="T6" fmla="*/ 1240 w 1257"/>
              <a:gd name="T7" fmla="*/ 1086 h 1443"/>
              <a:gd name="T8" fmla="*/ 650 w 1257"/>
              <a:gd name="T9" fmla="*/ 1441 h 1443"/>
              <a:gd name="T10" fmla="*/ 613 w 1257"/>
              <a:gd name="T11" fmla="*/ 1441 h 1443"/>
              <a:gd name="T12" fmla="*/ 22 w 1257"/>
              <a:gd name="T13" fmla="*/ 1086 h 1443"/>
              <a:gd name="T14" fmla="*/ 7 w 1257"/>
              <a:gd name="T15" fmla="*/ 1068 h 1443"/>
              <a:gd name="T16" fmla="*/ 7 w 1257"/>
              <a:gd name="T17" fmla="*/ 1044 h 1443"/>
              <a:gd name="T18" fmla="*/ 22 w 1257"/>
              <a:gd name="T19" fmla="*/ 1027 h 1443"/>
              <a:gd name="T20" fmla="*/ 531 w 1257"/>
              <a:gd name="T21" fmla="*/ 1194 h 1443"/>
              <a:gd name="T22" fmla="*/ 594 w 1257"/>
              <a:gd name="T23" fmla="*/ 1218 h 1443"/>
              <a:gd name="T24" fmla="*/ 659 w 1257"/>
              <a:gd name="T25" fmla="*/ 1218 h 1443"/>
              <a:gd name="T26" fmla="*/ 720 w 1257"/>
              <a:gd name="T27" fmla="*/ 1194 h 1443"/>
              <a:gd name="T28" fmla="*/ 1114 w 1257"/>
              <a:gd name="T29" fmla="*/ 621 h 1443"/>
              <a:gd name="T30" fmla="*/ 1244 w 1257"/>
              <a:gd name="T31" fmla="*/ 701 h 1443"/>
              <a:gd name="T32" fmla="*/ 1252 w 1257"/>
              <a:gd name="T33" fmla="*/ 723 h 1443"/>
              <a:gd name="T34" fmla="*/ 1244 w 1257"/>
              <a:gd name="T35" fmla="*/ 746 h 1443"/>
              <a:gd name="T36" fmla="*/ 662 w 1257"/>
              <a:gd name="T37" fmla="*/ 1100 h 1443"/>
              <a:gd name="T38" fmla="*/ 626 w 1257"/>
              <a:gd name="T39" fmla="*/ 1110 h 1443"/>
              <a:gd name="T40" fmla="*/ 590 w 1257"/>
              <a:gd name="T41" fmla="*/ 1100 h 1443"/>
              <a:gd name="T42" fmla="*/ 8 w 1257"/>
              <a:gd name="T43" fmla="*/ 746 h 1443"/>
              <a:gd name="T44" fmla="*/ 0 w 1257"/>
              <a:gd name="T45" fmla="*/ 723 h 1443"/>
              <a:gd name="T46" fmla="*/ 8 w 1257"/>
              <a:gd name="T47" fmla="*/ 701 h 1443"/>
              <a:gd name="T48" fmla="*/ 137 w 1257"/>
              <a:gd name="T49" fmla="*/ 621 h 1443"/>
              <a:gd name="T50" fmla="*/ 562 w 1257"/>
              <a:gd name="T51" fmla="*/ 874 h 1443"/>
              <a:gd name="T52" fmla="*/ 626 w 1257"/>
              <a:gd name="T53" fmla="*/ 886 h 1443"/>
              <a:gd name="T54" fmla="*/ 691 w 1257"/>
              <a:gd name="T55" fmla="*/ 874 h 1443"/>
              <a:gd name="T56" fmla="*/ 1114 w 1257"/>
              <a:gd name="T57" fmla="*/ 621 h 1443"/>
              <a:gd name="T58" fmla="*/ 644 w 1257"/>
              <a:gd name="T59" fmla="*/ 3 h 1443"/>
              <a:gd name="T60" fmla="*/ 1235 w 1257"/>
              <a:gd name="T61" fmla="*/ 357 h 1443"/>
              <a:gd name="T62" fmla="*/ 1250 w 1257"/>
              <a:gd name="T63" fmla="*/ 375 h 1443"/>
              <a:gd name="T64" fmla="*/ 1250 w 1257"/>
              <a:gd name="T65" fmla="*/ 398 h 1443"/>
              <a:gd name="T66" fmla="*/ 1235 w 1257"/>
              <a:gd name="T67" fmla="*/ 416 h 1443"/>
              <a:gd name="T68" fmla="*/ 644 w 1257"/>
              <a:gd name="T69" fmla="*/ 772 h 1443"/>
              <a:gd name="T70" fmla="*/ 607 w 1257"/>
              <a:gd name="T71" fmla="*/ 772 h 1443"/>
              <a:gd name="T72" fmla="*/ 17 w 1257"/>
              <a:gd name="T73" fmla="*/ 416 h 1443"/>
              <a:gd name="T74" fmla="*/ 2 w 1257"/>
              <a:gd name="T75" fmla="*/ 398 h 1443"/>
              <a:gd name="T76" fmla="*/ 2 w 1257"/>
              <a:gd name="T77" fmla="*/ 375 h 1443"/>
              <a:gd name="T78" fmla="*/ 17 w 1257"/>
              <a:gd name="T79" fmla="*/ 357 h 1443"/>
              <a:gd name="T80" fmla="*/ 607 w 1257"/>
              <a:gd name="T81" fmla="*/ 3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7" h="1443">
                <a:moveTo>
                  <a:pt x="1119" y="953"/>
                </a:moveTo>
                <a:lnTo>
                  <a:pt x="1240" y="1027"/>
                </a:lnTo>
                <a:lnTo>
                  <a:pt x="1249" y="1034"/>
                </a:lnTo>
                <a:lnTo>
                  <a:pt x="1255" y="1044"/>
                </a:lnTo>
                <a:lnTo>
                  <a:pt x="1257" y="1056"/>
                </a:lnTo>
                <a:lnTo>
                  <a:pt x="1255" y="1068"/>
                </a:lnTo>
                <a:lnTo>
                  <a:pt x="1249" y="1077"/>
                </a:lnTo>
                <a:lnTo>
                  <a:pt x="1240" y="1086"/>
                </a:lnTo>
                <a:lnTo>
                  <a:pt x="667" y="1433"/>
                </a:lnTo>
                <a:lnTo>
                  <a:pt x="650" y="1441"/>
                </a:lnTo>
                <a:lnTo>
                  <a:pt x="631" y="1443"/>
                </a:lnTo>
                <a:lnTo>
                  <a:pt x="613" y="1441"/>
                </a:lnTo>
                <a:lnTo>
                  <a:pt x="595" y="1433"/>
                </a:lnTo>
                <a:lnTo>
                  <a:pt x="22" y="1086"/>
                </a:lnTo>
                <a:lnTo>
                  <a:pt x="13" y="1077"/>
                </a:lnTo>
                <a:lnTo>
                  <a:pt x="7" y="1068"/>
                </a:lnTo>
                <a:lnTo>
                  <a:pt x="5" y="1056"/>
                </a:lnTo>
                <a:lnTo>
                  <a:pt x="7" y="1044"/>
                </a:lnTo>
                <a:lnTo>
                  <a:pt x="13" y="1034"/>
                </a:lnTo>
                <a:lnTo>
                  <a:pt x="22" y="1027"/>
                </a:lnTo>
                <a:lnTo>
                  <a:pt x="138" y="956"/>
                </a:lnTo>
                <a:lnTo>
                  <a:pt x="531" y="1194"/>
                </a:lnTo>
                <a:lnTo>
                  <a:pt x="562" y="1209"/>
                </a:lnTo>
                <a:lnTo>
                  <a:pt x="594" y="1218"/>
                </a:lnTo>
                <a:lnTo>
                  <a:pt x="626" y="1221"/>
                </a:lnTo>
                <a:lnTo>
                  <a:pt x="659" y="1218"/>
                </a:lnTo>
                <a:lnTo>
                  <a:pt x="691" y="1209"/>
                </a:lnTo>
                <a:lnTo>
                  <a:pt x="720" y="1194"/>
                </a:lnTo>
                <a:lnTo>
                  <a:pt x="1119" y="953"/>
                </a:lnTo>
                <a:close/>
                <a:moveTo>
                  <a:pt x="1114" y="621"/>
                </a:moveTo>
                <a:lnTo>
                  <a:pt x="1235" y="694"/>
                </a:lnTo>
                <a:lnTo>
                  <a:pt x="1244" y="701"/>
                </a:lnTo>
                <a:lnTo>
                  <a:pt x="1250" y="712"/>
                </a:lnTo>
                <a:lnTo>
                  <a:pt x="1252" y="723"/>
                </a:lnTo>
                <a:lnTo>
                  <a:pt x="1250" y="735"/>
                </a:lnTo>
                <a:lnTo>
                  <a:pt x="1244" y="746"/>
                </a:lnTo>
                <a:lnTo>
                  <a:pt x="1235" y="753"/>
                </a:lnTo>
                <a:lnTo>
                  <a:pt x="662" y="1100"/>
                </a:lnTo>
                <a:lnTo>
                  <a:pt x="644" y="1108"/>
                </a:lnTo>
                <a:lnTo>
                  <a:pt x="626" y="1110"/>
                </a:lnTo>
                <a:lnTo>
                  <a:pt x="607" y="1108"/>
                </a:lnTo>
                <a:lnTo>
                  <a:pt x="590" y="1100"/>
                </a:lnTo>
                <a:lnTo>
                  <a:pt x="17" y="753"/>
                </a:lnTo>
                <a:lnTo>
                  <a:pt x="8" y="746"/>
                </a:lnTo>
                <a:lnTo>
                  <a:pt x="2" y="735"/>
                </a:lnTo>
                <a:lnTo>
                  <a:pt x="0" y="723"/>
                </a:lnTo>
                <a:lnTo>
                  <a:pt x="2" y="712"/>
                </a:lnTo>
                <a:lnTo>
                  <a:pt x="8" y="701"/>
                </a:lnTo>
                <a:lnTo>
                  <a:pt x="17" y="694"/>
                </a:lnTo>
                <a:lnTo>
                  <a:pt x="137" y="621"/>
                </a:lnTo>
                <a:lnTo>
                  <a:pt x="532" y="860"/>
                </a:lnTo>
                <a:lnTo>
                  <a:pt x="562" y="874"/>
                </a:lnTo>
                <a:lnTo>
                  <a:pt x="594" y="884"/>
                </a:lnTo>
                <a:lnTo>
                  <a:pt x="626" y="886"/>
                </a:lnTo>
                <a:lnTo>
                  <a:pt x="659" y="884"/>
                </a:lnTo>
                <a:lnTo>
                  <a:pt x="691" y="874"/>
                </a:lnTo>
                <a:lnTo>
                  <a:pt x="720" y="860"/>
                </a:lnTo>
                <a:lnTo>
                  <a:pt x="1114" y="621"/>
                </a:lnTo>
                <a:close/>
                <a:moveTo>
                  <a:pt x="626" y="0"/>
                </a:moveTo>
                <a:lnTo>
                  <a:pt x="644" y="3"/>
                </a:lnTo>
                <a:lnTo>
                  <a:pt x="662" y="10"/>
                </a:lnTo>
                <a:lnTo>
                  <a:pt x="1235" y="357"/>
                </a:lnTo>
                <a:lnTo>
                  <a:pt x="1244" y="365"/>
                </a:lnTo>
                <a:lnTo>
                  <a:pt x="1250" y="375"/>
                </a:lnTo>
                <a:lnTo>
                  <a:pt x="1252" y="386"/>
                </a:lnTo>
                <a:lnTo>
                  <a:pt x="1250" y="398"/>
                </a:lnTo>
                <a:lnTo>
                  <a:pt x="1244" y="409"/>
                </a:lnTo>
                <a:lnTo>
                  <a:pt x="1235" y="416"/>
                </a:lnTo>
                <a:lnTo>
                  <a:pt x="662" y="763"/>
                </a:lnTo>
                <a:lnTo>
                  <a:pt x="644" y="772"/>
                </a:lnTo>
                <a:lnTo>
                  <a:pt x="626" y="774"/>
                </a:lnTo>
                <a:lnTo>
                  <a:pt x="607" y="772"/>
                </a:lnTo>
                <a:lnTo>
                  <a:pt x="590" y="763"/>
                </a:lnTo>
                <a:lnTo>
                  <a:pt x="17" y="416"/>
                </a:lnTo>
                <a:lnTo>
                  <a:pt x="8" y="409"/>
                </a:lnTo>
                <a:lnTo>
                  <a:pt x="2" y="398"/>
                </a:lnTo>
                <a:lnTo>
                  <a:pt x="0" y="386"/>
                </a:lnTo>
                <a:lnTo>
                  <a:pt x="2" y="375"/>
                </a:lnTo>
                <a:lnTo>
                  <a:pt x="8" y="365"/>
                </a:lnTo>
                <a:lnTo>
                  <a:pt x="17" y="357"/>
                </a:lnTo>
                <a:lnTo>
                  <a:pt x="590" y="10"/>
                </a:lnTo>
                <a:lnTo>
                  <a:pt x="607" y="3"/>
                </a:lnTo>
                <a:lnTo>
                  <a:pt x="626"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35">
            <a:extLst>
              <a:ext uri="{FF2B5EF4-FFF2-40B4-BE49-F238E27FC236}">
                <a16:creationId xmlns:a16="http://schemas.microsoft.com/office/drawing/2014/main" id="{873ED820-CAD8-4722-A889-79D01686C40D}"/>
              </a:ext>
            </a:extLst>
          </p:cNvPr>
          <p:cNvSpPr>
            <a:spLocks noEditPoints="1"/>
          </p:cNvSpPr>
          <p:nvPr/>
        </p:nvSpPr>
        <p:spPr bwMode="auto">
          <a:xfrm>
            <a:off x="1408496" y="4699943"/>
            <a:ext cx="274638" cy="274638"/>
          </a:xfrm>
          <a:custGeom>
            <a:avLst/>
            <a:gdLst>
              <a:gd name="T0" fmla="*/ 565 w 1213"/>
              <a:gd name="T1" fmla="*/ 95 h 1213"/>
              <a:gd name="T2" fmla="*/ 533 w 1213"/>
              <a:gd name="T3" fmla="*/ 113 h 1213"/>
              <a:gd name="T4" fmla="*/ 515 w 1213"/>
              <a:gd name="T5" fmla="*/ 144 h 1213"/>
              <a:gd name="T6" fmla="*/ 513 w 1213"/>
              <a:gd name="T7" fmla="*/ 629 h 1213"/>
              <a:gd name="T8" fmla="*/ 523 w 1213"/>
              <a:gd name="T9" fmla="*/ 665 h 1213"/>
              <a:gd name="T10" fmla="*/ 548 w 1213"/>
              <a:gd name="T11" fmla="*/ 690 h 1213"/>
              <a:gd name="T12" fmla="*/ 949 w 1213"/>
              <a:gd name="T13" fmla="*/ 920 h 1213"/>
              <a:gd name="T14" fmla="*/ 985 w 1213"/>
              <a:gd name="T15" fmla="*/ 920 h 1213"/>
              <a:gd name="T16" fmla="*/ 1017 w 1213"/>
              <a:gd name="T17" fmla="*/ 902 h 1213"/>
              <a:gd name="T18" fmla="*/ 1035 w 1213"/>
              <a:gd name="T19" fmla="*/ 869 h 1213"/>
              <a:gd name="T20" fmla="*/ 1035 w 1213"/>
              <a:gd name="T21" fmla="*/ 833 h 1213"/>
              <a:gd name="T22" fmla="*/ 1017 w 1213"/>
              <a:gd name="T23" fmla="*/ 802 h 1213"/>
              <a:gd name="T24" fmla="*/ 654 w 1213"/>
              <a:gd name="T25" fmla="*/ 589 h 1213"/>
              <a:gd name="T26" fmla="*/ 650 w 1213"/>
              <a:gd name="T27" fmla="*/ 144 h 1213"/>
              <a:gd name="T28" fmla="*/ 632 w 1213"/>
              <a:gd name="T29" fmla="*/ 113 h 1213"/>
              <a:gd name="T30" fmla="*/ 602 w 1213"/>
              <a:gd name="T31" fmla="*/ 95 h 1213"/>
              <a:gd name="T32" fmla="*/ 606 w 1213"/>
              <a:gd name="T33" fmla="*/ 0 h 1213"/>
              <a:gd name="T34" fmla="*/ 729 w 1213"/>
              <a:gd name="T35" fmla="*/ 11 h 1213"/>
              <a:gd name="T36" fmla="*/ 843 w 1213"/>
              <a:gd name="T37" fmla="*/ 47 h 1213"/>
              <a:gd name="T38" fmla="*/ 946 w 1213"/>
              <a:gd name="T39" fmla="*/ 103 h 1213"/>
              <a:gd name="T40" fmla="*/ 1036 w 1213"/>
              <a:gd name="T41" fmla="*/ 177 h 1213"/>
              <a:gd name="T42" fmla="*/ 1110 w 1213"/>
              <a:gd name="T43" fmla="*/ 267 h 1213"/>
              <a:gd name="T44" fmla="*/ 1166 w 1213"/>
              <a:gd name="T45" fmla="*/ 370 h 1213"/>
              <a:gd name="T46" fmla="*/ 1202 w 1213"/>
              <a:gd name="T47" fmla="*/ 484 h 1213"/>
              <a:gd name="T48" fmla="*/ 1213 w 1213"/>
              <a:gd name="T49" fmla="*/ 606 h 1213"/>
              <a:gd name="T50" fmla="*/ 1202 w 1213"/>
              <a:gd name="T51" fmla="*/ 729 h 1213"/>
              <a:gd name="T52" fmla="*/ 1166 w 1213"/>
              <a:gd name="T53" fmla="*/ 843 h 1213"/>
              <a:gd name="T54" fmla="*/ 1110 w 1213"/>
              <a:gd name="T55" fmla="*/ 946 h 1213"/>
              <a:gd name="T56" fmla="*/ 1036 w 1213"/>
              <a:gd name="T57" fmla="*/ 1036 h 1213"/>
              <a:gd name="T58" fmla="*/ 946 w 1213"/>
              <a:gd name="T59" fmla="*/ 1110 h 1213"/>
              <a:gd name="T60" fmla="*/ 843 w 1213"/>
              <a:gd name="T61" fmla="*/ 1166 h 1213"/>
              <a:gd name="T62" fmla="*/ 729 w 1213"/>
              <a:gd name="T63" fmla="*/ 1201 h 1213"/>
              <a:gd name="T64" fmla="*/ 606 w 1213"/>
              <a:gd name="T65" fmla="*/ 1213 h 1213"/>
              <a:gd name="T66" fmla="*/ 484 w 1213"/>
              <a:gd name="T67" fmla="*/ 1201 h 1213"/>
              <a:gd name="T68" fmla="*/ 370 w 1213"/>
              <a:gd name="T69" fmla="*/ 1166 h 1213"/>
              <a:gd name="T70" fmla="*/ 267 w 1213"/>
              <a:gd name="T71" fmla="*/ 1110 h 1213"/>
              <a:gd name="T72" fmla="*/ 177 w 1213"/>
              <a:gd name="T73" fmla="*/ 1036 h 1213"/>
              <a:gd name="T74" fmla="*/ 103 w 1213"/>
              <a:gd name="T75" fmla="*/ 946 h 1213"/>
              <a:gd name="T76" fmla="*/ 47 w 1213"/>
              <a:gd name="T77" fmla="*/ 843 h 1213"/>
              <a:gd name="T78" fmla="*/ 11 w 1213"/>
              <a:gd name="T79" fmla="*/ 729 h 1213"/>
              <a:gd name="T80" fmla="*/ 0 w 1213"/>
              <a:gd name="T81" fmla="*/ 606 h 1213"/>
              <a:gd name="T82" fmla="*/ 11 w 1213"/>
              <a:gd name="T83" fmla="*/ 484 h 1213"/>
              <a:gd name="T84" fmla="*/ 47 w 1213"/>
              <a:gd name="T85" fmla="*/ 370 h 1213"/>
              <a:gd name="T86" fmla="*/ 103 w 1213"/>
              <a:gd name="T87" fmla="*/ 267 h 1213"/>
              <a:gd name="T88" fmla="*/ 177 w 1213"/>
              <a:gd name="T89" fmla="*/ 177 h 1213"/>
              <a:gd name="T90" fmla="*/ 267 w 1213"/>
              <a:gd name="T91" fmla="*/ 103 h 1213"/>
              <a:gd name="T92" fmla="*/ 370 w 1213"/>
              <a:gd name="T93" fmla="*/ 47 h 1213"/>
              <a:gd name="T94" fmla="*/ 484 w 1213"/>
              <a:gd name="T95" fmla="*/ 11 h 1213"/>
              <a:gd name="T96" fmla="*/ 606 w 1213"/>
              <a:gd name="T97"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3" h="1213">
                <a:moveTo>
                  <a:pt x="583" y="93"/>
                </a:moveTo>
                <a:lnTo>
                  <a:pt x="565" y="95"/>
                </a:lnTo>
                <a:lnTo>
                  <a:pt x="548" y="102"/>
                </a:lnTo>
                <a:lnTo>
                  <a:pt x="533" y="113"/>
                </a:lnTo>
                <a:lnTo>
                  <a:pt x="523" y="127"/>
                </a:lnTo>
                <a:lnTo>
                  <a:pt x="515" y="144"/>
                </a:lnTo>
                <a:lnTo>
                  <a:pt x="513" y="162"/>
                </a:lnTo>
                <a:lnTo>
                  <a:pt x="513" y="629"/>
                </a:lnTo>
                <a:lnTo>
                  <a:pt x="515" y="648"/>
                </a:lnTo>
                <a:lnTo>
                  <a:pt x="523" y="665"/>
                </a:lnTo>
                <a:lnTo>
                  <a:pt x="533" y="679"/>
                </a:lnTo>
                <a:lnTo>
                  <a:pt x="548" y="690"/>
                </a:lnTo>
                <a:lnTo>
                  <a:pt x="932" y="912"/>
                </a:lnTo>
                <a:lnTo>
                  <a:pt x="949" y="920"/>
                </a:lnTo>
                <a:lnTo>
                  <a:pt x="968" y="922"/>
                </a:lnTo>
                <a:lnTo>
                  <a:pt x="985" y="920"/>
                </a:lnTo>
                <a:lnTo>
                  <a:pt x="1002" y="912"/>
                </a:lnTo>
                <a:lnTo>
                  <a:pt x="1017" y="902"/>
                </a:lnTo>
                <a:lnTo>
                  <a:pt x="1029" y="887"/>
                </a:lnTo>
                <a:lnTo>
                  <a:pt x="1035" y="869"/>
                </a:lnTo>
                <a:lnTo>
                  <a:pt x="1038" y="851"/>
                </a:lnTo>
                <a:lnTo>
                  <a:pt x="1035" y="833"/>
                </a:lnTo>
                <a:lnTo>
                  <a:pt x="1029" y="817"/>
                </a:lnTo>
                <a:lnTo>
                  <a:pt x="1017" y="802"/>
                </a:lnTo>
                <a:lnTo>
                  <a:pt x="1002" y="791"/>
                </a:lnTo>
                <a:lnTo>
                  <a:pt x="654" y="589"/>
                </a:lnTo>
                <a:lnTo>
                  <a:pt x="654" y="162"/>
                </a:lnTo>
                <a:lnTo>
                  <a:pt x="650" y="144"/>
                </a:lnTo>
                <a:lnTo>
                  <a:pt x="644" y="127"/>
                </a:lnTo>
                <a:lnTo>
                  <a:pt x="632" y="113"/>
                </a:lnTo>
                <a:lnTo>
                  <a:pt x="619" y="102"/>
                </a:lnTo>
                <a:lnTo>
                  <a:pt x="602" y="95"/>
                </a:lnTo>
                <a:lnTo>
                  <a:pt x="583" y="93"/>
                </a:lnTo>
                <a:close/>
                <a:moveTo>
                  <a:pt x="606" y="0"/>
                </a:moveTo>
                <a:lnTo>
                  <a:pt x="668" y="2"/>
                </a:lnTo>
                <a:lnTo>
                  <a:pt x="729" y="11"/>
                </a:lnTo>
                <a:lnTo>
                  <a:pt x="787" y="26"/>
                </a:lnTo>
                <a:lnTo>
                  <a:pt x="843" y="47"/>
                </a:lnTo>
                <a:lnTo>
                  <a:pt x="895" y="73"/>
                </a:lnTo>
                <a:lnTo>
                  <a:pt x="946" y="103"/>
                </a:lnTo>
                <a:lnTo>
                  <a:pt x="993" y="138"/>
                </a:lnTo>
                <a:lnTo>
                  <a:pt x="1036" y="177"/>
                </a:lnTo>
                <a:lnTo>
                  <a:pt x="1075" y="220"/>
                </a:lnTo>
                <a:lnTo>
                  <a:pt x="1110" y="267"/>
                </a:lnTo>
                <a:lnTo>
                  <a:pt x="1140" y="318"/>
                </a:lnTo>
                <a:lnTo>
                  <a:pt x="1166" y="370"/>
                </a:lnTo>
                <a:lnTo>
                  <a:pt x="1186" y="426"/>
                </a:lnTo>
                <a:lnTo>
                  <a:pt x="1202" y="484"/>
                </a:lnTo>
                <a:lnTo>
                  <a:pt x="1210" y="545"/>
                </a:lnTo>
                <a:lnTo>
                  <a:pt x="1213" y="606"/>
                </a:lnTo>
                <a:lnTo>
                  <a:pt x="1210" y="668"/>
                </a:lnTo>
                <a:lnTo>
                  <a:pt x="1202" y="729"/>
                </a:lnTo>
                <a:lnTo>
                  <a:pt x="1186" y="787"/>
                </a:lnTo>
                <a:lnTo>
                  <a:pt x="1166" y="843"/>
                </a:lnTo>
                <a:lnTo>
                  <a:pt x="1140" y="895"/>
                </a:lnTo>
                <a:lnTo>
                  <a:pt x="1110" y="946"/>
                </a:lnTo>
                <a:lnTo>
                  <a:pt x="1075" y="993"/>
                </a:lnTo>
                <a:lnTo>
                  <a:pt x="1036" y="1036"/>
                </a:lnTo>
                <a:lnTo>
                  <a:pt x="993" y="1075"/>
                </a:lnTo>
                <a:lnTo>
                  <a:pt x="946" y="1110"/>
                </a:lnTo>
                <a:lnTo>
                  <a:pt x="895" y="1141"/>
                </a:lnTo>
                <a:lnTo>
                  <a:pt x="843" y="1166"/>
                </a:lnTo>
                <a:lnTo>
                  <a:pt x="787" y="1186"/>
                </a:lnTo>
                <a:lnTo>
                  <a:pt x="729" y="1201"/>
                </a:lnTo>
                <a:lnTo>
                  <a:pt x="668" y="1210"/>
                </a:lnTo>
                <a:lnTo>
                  <a:pt x="606" y="1213"/>
                </a:lnTo>
                <a:lnTo>
                  <a:pt x="545" y="1210"/>
                </a:lnTo>
                <a:lnTo>
                  <a:pt x="484" y="1201"/>
                </a:lnTo>
                <a:lnTo>
                  <a:pt x="426" y="1186"/>
                </a:lnTo>
                <a:lnTo>
                  <a:pt x="370" y="1166"/>
                </a:lnTo>
                <a:lnTo>
                  <a:pt x="318" y="1141"/>
                </a:lnTo>
                <a:lnTo>
                  <a:pt x="267" y="1110"/>
                </a:lnTo>
                <a:lnTo>
                  <a:pt x="220" y="1075"/>
                </a:lnTo>
                <a:lnTo>
                  <a:pt x="177" y="1036"/>
                </a:lnTo>
                <a:lnTo>
                  <a:pt x="138" y="993"/>
                </a:lnTo>
                <a:lnTo>
                  <a:pt x="103" y="946"/>
                </a:lnTo>
                <a:lnTo>
                  <a:pt x="73" y="895"/>
                </a:lnTo>
                <a:lnTo>
                  <a:pt x="47" y="843"/>
                </a:lnTo>
                <a:lnTo>
                  <a:pt x="27" y="787"/>
                </a:lnTo>
                <a:lnTo>
                  <a:pt x="11" y="729"/>
                </a:lnTo>
                <a:lnTo>
                  <a:pt x="3" y="668"/>
                </a:lnTo>
                <a:lnTo>
                  <a:pt x="0" y="606"/>
                </a:lnTo>
                <a:lnTo>
                  <a:pt x="3" y="545"/>
                </a:lnTo>
                <a:lnTo>
                  <a:pt x="11" y="484"/>
                </a:lnTo>
                <a:lnTo>
                  <a:pt x="27" y="426"/>
                </a:lnTo>
                <a:lnTo>
                  <a:pt x="47" y="370"/>
                </a:lnTo>
                <a:lnTo>
                  <a:pt x="73" y="318"/>
                </a:lnTo>
                <a:lnTo>
                  <a:pt x="103" y="267"/>
                </a:lnTo>
                <a:lnTo>
                  <a:pt x="138" y="220"/>
                </a:lnTo>
                <a:lnTo>
                  <a:pt x="177" y="177"/>
                </a:lnTo>
                <a:lnTo>
                  <a:pt x="220" y="138"/>
                </a:lnTo>
                <a:lnTo>
                  <a:pt x="267" y="103"/>
                </a:lnTo>
                <a:lnTo>
                  <a:pt x="318" y="73"/>
                </a:lnTo>
                <a:lnTo>
                  <a:pt x="370" y="47"/>
                </a:lnTo>
                <a:lnTo>
                  <a:pt x="426" y="26"/>
                </a:lnTo>
                <a:lnTo>
                  <a:pt x="484" y="11"/>
                </a:lnTo>
                <a:lnTo>
                  <a:pt x="545" y="2"/>
                </a:lnTo>
                <a:lnTo>
                  <a:pt x="606"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56">
            <a:extLst>
              <a:ext uri="{FF2B5EF4-FFF2-40B4-BE49-F238E27FC236}">
                <a16:creationId xmlns:a16="http://schemas.microsoft.com/office/drawing/2014/main" id="{BBBB0E3D-0F58-4000-9EFB-8B65BC1117C1}"/>
              </a:ext>
            </a:extLst>
          </p:cNvPr>
          <p:cNvSpPr>
            <a:spLocks noEditPoints="1"/>
          </p:cNvSpPr>
          <p:nvPr/>
        </p:nvSpPr>
        <p:spPr bwMode="auto">
          <a:xfrm>
            <a:off x="1856148" y="4685556"/>
            <a:ext cx="415925" cy="287338"/>
          </a:xfrm>
          <a:custGeom>
            <a:avLst/>
            <a:gdLst>
              <a:gd name="T0" fmla="*/ 1737 w 1831"/>
              <a:gd name="T1" fmla="*/ 572 h 1271"/>
              <a:gd name="T2" fmla="*/ 1805 w 1831"/>
              <a:gd name="T3" fmla="*/ 626 h 1271"/>
              <a:gd name="T4" fmla="*/ 1831 w 1831"/>
              <a:gd name="T5" fmla="*/ 712 h 1271"/>
              <a:gd name="T6" fmla="*/ 1805 w 1831"/>
              <a:gd name="T7" fmla="*/ 798 h 1271"/>
              <a:gd name="T8" fmla="*/ 1737 w 1831"/>
              <a:gd name="T9" fmla="*/ 852 h 1271"/>
              <a:gd name="T10" fmla="*/ 1647 w 1831"/>
              <a:gd name="T11" fmla="*/ 861 h 1271"/>
              <a:gd name="T12" fmla="*/ 1570 w 1831"/>
              <a:gd name="T13" fmla="*/ 820 h 1271"/>
              <a:gd name="T14" fmla="*/ 1529 w 1831"/>
              <a:gd name="T15" fmla="*/ 743 h 1271"/>
              <a:gd name="T16" fmla="*/ 1537 w 1831"/>
              <a:gd name="T17" fmla="*/ 653 h 1271"/>
              <a:gd name="T18" fmla="*/ 1592 w 1831"/>
              <a:gd name="T19" fmla="*/ 585 h 1271"/>
              <a:gd name="T20" fmla="*/ 1678 w 1831"/>
              <a:gd name="T21" fmla="*/ 559 h 1271"/>
              <a:gd name="T22" fmla="*/ 1215 w 1831"/>
              <a:gd name="T23" fmla="*/ 2 h 1271"/>
              <a:gd name="T24" fmla="*/ 1261 w 1831"/>
              <a:gd name="T25" fmla="*/ 38 h 1271"/>
              <a:gd name="T26" fmla="*/ 1271 w 1831"/>
              <a:gd name="T27" fmla="*/ 228 h 1271"/>
              <a:gd name="T28" fmla="*/ 1511 w 1831"/>
              <a:gd name="T29" fmla="*/ 521 h 1271"/>
              <a:gd name="T30" fmla="*/ 1199 w 1831"/>
              <a:gd name="T31" fmla="*/ 304 h 1271"/>
              <a:gd name="T32" fmla="*/ 862 w 1831"/>
              <a:gd name="T33" fmla="*/ 518 h 1271"/>
              <a:gd name="T34" fmla="*/ 864 w 1831"/>
              <a:gd name="T35" fmla="*/ 575 h 1271"/>
              <a:gd name="T36" fmla="*/ 1425 w 1831"/>
              <a:gd name="T37" fmla="*/ 686 h 1271"/>
              <a:gd name="T38" fmla="*/ 1426 w 1831"/>
              <a:gd name="T39" fmla="*/ 736 h 1271"/>
              <a:gd name="T40" fmla="*/ 861 w 1831"/>
              <a:gd name="T41" fmla="*/ 707 h 1271"/>
              <a:gd name="T42" fmla="*/ 826 w 1831"/>
              <a:gd name="T43" fmla="*/ 752 h 1271"/>
              <a:gd name="T44" fmla="*/ 635 w 1831"/>
              <a:gd name="T45" fmla="*/ 763 h 1271"/>
              <a:gd name="T46" fmla="*/ 585 w 1831"/>
              <a:gd name="T47" fmla="*/ 743 h 1271"/>
              <a:gd name="T48" fmla="*/ 306 w 1831"/>
              <a:gd name="T49" fmla="*/ 857 h 1271"/>
              <a:gd name="T50" fmla="*/ 888 w 1831"/>
              <a:gd name="T51" fmla="*/ 989 h 1271"/>
              <a:gd name="T52" fmla="*/ 941 w 1831"/>
              <a:gd name="T53" fmla="*/ 966 h 1271"/>
              <a:gd name="T54" fmla="*/ 1126 w 1831"/>
              <a:gd name="T55" fmla="*/ 974 h 1271"/>
              <a:gd name="T56" fmla="*/ 1454 w 1831"/>
              <a:gd name="T57" fmla="*/ 830 h 1271"/>
              <a:gd name="T58" fmla="*/ 1170 w 1831"/>
              <a:gd name="T59" fmla="*/ 1085 h 1271"/>
              <a:gd name="T60" fmla="*/ 1159 w 1831"/>
              <a:gd name="T61" fmla="*/ 1234 h 1271"/>
              <a:gd name="T62" fmla="*/ 1114 w 1831"/>
              <a:gd name="T63" fmla="*/ 1269 h 1271"/>
              <a:gd name="T64" fmla="*/ 920 w 1831"/>
              <a:gd name="T65" fmla="*/ 1269 h 1271"/>
              <a:gd name="T66" fmla="*/ 875 w 1831"/>
              <a:gd name="T67" fmla="*/ 1234 h 1271"/>
              <a:gd name="T68" fmla="*/ 864 w 1831"/>
              <a:gd name="T69" fmla="*/ 1127 h 1271"/>
              <a:gd name="T70" fmla="*/ 282 w 1831"/>
              <a:gd name="T71" fmla="*/ 995 h 1271"/>
              <a:gd name="T72" fmla="*/ 229 w 1831"/>
              <a:gd name="T73" fmla="*/ 1017 h 1271"/>
              <a:gd name="T74" fmla="*/ 37 w 1831"/>
              <a:gd name="T75" fmla="*/ 1007 h 1271"/>
              <a:gd name="T76" fmla="*/ 2 w 1831"/>
              <a:gd name="T77" fmla="*/ 961 h 1271"/>
              <a:gd name="T78" fmla="*/ 2 w 1831"/>
              <a:gd name="T79" fmla="*/ 768 h 1271"/>
              <a:gd name="T80" fmla="*/ 37 w 1831"/>
              <a:gd name="T81" fmla="*/ 723 h 1271"/>
              <a:gd name="T82" fmla="*/ 229 w 1831"/>
              <a:gd name="T83" fmla="*/ 712 h 1271"/>
              <a:gd name="T84" fmla="*/ 280 w 1831"/>
              <a:gd name="T85" fmla="*/ 731 h 1271"/>
              <a:gd name="T86" fmla="*/ 559 w 1831"/>
              <a:gd name="T87" fmla="*/ 533 h 1271"/>
              <a:gd name="T88" fmla="*/ 581 w 1831"/>
              <a:gd name="T89" fmla="*/ 480 h 1271"/>
              <a:gd name="T90" fmla="*/ 635 w 1831"/>
              <a:gd name="T91" fmla="*/ 457 h 1271"/>
              <a:gd name="T92" fmla="*/ 967 w 1831"/>
              <a:gd name="T93" fmla="*/ 237 h 1271"/>
              <a:gd name="T94" fmla="*/ 969 w 1831"/>
              <a:gd name="T95" fmla="*/ 56 h 1271"/>
              <a:gd name="T96" fmla="*/ 1004 w 1831"/>
              <a:gd name="T97" fmla="*/ 11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1" h="1271">
                <a:moveTo>
                  <a:pt x="1678" y="559"/>
                </a:moveTo>
                <a:lnTo>
                  <a:pt x="1708" y="562"/>
                </a:lnTo>
                <a:lnTo>
                  <a:pt x="1737" y="572"/>
                </a:lnTo>
                <a:lnTo>
                  <a:pt x="1763" y="585"/>
                </a:lnTo>
                <a:lnTo>
                  <a:pt x="1786" y="604"/>
                </a:lnTo>
                <a:lnTo>
                  <a:pt x="1805" y="626"/>
                </a:lnTo>
                <a:lnTo>
                  <a:pt x="1818" y="653"/>
                </a:lnTo>
                <a:lnTo>
                  <a:pt x="1828" y="681"/>
                </a:lnTo>
                <a:lnTo>
                  <a:pt x="1831" y="712"/>
                </a:lnTo>
                <a:lnTo>
                  <a:pt x="1828" y="743"/>
                </a:lnTo>
                <a:lnTo>
                  <a:pt x="1818" y="771"/>
                </a:lnTo>
                <a:lnTo>
                  <a:pt x="1805" y="798"/>
                </a:lnTo>
                <a:lnTo>
                  <a:pt x="1786" y="820"/>
                </a:lnTo>
                <a:lnTo>
                  <a:pt x="1763" y="839"/>
                </a:lnTo>
                <a:lnTo>
                  <a:pt x="1737" y="852"/>
                </a:lnTo>
                <a:lnTo>
                  <a:pt x="1708" y="861"/>
                </a:lnTo>
                <a:lnTo>
                  <a:pt x="1678" y="864"/>
                </a:lnTo>
                <a:lnTo>
                  <a:pt x="1647" y="861"/>
                </a:lnTo>
                <a:lnTo>
                  <a:pt x="1619" y="852"/>
                </a:lnTo>
                <a:lnTo>
                  <a:pt x="1592" y="839"/>
                </a:lnTo>
                <a:lnTo>
                  <a:pt x="1570" y="820"/>
                </a:lnTo>
                <a:lnTo>
                  <a:pt x="1551" y="798"/>
                </a:lnTo>
                <a:lnTo>
                  <a:pt x="1537" y="771"/>
                </a:lnTo>
                <a:lnTo>
                  <a:pt x="1529" y="743"/>
                </a:lnTo>
                <a:lnTo>
                  <a:pt x="1526" y="712"/>
                </a:lnTo>
                <a:lnTo>
                  <a:pt x="1529" y="681"/>
                </a:lnTo>
                <a:lnTo>
                  <a:pt x="1537" y="653"/>
                </a:lnTo>
                <a:lnTo>
                  <a:pt x="1551" y="626"/>
                </a:lnTo>
                <a:lnTo>
                  <a:pt x="1570" y="604"/>
                </a:lnTo>
                <a:lnTo>
                  <a:pt x="1592" y="585"/>
                </a:lnTo>
                <a:lnTo>
                  <a:pt x="1619" y="572"/>
                </a:lnTo>
                <a:lnTo>
                  <a:pt x="1647" y="562"/>
                </a:lnTo>
                <a:lnTo>
                  <a:pt x="1678" y="559"/>
                </a:lnTo>
                <a:close/>
                <a:moveTo>
                  <a:pt x="1043" y="0"/>
                </a:moveTo>
                <a:lnTo>
                  <a:pt x="1195" y="0"/>
                </a:lnTo>
                <a:lnTo>
                  <a:pt x="1215" y="2"/>
                </a:lnTo>
                <a:lnTo>
                  <a:pt x="1233" y="11"/>
                </a:lnTo>
                <a:lnTo>
                  <a:pt x="1249" y="22"/>
                </a:lnTo>
                <a:lnTo>
                  <a:pt x="1261" y="38"/>
                </a:lnTo>
                <a:lnTo>
                  <a:pt x="1269" y="56"/>
                </a:lnTo>
                <a:lnTo>
                  <a:pt x="1271" y="76"/>
                </a:lnTo>
                <a:lnTo>
                  <a:pt x="1271" y="228"/>
                </a:lnTo>
                <a:lnTo>
                  <a:pt x="1271" y="232"/>
                </a:lnTo>
                <a:lnTo>
                  <a:pt x="1538" y="500"/>
                </a:lnTo>
                <a:lnTo>
                  <a:pt x="1511" y="521"/>
                </a:lnTo>
                <a:lnTo>
                  <a:pt x="1487" y="545"/>
                </a:lnTo>
                <a:lnTo>
                  <a:pt x="1467" y="572"/>
                </a:lnTo>
                <a:lnTo>
                  <a:pt x="1199" y="304"/>
                </a:lnTo>
                <a:lnTo>
                  <a:pt x="1195" y="305"/>
                </a:lnTo>
                <a:lnTo>
                  <a:pt x="1051" y="305"/>
                </a:lnTo>
                <a:lnTo>
                  <a:pt x="862" y="518"/>
                </a:lnTo>
                <a:lnTo>
                  <a:pt x="864" y="525"/>
                </a:lnTo>
                <a:lnTo>
                  <a:pt x="864" y="533"/>
                </a:lnTo>
                <a:lnTo>
                  <a:pt x="864" y="575"/>
                </a:lnTo>
                <a:lnTo>
                  <a:pt x="1437" y="635"/>
                </a:lnTo>
                <a:lnTo>
                  <a:pt x="1430" y="660"/>
                </a:lnTo>
                <a:lnTo>
                  <a:pt x="1425" y="686"/>
                </a:lnTo>
                <a:lnTo>
                  <a:pt x="1424" y="712"/>
                </a:lnTo>
                <a:lnTo>
                  <a:pt x="1424" y="725"/>
                </a:lnTo>
                <a:lnTo>
                  <a:pt x="1426" y="736"/>
                </a:lnTo>
                <a:lnTo>
                  <a:pt x="864" y="677"/>
                </a:lnTo>
                <a:lnTo>
                  <a:pt x="864" y="687"/>
                </a:lnTo>
                <a:lnTo>
                  <a:pt x="861" y="707"/>
                </a:lnTo>
                <a:lnTo>
                  <a:pt x="854" y="725"/>
                </a:lnTo>
                <a:lnTo>
                  <a:pt x="842" y="741"/>
                </a:lnTo>
                <a:lnTo>
                  <a:pt x="826" y="752"/>
                </a:lnTo>
                <a:lnTo>
                  <a:pt x="808" y="760"/>
                </a:lnTo>
                <a:lnTo>
                  <a:pt x="788" y="763"/>
                </a:lnTo>
                <a:lnTo>
                  <a:pt x="635" y="763"/>
                </a:lnTo>
                <a:lnTo>
                  <a:pt x="616" y="761"/>
                </a:lnTo>
                <a:lnTo>
                  <a:pt x="599" y="753"/>
                </a:lnTo>
                <a:lnTo>
                  <a:pt x="585" y="743"/>
                </a:lnTo>
                <a:lnTo>
                  <a:pt x="573" y="729"/>
                </a:lnTo>
                <a:lnTo>
                  <a:pt x="306" y="850"/>
                </a:lnTo>
                <a:lnTo>
                  <a:pt x="306" y="857"/>
                </a:lnTo>
                <a:lnTo>
                  <a:pt x="868" y="1022"/>
                </a:lnTo>
                <a:lnTo>
                  <a:pt x="875" y="1004"/>
                </a:lnTo>
                <a:lnTo>
                  <a:pt x="888" y="989"/>
                </a:lnTo>
                <a:lnTo>
                  <a:pt x="902" y="976"/>
                </a:lnTo>
                <a:lnTo>
                  <a:pt x="920" y="969"/>
                </a:lnTo>
                <a:lnTo>
                  <a:pt x="941" y="966"/>
                </a:lnTo>
                <a:lnTo>
                  <a:pt x="1094" y="966"/>
                </a:lnTo>
                <a:lnTo>
                  <a:pt x="1111" y="968"/>
                </a:lnTo>
                <a:lnTo>
                  <a:pt x="1126" y="974"/>
                </a:lnTo>
                <a:lnTo>
                  <a:pt x="1140" y="982"/>
                </a:lnTo>
                <a:lnTo>
                  <a:pt x="1440" y="799"/>
                </a:lnTo>
                <a:lnTo>
                  <a:pt x="1454" y="830"/>
                </a:lnTo>
                <a:lnTo>
                  <a:pt x="1472" y="859"/>
                </a:lnTo>
                <a:lnTo>
                  <a:pt x="1493" y="885"/>
                </a:lnTo>
                <a:lnTo>
                  <a:pt x="1170" y="1085"/>
                </a:lnTo>
                <a:lnTo>
                  <a:pt x="1170" y="1195"/>
                </a:lnTo>
                <a:lnTo>
                  <a:pt x="1167" y="1215"/>
                </a:lnTo>
                <a:lnTo>
                  <a:pt x="1159" y="1234"/>
                </a:lnTo>
                <a:lnTo>
                  <a:pt x="1148" y="1249"/>
                </a:lnTo>
                <a:lnTo>
                  <a:pt x="1132" y="1260"/>
                </a:lnTo>
                <a:lnTo>
                  <a:pt x="1114" y="1269"/>
                </a:lnTo>
                <a:lnTo>
                  <a:pt x="1094" y="1271"/>
                </a:lnTo>
                <a:lnTo>
                  <a:pt x="941" y="1271"/>
                </a:lnTo>
                <a:lnTo>
                  <a:pt x="920" y="1269"/>
                </a:lnTo>
                <a:lnTo>
                  <a:pt x="902" y="1260"/>
                </a:lnTo>
                <a:lnTo>
                  <a:pt x="887" y="1249"/>
                </a:lnTo>
                <a:lnTo>
                  <a:pt x="875" y="1234"/>
                </a:lnTo>
                <a:lnTo>
                  <a:pt x="868" y="1215"/>
                </a:lnTo>
                <a:lnTo>
                  <a:pt x="864" y="1195"/>
                </a:lnTo>
                <a:lnTo>
                  <a:pt x="864" y="1127"/>
                </a:lnTo>
                <a:lnTo>
                  <a:pt x="301" y="961"/>
                </a:lnTo>
                <a:lnTo>
                  <a:pt x="294" y="979"/>
                </a:lnTo>
                <a:lnTo>
                  <a:pt x="282" y="995"/>
                </a:lnTo>
                <a:lnTo>
                  <a:pt x="267" y="1007"/>
                </a:lnTo>
                <a:lnTo>
                  <a:pt x="249" y="1014"/>
                </a:lnTo>
                <a:lnTo>
                  <a:pt x="229" y="1017"/>
                </a:lnTo>
                <a:lnTo>
                  <a:pt x="76" y="1017"/>
                </a:lnTo>
                <a:lnTo>
                  <a:pt x="56" y="1014"/>
                </a:lnTo>
                <a:lnTo>
                  <a:pt x="37" y="1007"/>
                </a:lnTo>
                <a:lnTo>
                  <a:pt x="23" y="994"/>
                </a:lnTo>
                <a:lnTo>
                  <a:pt x="11" y="979"/>
                </a:lnTo>
                <a:lnTo>
                  <a:pt x="2" y="961"/>
                </a:lnTo>
                <a:lnTo>
                  <a:pt x="0" y="940"/>
                </a:lnTo>
                <a:lnTo>
                  <a:pt x="0" y="788"/>
                </a:lnTo>
                <a:lnTo>
                  <a:pt x="2" y="768"/>
                </a:lnTo>
                <a:lnTo>
                  <a:pt x="11" y="750"/>
                </a:lnTo>
                <a:lnTo>
                  <a:pt x="23" y="734"/>
                </a:lnTo>
                <a:lnTo>
                  <a:pt x="37" y="723"/>
                </a:lnTo>
                <a:lnTo>
                  <a:pt x="56" y="714"/>
                </a:lnTo>
                <a:lnTo>
                  <a:pt x="76" y="712"/>
                </a:lnTo>
                <a:lnTo>
                  <a:pt x="229" y="712"/>
                </a:lnTo>
                <a:lnTo>
                  <a:pt x="248" y="714"/>
                </a:lnTo>
                <a:lnTo>
                  <a:pt x="265" y="720"/>
                </a:lnTo>
                <a:lnTo>
                  <a:pt x="280" y="731"/>
                </a:lnTo>
                <a:lnTo>
                  <a:pt x="292" y="745"/>
                </a:lnTo>
                <a:lnTo>
                  <a:pt x="559" y="623"/>
                </a:lnTo>
                <a:lnTo>
                  <a:pt x="559" y="533"/>
                </a:lnTo>
                <a:lnTo>
                  <a:pt x="562" y="513"/>
                </a:lnTo>
                <a:lnTo>
                  <a:pt x="570" y="495"/>
                </a:lnTo>
                <a:lnTo>
                  <a:pt x="581" y="480"/>
                </a:lnTo>
                <a:lnTo>
                  <a:pt x="597" y="468"/>
                </a:lnTo>
                <a:lnTo>
                  <a:pt x="615" y="461"/>
                </a:lnTo>
                <a:lnTo>
                  <a:pt x="635" y="457"/>
                </a:lnTo>
                <a:lnTo>
                  <a:pt x="780" y="457"/>
                </a:lnTo>
                <a:lnTo>
                  <a:pt x="968" y="245"/>
                </a:lnTo>
                <a:lnTo>
                  <a:pt x="967" y="237"/>
                </a:lnTo>
                <a:lnTo>
                  <a:pt x="966" y="228"/>
                </a:lnTo>
                <a:lnTo>
                  <a:pt x="966" y="76"/>
                </a:lnTo>
                <a:lnTo>
                  <a:pt x="969" y="56"/>
                </a:lnTo>
                <a:lnTo>
                  <a:pt x="976" y="38"/>
                </a:lnTo>
                <a:lnTo>
                  <a:pt x="988" y="22"/>
                </a:lnTo>
                <a:lnTo>
                  <a:pt x="1004" y="11"/>
                </a:lnTo>
                <a:lnTo>
                  <a:pt x="1022" y="2"/>
                </a:lnTo>
                <a:lnTo>
                  <a:pt x="1043"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8">
            <a:extLst>
              <a:ext uri="{FF2B5EF4-FFF2-40B4-BE49-F238E27FC236}">
                <a16:creationId xmlns:a16="http://schemas.microsoft.com/office/drawing/2014/main" id="{3E233BF6-DC09-4148-B971-E4065262ACE6}"/>
              </a:ext>
            </a:extLst>
          </p:cNvPr>
          <p:cNvSpPr>
            <a:spLocks noEditPoints="1"/>
          </p:cNvSpPr>
          <p:nvPr/>
        </p:nvSpPr>
        <p:spPr bwMode="auto">
          <a:xfrm>
            <a:off x="2920937" y="4678730"/>
            <a:ext cx="293688" cy="365125"/>
          </a:xfrm>
          <a:custGeom>
            <a:avLst/>
            <a:gdLst>
              <a:gd name="T0" fmla="*/ 723 w 1295"/>
              <a:gd name="T1" fmla="*/ 1093 h 1612"/>
              <a:gd name="T2" fmla="*/ 780 w 1295"/>
              <a:gd name="T3" fmla="*/ 1150 h 1612"/>
              <a:gd name="T4" fmla="*/ 760 w 1295"/>
              <a:gd name="T5" fmla="*/ 1217 h 1612"/>
              <a:gd name="T6" fmla="*/ 675 w 1295"/>
              <a:gd name="T7" fmla="*/ 1255 h 1612"/>
              <a:gd name="T8" fmla="*/ 573 w 1295"/>
              <a:gd name="T9" fmla="*/ 1242 h 1612"/>
              <a:gd name="T10" fmla="*/ 517 w 1295"/>
              <a:gd name="T11" fmla="*/ 1186 h 1612"/>
              <a:gd name="T12" fmla="*/ 537 w 1295"/>
              <a:gd name="T13" fmla="*/ 1117 h 1612"/>
              <a:gd name="T14" fmla="*/ 622 w 1295"/>
              <a:gd name="T15" fmla="*/ 1080 h 1612"/>
              <a:gd name="T16" fmla="*/ 210 w 1295"/>
              <a:gd name="T17" fmla="*/ 928 h 1612"/>
              <a:gd name="T18" fmla="*/ 105 w 1295"/>
              <a:gd name="T19" fmla="*/ 1050 h 1612"/>
              <a:gd name="T20" fmla="*/ 84 w 1295"/>
              <a:gd name="T21" fmla="*/ 1197 h 1612"/>
              <a:gd name="T22" fmla="*/ 157 w 1295"/>
              <a:gd name="T23" fmla="*/ 1341 h 1612"/>
              <a:gd name="T24" fmla="*/ 311 w 1295"/>
              <a:gd name="T25" fmla="*/ 1449 h 1612"/>
              <a:gd name="T26" fmla="*/ 524 w 1295"/>
              <a:gd name="T27" fmla="*/ 1509 h 1612"/>
              <a:gd name="T28" fmla="*/ 771 w 1295"/>
              <a:gd name="T29" fmla="*/ 1509 h 1612"/>
              <a:gd name="T30" fmla="*/ 984 w 1295"/>
              <a:gd name="T31" fmla="*/ 1449 h 1612"/>
              <a:gd name="T32" fmla="*/ 1137 w 1295"/>
              <a:gd name="T33" fmla="*/ 1341 h 1612"/>
              <a:gd name="T34" fmla="*/ 1211 w 1295"/>
              <a:gd name="T35" fmla="*/ 1197 h 1612"/>
              <a:gd name="T36" fmla="*/ 1189 w 1295"/>
              <a:gd name="T37" fmla="*/ 1051 h 1612"/>
              <a:gd name="T38" fmla="*/ 1084 w 1295"/>
              <a:gd name="T39" fmla="*/ 928 h 1612"/>
              <a:gd name="T40" fmla="*/ 1146 w 1295"/>
              <a:gd name="T41" fmla="*/ 945 h 1612"/>
              <a:gd name="T42" fmla="*/ 1265 w 1295"/>
              <a:gd name="T43" fmla="*/ 1081 h 1612"/>
              <a:gd name="T44" fmla="*/ 1290 w 1295"/>
              <a:gd name="T45" fmla="*/ 1237 h 1612"/>
              <a:gd name="T46" fmla="*/ 1214 w 1295"/>
              <a:gd name="T47" fmla="*/ 1392 h 1612"/>
              <a:gd name="T48" fmla="*/ 1056 w 1295"/>
              <a:gd name="T49" fmla="*/ 1515 h 1612"/>
              <a:gd name="T50" fmla="*/ 837 w 1295"/>
              <a:gd name="T51" fmla="*/ 1593 h 1612"/>
              <a:gd name="T52" fmla="*/ 583 w 1295"/>
              <a:gd name="T53" fmla="*/ 1610 h 1612"/>
              <a:gd name="T54" fmla="*/ 342 w 1295"/>
              <a:gd name="T55" fmla="*/ 1562 h 1612"/>
              <a:gd name="T56" fmla="*/ 150 w 1295"/>
              <a:gd name="T57" fmla="*/ 1458 h 1612"/>
              <a:gd name="T58" fmla="*/ 30 w 1295"/>
              <a:gd name="T59" fmla="*/ 1318 h 1612"/>
              <a:gd name="T60" fmla="*/ 4 w 1295"/>
              <a:gd name="T61" fmla="*/ 1157 h 1612"/>
              <a:gd name="T62" fmla="*/ 80 w 1295"/>
              <a:gd name="T63" fmla="*/ 1010 h 1612"/>
              <a:gd name="T64" fmla="*/ 235 w 1295"/>
              <a:gd name="T65" fmla="*/ 889 h 1612"/>
              <a:gd name="T66" fmla="*/ 566 w 1295"/>
              <a:gd name="T67" fmla="*/ 214 h 1612"/>
              <a:gd name="T68" fmla="*/ 504 w 1295"/>
              <a:gd name="T69" fmla="*/ 305 h 1612"/>
              <a:gd name="T70" fmla="*/ 527 w 1295"/>
              <a:gd name="T71" fmla="*/ 415 h 1612"/>
              <a:gd name="T72" fmla="*/ 618 w 1295"/>
              <a:gd name="T73" fmla="*/ 477 h 1612"/>
              <a:gd name="T74" fmla="*/ 729 w 1295"/>
              <a:gd name="T75" fmla="*/ 456 h 1612"/>
              <a:gd name="T76" fmla="*/ 791 w 1295"/>
              <a:gd name="T77" fmla="*/ 364 h 1612"/>
              <a:gd name="T78" fmla="*/ 768 w 1295"/>
              <a:gd name="T79" fmla="*/ 253 h 1612"/>
              <a:gd name="T80" fmla="*/ 677 w 1295"/>
              <a:gd name="T81" fmla="*/ 191 h 1612"/>
              <a:gd name="T82" fmla="*/ 715 w 1295"/>
              <a:gd name="T83" fmla="*/ 5 h 1612"/>
              <a:gd name="T84" fmla="*/ 832 w 1295"/>
              <a:gd name="T85" fmla="*/ 40 h 1612"/>
              <a:gd name="T86" fmla="*/ 909 w 1295"/>
              <a:gd name="T87" fmla="*/ 118 h 1612"/>
              <a:gd name="T88" fmla="*/ 929 w 1295"/>
              <a:gd name="T89" fmla="*/ 733 h 1612"/>
              <a:gd name="T90" fmla="*/ 369 w 1295"/>
              <a:gd name="T91" fmla="*/ 174 h 1612"/>
              <a:gd name="T92" fmla="*/ 419 w 1295"/>
              <a:gd name="T93" fmla="*/ 73 h 1612"/>
              <a:gd name="T94" fmla="*/ 518 w 1295"/>
              <a:gd name="T95" fmla="*/ 17 h 1612"/>
              <a:gd name="T96" fmla="*/ 647 w 1295"/>
              <a:gd name="T97" fmla="*/ 0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5" h="1612">
                <a:moveTo>
                  <a:pt x="648" y="1078"/>
                </a:moveTo>
                <a:lnTo>
                  <a:pt x="675" y="1080"/>
                </a:lnTo>
                <a:lnTo>
                  <a:pt x="701" y="1085"/>
                </a:lnTo>
                <a:lnTo>
                  <a:pt x="723" y="1093"/>
                </a:lnTo>
                <a:lnTo>
                  <a:pt x="743" y="1104"/>
                </a:lnTo>
                <a:lnTo>
                  <a:pt x="760" y="1117"/>
                </a:lnTo>
                <a:lnTo>
                  <a:pt x="772" y="1133"/>
                </a:lnTo>
                <a:lnTo>
                  <a:pt x="780" y="1150"/>
                </a:lnTo>
                <a:lnTo>
                  <a:pt x="782" y="1168"/>
                </a:lnTo>
                <a:lnTo>
                  <a:pt x="780" y="1186"/>
                </a:lnTo>
                <a:lnTo>
                  <a:pt x="772" y="1202"/>
                </a:lnTo>
                <a:lnTo>
                  <a:pt x="760" y="1217"/>
                </a:lnTo>
                <a:lnTo>
                  <a:pt x="743" y="1231"/>
                </a:lnTo>
                <a:lnTo>
                  <a:pt x="723" y="1242"/>
                </a:lnTo>
                <a:lnTo>
                  <a:pt x="701" y="1250"/>
                </a:lnTo>
                <a:lnTo>
                  <a:pt x="675" y="1255"/>
                </a:lnTo>
                <a:lnTo>
                  <a:pt x="648" y="1257"/>
                </a:lnTo>
                <a:lnTo>
                  <a:pt x="622" y="1255"/>
                </a:lnTo>
                <a:lnTo>
                  <a:pt x="596" y="1250"/>
                </a:lnTo>
                <a:lnTo>
                  <a:pt x="573" y="1242"/>
                </a:lnTo>
                <a:lnTo>
                  <a:pt x="554" y="1231"/>
                </a:lnTo>
                <a:lnTo>
                  <a:pt x="537" y="1217"/>
                </a:lnTo>
                <a:lnTo>
                  <a:pt x="524" y="1202"/>
                </a:lnTo>
                <a:lnTo>
                  <a:pt x="517" y="1186"/>
                </a:lnTo>
                <a:lnTo>
                  <a:pt x="514" y="1168"/>
                </a:lnTo>
                <a:lnTo>
                  <a:pt x="517" y="1150"/>
                </a:lnTo>
                <a:lnTo>
                  <a:pt x="524" y="1133"/>
                </a:lnTo>
                <a:lnTo>
                  <a:pt x="537" y="1117"/>
                </a:lnTo>
                <a:lnTo>
                  <a:pt x="554" y="1104"/>
                </a:lnTo>
                <a:lnTo>
                  <a:pt x="573" y="1093"/>
                </a:lnTo>
                <a:lnTo>
                  <a:pt x="596" y="1085"/>
                </a:lnTo>
                <a:lnTo>
                  <a:pt x="622" y="1080"/>
                </a:lnTo>
                <a:lnTo>
                  <a:pt x="648" y="1078"/>
                </a:lnTo>
                <a:close/>
                <a:moveTo>
                  <a:pt x="235" y="889"/>
                </a:moveTo>
                <a:lnTo>
                  <a:pt x="248" y="901"/>
                </a:lnTo>
                <a:lnTo>
                  <a:pt x="210" y="928"/>
                </a:lnTo>
                <a:lnTo>
                  <a:pt x="177" y="955"/>
                </a:lnTo>
                <a:lnTo>
                  <a:pt x="148" y="986"/>
                </a:lnTo>
                <a:lnTo>
                  <a:pt x="124" y="1018"/>
                </a:lnTo>
                <a:lnTo>
                  <a:pt x="105" y="1050"/>
                </a:lnTo>
                <a:lnTo>
                  <a:pt x="92" y="1085"/>
                </a:lnTo>
                <a:lnTo>
                  <a:pt x="84" y="1121"/>
                </a:lnTo>
                <a:lnTo>
                  <a:pt x="81" y="1157"/>
                </a:lnTo>
                <a:lnTo>
                  <a:pt x="84" y="1197"/>
                </a:lnTo>
                <a:lnTo>
                  <a:pt x="93" y="1235"/>
                </a:lnTo>
                <a:lnTo>
                  <a:pt x="109" y="1272"/>
                </a:lnTo>
                <a:lnTo>
                  <a:pt x="130" y="1307"/>
                </a:lnTo>
                <a:lnTo>
                  <a:pt x="157" y="1341"/>
                </a:lnTo>
                <a:lnTo>
                  <a:pt x="189" y="1371"/>
                </a:lnTo>
                <a:lnTo>
                  <a:pt x="225" y="1400"/>
                </a:lnTo>
                <a:lnTo>
                  <a:pt x="266" y="1425"/>
                </a:lnTo>
                <a:lnTo>
                  <a:pt x="311" y="1449"/>
                </a:lnTo>
                <a:lnTo>
                  <a:pt x="360" y="1469"/>
                </a:lnTo>
                <a:lnTo>
                  <a:pt x="411" y="1486"/>
                </a:lnTo>
                <a:lnTo>
                  <a:pt x="466" y="1499"/>
                </a:lnTo>
                <a:lnTo>
                  <a:pt x="524" y="1509"/>
                </a:lnTo>
                <a:lnTo>
                  <a:pt x="585" y="1515"/>
                </a:lnTo>
                <a:lnTo>
                  <a:pt x="647" y="1517"/>
                </a:lnTo>
                <a:lnTo>
                  <a:pt x="710" y="1515"/>
                </a:lnTo>
                <a:lnTo>
                  <a:pt x="771" y="1509"/>
                </a:lnTo>
                <a:lnTo>
                  <a:pt x="829" y="1499"/>
                </a:lnTo>
                <a:lnTo>
                  <a:pt x="884" y="1486"/>
                </a:lnTo>
                <a:lnTo>
                  <a:pt x="935" y="1469"/>
                </a:lnTo>
                <a:lnTo>
                  <a:pt x="984" y="1449"/>
                </a:lnTo>
                <a:lnTo>
                  <a:pt x="1028" y="1425"/>
                </a:lnTo>
                <a:lnTo>
                  <a:pt x="1070" y="1400"/>
                </a:lnTo>
                <a:lnTo>
                  <a:pt x="1105" y="1371"/>
                </a:lnTo>
                <a:lnTo>
                  <a:pt x="1137" y="1341"/>
                </a:lnTo>
                <a:lnTo>
                  <a:pt x="1165" y="1307"/>
                </a:lnTo>
                <a:lnTo>
                  <a:pt x="1186" y="1272"/>
                </a:lnTo>
                <a:lnTo>
                  <a:pt x="1201" y="1235"/>
                </a:lnTo>
                <a:lnTo>
                  <a:pt x="1211" y="1197"/>
                </a:lnTo>
                <a:lnTo>
                  <a:pt x="1214" y="1157"/>
                </a:lnTo>
                <a:lnTo>
                  <a:pt x="1211" y="1121"/>
                </a:lnTo>
                <a:lnTo>
                  <a:pt x="1203" y="1085"/>
                </a:lnTo>
                <a:lnTo>
                  <a:pt x="1189" y="1051"/>
                </a:lnTo>
                <a:lnTo>
                  <a:pt x="1171" y="1018"/>
                </a:lnTo>
                <a:lnTo>
                  <a:pt x="1147" y="986"/>
                </a:lnTo>
                <a:lnTo>
                  <a:pt x="1118" y="955"/>
                </a:lnTo>
                <a:lnTo>
                  <a:pt x="1084" y="928"/>
                </a:lnTo>
                <a:lnTo>
                  <a:pt x="1047" y="901"/>
                </a:lnTo>
                <a:lnTo>
                  <a:pt x="1060" y="889"/>
                </a:lnTo>
                <a:lnTo>
                  <a:pt x="1104" y="915"/>
                </a:lnTo>
                <a:lnTo>
                  <a:pt x="1146" y="945"/>
                </a:lnTo>
                <a:lnTo>
                  <a:pt x="1183" y="976"/>
                </a:lnTo>
                <a:lnTo>
                  <a:pt x="1215" y="1010"/>
                </a:lnTo>
                <a:lnTo>
                  <a:pt x="1243" y="1045"/>
                </a:lnTo>
                <a:lnTo>
                  <a:pt x="1265" y="1081"/>
                </a:lnTo>
                <a:lnTo>
                  <a:pt x="1281" y="1119"/>
                </a:lnTo>
                <a:lnTo>
                  <a:pt x="1290" y="1157"/>
                </a:lnTo>
                <a:lnTo>
                  <a:pt x="1295" y="1196"/>
                </a:lnTo>
                <a:lnTo>
                  <a:pt x="1290" y="1237"/>
                </a:lnTo>
                <a:lnTo>
                  <a:pt x="1281" y="1277"/>
                </a:lnTo>
                <a:lnTo>
                  <a:pt x="1265" y="1318"/>
                </a:lnTo>
                <a:lnTo>
                  <a:pt x="1243" y="1356"/>
                </a:lnTo>
                <a:lnTo>
                  <a:pt x="1214" y="1392"/>
                </a:lnTo>
                <a:lnTo>
                  <a:pt x="1181" y="1426"/>
                </a:lnTo>
                <a:lnTo>
                  <a:pt x="1145" y="1458"/>
                </a:lnTo>
                <a:lnTo>
                  <a:pt x="1102" y="1488"/>
                </a:lnTo>
                <a:lnTo>
                  <a:pt x="1056" y="1515"/>
                </a:lnTo>
                <a:lnTo>
                  <a:pt x="1006" y="1539"/>
                </a:lnTo>
                <a:lnTo>
                  <a:pt x="952" y="1562"/>
                </a:lnTo>
                <a:lnTo>
                  <a:pt x="896" y="1580"/>
                </a:lnTo>
                <a:lnTo>
                  <a:pt x="837" y="1593"/>
                </a:lnTo>
                <a:lnTo>
                  <a:pt x="776" y="1604"/>
                </a:lnTo>
                <a:lnTo>
                  <a:pt x="712" y="1610"/>
                </a:lnTo>
                <a:lnTo>
                  <a:pt x="647" y="1612"/>
                </a:lnTo>
                <a:lnTo>
                  <a:pt x="583" y="1610"/>
                </a:lnTo>
                <a:lnTo>
                  <a:pt x="519" y="1604"/>
                </a:lnTo>
                <a:lnTo>
                  <a:pt x="458" y="1593"/>
                </a:lnTo>
                <a:lnTo>
                  <a:pt x="399" y="1580"/>
                </a:lnTo>
                <a:lnTo>
                  <a:pt x="342" y="1562"/>
                </a:lnTo>
                <a:lnTo>
                  <a:pt x="289" y="1539"/>
                </a:lnTo>
                <a:lnTo>
                  <a:pt x="238" y="1515"/>
                </a:lnTo>
                <a:lnTo>
                  <a:pt x="193" y="1488"/>
                </a:lnTo>
                <a:lnTo>
                  <a:pt x="150" y="1458"/>
                </a:lnTo>
                <a:lnTo>
                  <a:pt x="112" y="1426"/>
                </a:lnTo>
                <a:lnTo>
                  <a:pt x="80" y="1392"/>
                </a:lnTo>
                <a:lnTo>
                  <a:pt x="52" y="1356"/>
                </a:lnTo>
                <a:lnTo>
                  <a:pt x="30" y="1318"/>
                </a:lnTo>
                <a:lnTo>
                  <a:pt x="14" y="1277"/>
                </a:lnTo>
                <a:lnTo>
                  <a:pt x="4" y="1237"/>
                </a:lnTo>
                <a:lnTo>
                  <a:pt x="0" y="1196"/>
                </a:lnTo>
                <a:lnTo>
                  <a:pt x="4" y="1157"/>
                </a:lnTo>
                <a:lnTo>
                  <a:pt x="14" y="1119"/>
                </a:lnTo>
                <a:lnTo>
                  <a:pt x="30" y="1081"/>
                </a:lnTo>
                <a:lnTo>
                  <a:pt x="52" y="1045"/>
                </a:lnTo>
                <a:lnTo>
                  <a:pt x="80" y="1010"/>
                </a:lnTo>
                <a:lnTo>
                  <a:pt x="111" y="976"/>
                </a:lnTo>
                <a:lnTo>
                  <a:pt x="148" y="945"/>
                </a:lnTo>
                <a:lnTo>
                  <a:pt x="191" y="915"/>
                </a:lnTo>
                <a:lnTo>
                  <a:pt x="235" y="889"/>
                </a:lnTo>
                <a:close/>
                <a:moveTo>
                  <a:pt x="647" y="188"/>
                </a:moveTo>
                <a:lnTo>
                  <a:pt x="618" y="191"/>
                </a:lnTo>
                <a:lnTo>
                  <a:pt x="591" y="200"/>
                </a:lnTo>
                <a:lnTo>
                  <a:pt x="566" y="214"/>
                </a:lnTo>
                <a:lnTo>
                  <a:pt x="545" y="232"/>
                </a:lnTo>
                <a:lnTo>
                  <a:pt x="527" y="253"/>
                </a:lnTo>
                <a:lnTo>
                  <a:pt x="513" y="277"/>
                </a:lnTo>
                <a:lnTo>
                  <a:pt x="504" y="305"/>
                </a:lnTo>
                <a:lnTo>
                  <a:pt x="502" y="334"/>
                </a:lnTo>
                <a:lnTo>
                  <a:pt x="504" y="364"/>
                </a:lnTo>
                <a:lnTo>
                  <a:pt x="513" y="391"/>
                </a:lnTo>
                <a:lnTo>
                  <a:pt x="527" y="415"/>
                </a:lnTo>
                <a:lnTo>
                  <a:pt x="545" y="438"/>
                </a:lnTo>
                <a:lnTo>
                  <a:pt x="566" y="456"/>
                </a:lnTo>
                <a:lnTo>
                  <a:pt x="591" y="468"/>
                </a:lnTo>
                <a:lnTo>
                  <a:pt x="618" y="477"/>
                </a:lnTo>
                <a:lnTo>
                  <a:pt x="647" y="480"/>
                </a:lnTo>
                <a:lnTo>
                  <a:pt x="677" y="477"/>
                </a:lnTo>
                <a:lnTo>
                  <a:pt x="704" y="468"/>
                </a:lnTo>
                <a:lnTo>
                  <a:pt x="729" y="456"/>
                </a:lnTo>
                <a:lnTo>
                  <a:pt x="750" y="438"/>
                </a:lnTo>
                <a:lnTo>
                  <a:pt x="768" y="415"/>
                </a:lnTo>
                <a:lnTo>
                  <a:pt x="782" y="391"/>
                </a:lnTo>
                <a:lnTo>
                  <a:pt x="791" y="364"/>
                </a:lnTo>
                <a:lnTo>
                  <a:pt x="793" y="334"/>
                </a:lnTo>
                <a:lnTo>
                  <a:pt x="791" y="305"/>
                </a:lnTo>
                <a:lnTo>
                  <a:pt x="782" y="277"/>
                </a:lnTo>
                <a:lnTo>
                  <a:pt x="768" y="253"/>
                </a:lnTo>
                <a:lnTo>
                  <a:pt x="750" y="232"/>
                </a:lnTo>
                <a:lnTo>
                  <a:pt x="729" y="214"/>
                </a:lnTo>
                <a:lnTo>
                  <a:pt x="704" y="200"/>
                </a:lnTo>
                <a:lnTo>
                  <a:pt x="677" y="191"/>
                </a:lnTo>
                <a:lnTo>
                  <a:pt x="647" y="188"/>
                </a:lnTo>
                <a:close/>
                <a:moveTo>
                  <a:pt x="647" y="0"/>
                </a:moveTo>
                <a:lnTo>
                  <a:pt x="682" y="1"/>
                </a:lnTo>
                <a:lnTo>
                  <a:pt x="715" y="5"/>
                </a:lnTo>
                <a:lnTo>
                  <a:pt x="746" y="10"/>
                </a:lnTo>
                <a:lnTo>
                  <a:pt x="777" y="17"/>
                </a:lnTo>
                <a:lnTo>
                  <a:pt x="805" y="28"/>
                </a:lnTo>
                <a:lnTo>
                  <a:pt x="832" y="40"/>
                </a:lnTo>
                <a:lnTo>
                  <a:pt x="856" y="55"/>
                </a:lnTo>
                <a:lnTo>
                  <a:pt x="876" y="73"/>
                </a:lnTo>
                <a:lnTo>
                  <a:pt x="894" y="94"/>
                </a:lnTo>
                <a:lnTo>
                  <a:pt x="909" y="118"/>
                </a:lnTo>
                <a:lnTo>
                  <a:pt x="920" y="144"/>
                </a:lnTo>
                <a:lnTo>
                  <a:pt x="926" y="174"/>
                </a:lnTo>
                <a:lnTo>
                  <a:pt x="929" y="207"/>
                </a:lnTo>
                <a:lnTo>
                  <a:pt x="929" y="733"/>
                </a:lnTo>
                <a:lnTo>
                  <a:pt x="647" y="1005"/>
                </a:lnTo>
                <a:lnTo>
                  <a:pt x="366" y="733"/>
                </a:lnTo>
                <a:lnTo>
                  <a:pt x="366" y="207"/>
                </a:lnTo>
                <a:lnTo>
                  <a:pt x="369" y="174"/>
                </a:lnTo>
                <a:lnTo>
                  <a:pt x="375" y="144"/>
                </a:lnTo>
                <a:lnTo>
                  <a:pt x="386" y="118"/>
                </a:lnTo>
                <a:lnTo>
                  <a:pt x="401" y="94"/>
                </a:lnTo>
                <a:lnTo>
                  <a:pt x="419" y="73"/>
                </a:lnTo>
                <a:lnTo>
                  <a:pt x="439" y="55"/>
                </a:lnTo>
                <a:lnTo>
                  <a:pt x="463" y="40"/>
                </a:lnTo>
                <a:lnTo>
                  <a:pt x="490" y="28"/>
                </a:lnTo>
                <a:lnTo>
                  <a:pt x="518" y="17"/>
                </a:lnTo>
                <a:lnTo>
                  <a:pt x="549" y="10"/>
                </a:lnTo>
                <a:lnTo>
                  <a:pt x="580" y="5"/>
                </a:lnTo>
                <a:lnTo>
                  <a:pt x="613" y="1"/>
                </a:lnTo>
                <a:lnTo>
                  <a:pt x="647"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7" name="Group 106">
            <a:extLst>
              <a:ext uri="{FF2B5EF4-FFF2-40B4-BE49-F238E27FC236}">
                <a16:creationId xmlns:a16="http://schemas.microsoft.com/office/drawing/2014/main" id="{42234F67-6A58-4AA5-B30F-DED936A3B01D}"/>
              </a:ext>
            </a:extLst>
          </p:cNvPr>
          <p:cNvGrpSpPr>
            <a:grpSpLocks noChangeAspect="1"/>
          </p:cNvGrpSpPr>
          <p:nvPr/>
        </p:nvGrpSpPr>
        <p:grpSpPr>
          <a:xfrm>
            <a:off x="2375546" y="4658414"/>
            <a:ext cx="469806" cy="316167"/>
            <a:chOff x="5586127" y="1304205"/>
            <a:chExt cx="2717491" cy="1828800"/>
          </a:xfrm>
        </p:grpSpPr>
        <p:sp useBgFill="1">
          <p:nvSpPr>
            <p:cNvPr id="108" name="Freeform 6">
              <a:extLst>
                <a:ext uri="{FF2B5EF4-FFF2-40B4-BE49-F238E27FC236}">
                  <a16:creationId xmlns:a16="http://schemas.microsoft.com/office/drawing/2014/main" id="{E7D50302-1F83-4BAF-993A-B4C61E590462}"/>
                </a:ext>
              </a:extLst>
            </p:cNvPr>
            <p:cNvSpPr>
              <a:spLocks/>
            </p:cNvSpPr>
            <p:nvPr/>
          </p:nvSpPr>
          <p:spPr bwMode="auto">
            <a:xfrm>
              <a:off x="5586127" y="1304205"/>
              <a:ext cx="2717491" cy="1828800"/>
            </a:xfrm>
            <a:custGeom>
              <a:avLst/>
              <a:gdLst>
                <a:gd name="T0" fmla="*/ 1293 w 2586"/>
                <a:gd name="T1" fmla="*/ 0 h 1743"/>
                <a:gd name="T2" fmla="*/ 1324 w 2586"/>
                <a:gd name="T3" fmla="*/ 2 h 1743"/>
                <a:gd name="T4" fmla="*/ 1353 w 2586"/>
                <a:gd name="T5" fmla="*/ 7 h 1743"/>
                <a:gd name="T6" fmla="*/ 1382 w 2586"/>
                <a:gd name="T7" fmla="*/ 18 h 1743"/>
                <a:gd name="T8" fmla="*/ 1409 w 2586"/>
                <a:gd name="T9" fmla="*/ 32 h 1743"/>
                <a:gd name="T10" fmla="*/ 2478 w 2586"/>
                <a:gd name="T11" fmla="*/ 678 h 1743"/>
                <a:gd name="T12" fmla="*/ 2505 w 2586"/>
                <a:gd name="T13" fmla="*/ 698 h 1743"/>
                <a:gd name="T14" fmla="*/ 2529 w 2586"/>
                <a:gd name="T15" fmla="*/ 720 h 1743"/>
                <a:gd name="T16" fmla="*/ 2549 w 2586"/>
                <a:gd name="T17" fmla="*/ 747 h 1743"/>
                <a:gd name="T18" fmla="*/ 2565 w 2586"/>
                <a:gd name="T19" fmla="*/ 775 h 1743"/>
                <a:gd name="T20" fmla="*/ 2576 w 2586"/>
                <a:gd name="T21" fmla="*/ 806 h 1743"/>
                <a:gd name="T22" fmla="*/ 2584 w 2586"/>
                <a:gd name="T23" fmla="*/ 838 h 1743"/>
                <a:gd name="T24" fmla="*/ 2586 w 2586"/>
                <a:gd name="T25" fmla="*/ 872 h 1743"/>
                <a:gd name="T26" fmla="*/ 2584 w 2586"/>
                <a:gd name="T27" fmla="*/ 904 h 1743"/>
                <a:gd name="T28" fmla="*/ 2576 w 2586"/>
                <a:gd name="T29" fmla="*/ 936 h 1743"/>
                <a:gd name="T30" fmla="*/ 2565 w 2586"/>
                <a:gd name="T31" fmla="*/ 967 h 1743"/>
                <a:gd name="T32" fmla="*/ 2549 w 2586"/>
                <a:gd name="T33" fmla="*/ 995 h 1743"/>
                <a:gd name="T34" fmla="*/ 2529 w 2586"/>
                <a:gd name="T35" fmla="*/ 1022 h 1743"/>
                <a:gd name="T36" fmla="*/ 2505 w 2586"/>
                <a:gd name="T37" fmla="*/ 1044 h 1743"/>
                <a:gd name="T38" fmla="*/ 2478 w 2586"/>
                <a:gd name="T39" fmla="*/ 1064 h 1743"/>
                <a:gd name="T40" fmla="*/ 1410 w 2586"/>
                <a:gd name="T41" fmla="*/ 1710 h 1743"/>
                <a:gd name="T42" fmla="*/ 1383 w 2586"/>
                <a:gd name="T43" fmla="*/ 1725 h 1743"/>
                <a:gd name="T44" fmla="*/ 1354 w 2586"/>
                <a:gd name="T45" fmla="*/ 1735 h 1743"/>
                <a:gd name="T46" fmla="*/ 1324 w 2586"/>
                <a:gd name="T47" fmla="*/ 1741 h 1743"/>
                <a:gd name="T48" fmla="*/ 1293 w 2586"/>
                <a:gd name="T49" fmla="*/ 1743 h 1743"/>
                <a:gd name="T50" fmla="*/ 1263 w 2586"/>
                <a:gd name="T51" fmla="*/ 1741 h 1743"/>
                <a:gd name="T52" fmla="*/ 1234 w 2586"/>
                <a:gd name="T53" fmla="*/ 1736 h 1743"/>
                <a:gd name="T54" fmla="*/ 1205 w 2586"/>
                <a:gd name="T55" fmla="*/ 1725 h 1743"/>
                <a:gd name="T56" fmla="*/ 1179 w 2586"/>
                <a:gd name="T57" fmla="*/ 1711 h 1743"/>
                <a:gd name="T58" fmla="*/ 1121 w 2586"/>
                <a:gd name="T59" fmla="*/ 1678 h 1743"/>
                <a:gd name="T60" fmla="*/ 108 w 2586"/>
                <a:gd name="T61" fmla="*/ 1064 h 1743"/>
                <a:gd name="T62" fmla="*/ 81 w 2586"/>
                <a:gd name="T63" fmla="*/ 1044 h 1743"/>
                <a:gd name="T64" fmla="*/ 57 w 2586"/>
                <a:gd name="T65" fmla="*/ 1022 h 1743"/>
                <a:gd name="T66" fmla="*/ 37 w 2586"/>
                <a:gd name="T67" fmla="*/ 995 h 1743"/>
                <a:gd name="T68" fmla="*/ 21 w 2586"/>
                <a:gd name="T69" fmla="*/ 967 h 1743"/>
                <a:gd name="T70" fmla="*/ 10 w 2586"/>
                <a:gd name="T71" fmla="*/ 936 h 1743"/>
                <a:gd name="T72" fmla="*/ 2 w 2586"/>
                <a:gd name="T73" fmla="*/ 904 h 1743"/>
                <a:gd name="T74" fmla="*/ 0 w 2586"/>
                <a:gd name="T75" fmla="*/ 872 h 1743"/>
                <a:gd name="T76" fmla="*/ 2 w 2586"/>
                <a:gd name="T77" fmla="*/ 838 h 1743"/>
                <a:gd name="T78" fmla="*/ 10 w 2586"/>
                <a:gd name="T79" fmla="*/ 806 h 1743"/>
                <a:gd name="T80" fmla="*/ 21 w 2586"/>
                <a:gd name="T81" fmla="*/ 775 h 1743"/>
                <a:gd name="T82" fmla="*/ 37 w 2586"/>
                <a:gd name="T83" fmla="*/ 747 h 1743"/>
                <a:gd name="T84" fmla="*/ 57 w 2586"/>
                <a:gd name="T85" fmla="*/ 720 h 1743"/>
                <a:gd name="T86" fmla="*/ 81 w 2586"/>
                <a:gd name="T87" fmla="*/ 698 h 1743"/>
                <a:gd name="T88" fmla="*/ 108 w 2586"/>
                <a:gd name="T89" fmla="*/ 678 h 1743"/>
                <a:gd name="T90" fmla="*/ 1177 w 2586"/>
                <a:gd name="T91" fmla="*/ 32 h 1743"/>
                <a:gd name="T92" fmla="*/ 1204 w 2586"/>
                <a:gd name="T93" fmla="*/ 18 h 1743"/>
                <a:gd name="T94" fmla="*/ 1233 w 2586"/>
                <a:gd name="T95" fmla="*/ 7 h 1743"/>
                <a:gd name="T96" fmla="*/ 1262 w 2586"/>
                <a:gd name="T97" fmla="*/ 2 h 1743"/>
                <a:gd name="T98" fmla="*/ 1293 w 2586"/>
                <a:gd name="T99"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6" h="1743">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2"/>
                  </a:lnTo>
                  <a:lnTo>
                    <a:pt x="2584" y="904"/>
                  </a:lnTo>
                  <a:lnTo>
                    <a:pt x="2576" y="936"/>
                  </a:lnTo>
                  <a:lnTo>
                    <a:pt x="2565" y="967"/>
                  </a:lnTo>
                  <a:lnTo>
                    <a:pt x="2549" y="995"/>
                  </a:lnTo>
                  <a:lnTo>
                    <a:pt x="2529" y="1022"/>
                  </a:lnTo>
                  <a:lnTo>
                    <a:pt x="2505" y="1044"/>
                  </a:lnTo>
                  <a:lnTo>
                    <a:pt x="2478" y="1064"/>
                  </a:lnTo>
                  <a:lnTo>
                    <a:pt x="1410" y="1710"/>
                  </a:lnTo>
                  <a:lnTo>
                    <a:pt x="1383" y="1725"/>
                  </a:lnTo>
                  <a:lnTo>
                    <a:pt x="1354" y="1735"/>
                  </a:lnTo>
                  <a:lnTo>
                    <a:pt x="1324" y="1741"/>
                  </a:lnTo>
                  <a:lnTo>
                    <a:pt x="1293" y="1743"/>
                  </a:lnTo>
                  <a:lnTo>
                    <a:pt x="1263" y="1741"/>
                  </a:lnTo>
                  <a:lnTo>
                    <a:pt x="1234" y="1736"/>
                  </a:lnTo>
                  <a:lnTo>
                    <a:pt x="1205" y="1725"/>
                  </a:lnTo>
                  <a:lnTo>
                    <a:pt x="1179" y="1711"/>
                  </a:lnTo>
                  <a:lnTo>
                    <a:pt x="1121" y="1678"/>
                  </a:lnTo>
                  <a:lnTo>
                    <a:pt x="108" y="1064"/>
                  </a:lnTo>
                  <a:lnTo>
                    <a:pt x="81" y="1044"/>
                  </a:lnTo>
                  <a:lnTo>
                    <a:pt x="57" y="1022"/>
                  </a:lnTo>
                  <a:lnTo>
                    <a:pt x="37" y="995"/>
                  </a:lnTo>
                  <a:lnTo>
                    <a:pt x="21" y="967"/>
                  </a:lnTo>
                  <a:lnTo>
                    <a:pt x="10" y="936"/>
                  </a:lnTo>
                  <a:lnTo>
                    <a:pt x="2" y="904"/>
                  </a:lnTo>
                  <a:lnTo>
                    <a:pt x="0" y="872"/>
                  </a:lnTo>
                  <a:lnTo>
                    <a:pt x="2" y="838"/>
                  </a:lnTo>
                  <a:lnTo>
                    <a:pt x="10" y="806"/>
                  </a:lnTo>
                  <a:lnTo>
                    <a:pt x="21" y="775"/>
                  </a:lnTo>
                  <a:lnTo>
                    <a:pt x="37" y="747"/>
                  </a:lnTo>
                  <a:lnTo>
                    <a:pt x="57" y="720"/>
                  </a:lnTo>
                  <a:lnTo>
                    <a:pt x="81" y="698"/>
                  </a:lnTo>
                  <a:lnTo>
                    <a:pt x="108" y="678"/>
                  </a:lnTo>
                  <a:lnTo>
                    <a:pt x="1177" y="32"/>
                  </a:lnTo>
                  <a:lnTo>
                    <a:pt x="1204" y="18"/>
                  </a:lnTo>
                  <a:lnTo>
                    <a:pt x="1233" y="7"/>
                  </a:lnTo>
                  <a:lnTo>
                    <a:pt x="1262" y="2"/>
                  </a:lnTo>
                  <a:lnTo>
                    <a:pt x="129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
              <a:extLst>
                <a:ext uri="{FF2B5EF4-FFF2-40B4-BE49-F238E27FC236}">
                  <a16:creationId xmlns:a16="http://schemas.microsoft.com/office/drawing/2014/main" id="{A660AF70-A663-46F9-BFAC-77A4E4782716}"/>
                </a:ext>
              </a:extLst>
            </p:cNvPr>
            <p:cNvSpPr>
              <a:spLocks/>
            </p:cNvSpPr>
            <p:nvPr/>
          </p:nvSpPr>
          <p:spPr bwMode="auto">
            <a:xfrm>
              <a:off x="5703640" y="1421718"/>
              <a:ext cx="2482465" cy="1593773"/>
            </a:xfrm>
            <a:custGeom>
              <a:avLst/>
              <a:gdLst>
                <a:gd name="T0" fmla="*/ 1181 w 2362"/>
                <a:gd name="T1" fmla="*/ 0 h 1519"/>
                <a:gd name="T2" fmla="*/ 1201 w 2362"/>
                <a:gd name="T3" fmla="*/ 2 h 1519"/>
                <a:gd name="T4" fmla="*/ 1221 w 2362"/>
                <a:gd name="T5" fmla="*/ 7 h 1519"/>
                <a:gd name="T6" fmla="*/ 1239 w 2362"/>
                <a:gd name="T7" fmla="*/ 16 h 1519"/>
                <a:gd name="T8" fmla="*/ 2307 w 2362"/>
                <a:gd name="T9" fmla="*/ 663 h 1519"/>
                <a:gd name="T10" fmla="*/ 2326 w 2362"/>
                <a:gd name="T11" fmla="*/ 677 h 1519"/>
                <a:gd name="T12" fmla="*/ 2341 w 2362"/>
                <a:gd name="T13" fmla="*/ 694 h 1519"/>
                <a:gd name="T14" fmla="*/ 2353 w 2362"/>
                <a:gd name="T15" fmla="*/ 714 h 1519"/>
                <a:gd name="T16" fmla="*/ 2359 w 2362"/>
                <a:gd name="T17" fmla="*/ 736 h 1519"/>
                <a:gd name="T18" fmla="*/ 2362 w 2362"/>
                <a:gd name="T19" fmla="*/ 760 h 1519"/>
                <a:gd name="T20" fmla="*/ 2359 w 2362"/>
                <a:gd name="T21" fmla="*/ 782 h 1519"/>
                <a:gd name="T22" fmla="*/ 2353 w 2362"/>
                <a:gd name="T23" fmla="*/ 804 h 1519"/>
                <a:gd name="T24" fmla="*/ 2341 w 2362"/>
                <a:gd name="T25" fmla="*/ 824 h 1519"/>
                <a:gd name="T26" fmla="*/ 2326 w 2362"/>
                <a:gd name="T27" fmla="*/ 841 h 1519"/>
                <a:gd name="T28" fmla="*/ 2307 w 2362"/>
                <a:gd name="T29" fmla="*/ 856 h 1519"/>
                <a:gd name="T30" fmla="*/ 1240 w 2362"/>
                <a:gd name="T31" fmla="*/ 1502 h 1519"/>
                <a:gd name="T32" fmla="*/ 1221 w 2362"/>
                <a:gd name="T33" fmla="*/ 1512 h 1519"/>
                <a:gd name="T34" fmla="*/ 1201 w 2362"/>
                <a:gd name="T35" fmla="*/ 1517 h 1519"/>
                <a:gd name="T36" fmla="*/ 1181 w 2362"/>
                <a:gd name="T37" fmla="*/ 1519 h 1519"/>
                <a:gd name="T38" fmla="*/ 1162 w 2362"/>
                <a:gd name="T39" fmla="*/ 1517 h 1519"/>
                <a:gd name="T40" fmla="*/ 1142 w 2362"/>
                <a:gd name="T41" fmla="*/ 1512 h 1519"/>
                <a:gd name="T42" fmla="*/ 1124 w 2362"/>
                <a:gd name="T43" fmla="*/ 1503 h 1519"/>
                <a:gd name="T44" fmla="*/ 1066 w 2362"/>
                <a:gd name="T45" fmla="*/ 1468 h 1519"/>
                <a:gd name="T46" fmla="*/ 55 w 2362"/>
                <a:gd name="T47" fmla="*/ 856 h 1519"/>
                <a:gd name="T48" fmla="*/ 36 w 2362"/>
                <a:gd name="T49" fmla="*/ 841 h 1519"/>
                <a:gd name="T50" fmla="*/ 21 w 2362"/>
                <a:gd name="T51" fmla="*/ 824 h 1519"/>
                <a:gd name="T52" fmla="*/ 9 w 2362"/>
                <a:gd name="T53" fmla="*/ 804 h 1519"/>
                <a:gd name="T54" fmla="*/ 3 w 2362"/>
                <a:gd name="T55" fmla="*/ 782 h 1519"/>
                <a:gd name="T56" fmla="*/ 0 w 2362"/>
                <a:gd name="T57" fmla="*/ 760 h 1519"/>
                <a:gd name="T58" fmla="*/ 3 w 2362"/>
                <a:gd name="T59" fmla="*/ 736 h 1519"/>
                <a:gd name="T60" fmla="*/ 9 w 2362"/>
                <a:gd name="T61" fmla="*/ 714 h 1519"/>
                <a:gd name="T62" fmla="*/ 21 w 2362"/>
                <a:gd name="T63" fmla="*/ 694 h 1519"/>
                <a:gd name="T64" fmla="*/ 36 w 2362"/>
                <a:gd name="T65" fmla="*/ 677 h 1519"/>
                <a:gd name="T66" fmla="*/ 55 w 2362"/>
                <a:gd name="T67" fmla="*/ 663 h 1519"/>
                <a:gd name="T68" fmla="*/ 1123 w 2362"/>
                <a:gd name="T69" fmla="*/ 16 h 1519"/>
                <a:gd name="T70" fmla="*/ 1141 w 2362"/>
                <a:gd name="T71" fmla="*/ 7 h 1519"/>
                <a:gd name="T72" fmla="*/ 1161 w 2362"/>
                <a:gd name="T73" fmla="*/ 2 h 1519"/>
                <a:gd name="T74" fmla="*/ 1181 w 2362"/>
                <a:gd name="T75"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2" h="1519">
                  <a:moveTo>
                    <a:pt x="1181" y="0"/>
                  </a:moveTo>
                  <a:lnTo>
                    <a:pt x="1201" y="2"/>
                  </a:lnTo>
                  <a:lnTo>
                    <a:pt x="1221" y="7"/>
                  </a:lnTo>
                  <a:lnTo>
                    <a:pt x="1239" y="16"/>
                  </a:lnTo>
                  <a:lnTo>
                    <a:pt x="2307" y="663"/>
                  </a:lnTo>
                  <a:lnTo>
                    <a:pt x="2326" y="677"/>
                  </a:lnTo>
                  <a:lnTo>
                    <a:pt x="2341" y="694"/>
                  </a:lnTo>
                  <a:lnTo>
                    <a:pt x="2353" y="714"/>
                  </a:lnTo>
                  <a:lnTo>
                    <a:pt x="2359" y="736"/>
                  </a:lnTo>
                  <a:lnTo>
                    <a:pt x="2362" y="760"/>
                  </a:lnTo>
                  <a:lnTo>
                    <a:pt x="2359" y="782"/>
                  </a:lnTo>
                  <a:lnTo>
                    <a:pt x="2353" y="804"/>
                  </a:lnTo>
                  <a:lnTo>
                    <a:pt x="2341" y="824"/>
                  </a:lnTo>
                  <a:lnTo>
                    <a:pt x="2326" y="841"/>
                  </a:lnTo>
                  <a:lnTo>
                    <a:pt x="2307" y="856"/>
                  </a:lnTo>
                  <a:lnTo>
                    <a:pt x="1240" y="1502"/>
                  </a:lnTo>
                  <a:lnTo>
                    <a:pt x="1221" y="1512"/>
                  </a:lnTo>
                  <a:lnTo>
                    <a:pt x="1201" y="1517"/>
                  </a:lnTo>
                  <a:lnTo>
                    <a:pt x="1181" y="1519"/>
                  </a:lnTo>
                  <a:lnTo>
                    <a:pt x="1162" y="1517"/>
                  </a:lnTo>
                  <a:lnTo>
                    <a:pt x="1142" y="1512"/>
                  </a:lnTo>
                  <a:lnTo>
                    <a:pt x="1124" y="1503"/>
                  </a:lnTo>
                  <a:lnTo>
                    <a:pt x="1066" y="1468"/>
                  </a:lnTo>
                  <a:lnTo>
                    <a:pt x="55" y="856"/>
                  </a:lnTo>
                  <a:lnTo>
                    <a:pt x="36" y="841"/>
                  </a:lnTo>
                  <a:lnTo>
                    <a:pt x="21" y="824"/>
                  </a:lnTo>
                  <a:lnTo>
                    <a:pt x="9" y="804"/>
                  </a:lnTo>
                  <a:lnTo>
                    <a:pt x="3" y="782"/>
                  </a:lnTo>
                  <a:lnTo>
                    <a:pt x="0" y="760"/>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8">
              <a:extLst>
                <a:ext uri="{FF2B5EF4-FFF2-40B4-BE49-F238E27FC236}">
                  <a16:creationId xmlns:a16="http://schemas.microsoft.com/office/drawing/2014/main" id="{A4A8B803-A56D-4E4B-9AF0-B40DE5886D65}"/>
                </a:ext>
              </a:extLst>
            </p:cNvPr>
            <p:cNvSpPr>
              <a:spLocks/>
            </p:cNvSpPr>
            <p:nvPr/>
          </p:nvSpPr>
          <p:spPr bwMode="auto">
            <a:xfrm>
              <a:off x="6695157" y="1943183"/>
              <a:ext cx="205648" cy="124858"/>
            </a:xfrm>
            <a:custGeom>
              <a:avLst/>
              <a:gdLst>
                <a:gd name="T0" fmla="*/ 0 w 199"/>
                <a:gd name="T1" fmla="*/ 0 h 120"/>
                <a:gd name="T2" fmla="*/ 199 w 199"/>
                <a:gd name="T3" fmla="*/ 120 h 120"/>
                <a:gd name="T4" fmla="*/ 0 w 199"/>
                <a:gd name="T5" fmla="*/ 0 h 120"/>
                <a:gd name="T6" fmla="*/ 0 w 199"/>
                <a:gd name="T7" fmla="*/ 0 h 120"/>
              </a:gdLst>
              <a:ahLst/>
              <a:cxnLst>
                <a:cxn ang="0">
                  <a:pos x="T0" y="T1"/>
                </a:cxn>
                <a:cxn ang="0">
                  <a:pos x="T2" y="T3"/>
                </a:cxn>
                <a:cxn ang="0">
                  <a:pos x="T4" y="T5"/>
                </a:cxn>
                <a:cxn ang="0">
                  <a:pos x="T6" y="T7"/>
                </a:cxn>
              </a:cxnLst>
              <a:rect l="0" t="0" r="r" b="b"/>
              <a:pathLst>
                <a:path w="199" h="120">
                  <a:moveTo>
                    <a:pt x="0" y="0"/>
                  </a:moveTo>
                  <a:lnTo>
                    <a:pt x="199" y="120"/>
                  </a:lnTo>
                  <a:lnTo>
                    <a:pt x="0" y="0"/>
                  </a:lnTo>
                  <a:lnTo>
                    <a:pt x="0" y="0"/>
                  </a:lnTo>
                  <a:close/>
                </a:path>
              </a:pathLst>
            </a:custGeom>
            <a:solidFill>
              <a:srgbClr val="F7D3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
              <a:extLst>
                <a:ext uri="{FF2B5EF4-FFF2-40B4-BE49-F238E27FC236}">
                  <a16:creationId xmlns:a16="http://schemas.microsoft.com/office/drawing/2014/main" id="{9D8990DB-3F3A-4E48-B93B-49F500FE1387}"/>
                </a:ext>
              </a:extLst>
            </p:cNvPr>
            <p:cNvSpPr>
              <a:spLocks noEditPoints="1"/>
            </p:cNvSpPr>
            <p:nvPr/>
          </p:nvSpPr>
          <p:spPr bwMode="auto">
            <a:xfrm>
              <a:off x="6034146" y="1678778"/>
              <a:ext cx="888693" cy="800559"/>
            </a:xfrm>
            <a:custGeom>
              <a:avLst/>
              <a:gdLst>
                <a:gd name="T0" fmla="*/ 198 w 845"/>
                <a:gd name="T1" fmla="*/ 513 h 763"/>
                <a:gd name="T2" fmla="*/ 414 w 845"/>
                <a:gd name="T3" fmla="*/ 642 h 763"/>
                <a:gd name="T4" fmla="*/ 215 w 845"/>
                <a:gd name="T5" fmla="*/ 763 h 763"/>
                <a:gd name="T6" fmla="*/ 0 w 845"/>
                <a:gd name="T7" fmla="*/ 633 h 763"/>
                <a:gd name="T8" fmla="*/ 198 w 845"/>
                <a:gd name="T9" fmla="*/ 513 h 763"/>
                <a:gd name="T10" fmla="*/ 629 w 845"/>
                <a:gd name="T11" fmla="*/ 251 h 763"/>
                <a:gd name="T12" fmla="*/ 845 w 845"/>
                <a:gd name="T13" fmla="*/ 382 h 763"/>
                <a:gd name="T14" fmla="*/ 629 w 845"/>
                <a:gd name="T15" fmla="*/ 513 h 763"/>
                <a:gd name="T16" fmla="*/ 414 w 845"/>
                <a:gd name="T17" fmla="*/ 382 h 763"/>
                <a:gd name="T18" fmla="*/ 629 w 845"/>
                <a:gd name="T19" fmla="*/ 251 h 763"/>
                <a:gd name="T20" fmla="*/ 646 w 845"/>
                <a:gd name="T21" fmla="*/ 0 h 763"/>
                <a:gd name="T22" fmla="*/ 845 w 845"/>
                <a:gd name="T23" fmla="*/ 121 h 763"/>
                <a:gd name="T24" fmla="*/ 629 w 845"/>
                <a:gd name="T25" fmla="*/ 251 h 763"/>
                <a:gd name="T26" fmla="*/ 431 w 845"/>
                <a:gd name="T27" fmla="*/ 130 h 763"/>
                <a:gd name="T28" fmla="*/ 646 w 845"/>
                <a:gd name="T29" fmla="*/ 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5" h="763">
                  <a:moveTo>
                    <a:pt x="198" y="513"/>
                  </a:moveTo>
                  <a:lnTo>
                    <a:pt x="414" y="642"/>
                  </a:lnTo>
                  <a:lnTo>
                    <a:pt x="215" y="763"/>
                  </a:lnTo>
                  <a:lnTo>
                    <a:pt x="0" y="633"/>
                  </a:lnTo>
                  <a:lnTo>
                    <a:pt x="198" y="513"/>
                  </a:lnTo>
                  <a:close/>
                  <a:moveTo>
                    <a:pt x="629" y="251"/>
                  </a:moveTo>
                  <a:lnTo>
                    <a:pt x="845" y="382"/>
                  </a:lnTo>
                  <a:lnTo>
                    <a:pt x="629" y="513"/>
                  </a:lnTo>
                  <a:lnTo>
                    <a:pt x="414" y="382"/>
                  </a:lnTo>
                  <a:lnTo>
                    <a:pt x="629" y="251"/>
                  </a:lnTo>
                  <a:close/>
                  <a:moveTo>
                    <a:pt x="646" y="0"/>
                  </a:moveTo>
                  <a:lnTo>
                    <a:pt x="845" y="121"/>
                  </a:lnTo>
                  <a:lnTo>
                    <a:pt x="629" y="251"/>
                  </a:lnTo>
                  <a:lnTo>
                    <a:pt x="431" y="130"/>
                  </a:lnTo>
                  <a:lnTo>
                    <a:pt x="646" y="0"/>
                  </a:lnTo>
                  <a:close/>
                </a:path>
              </a:pathLst>
            </a:custGeom>
            <a:solidFill>
              <a:srgbClr val="DAFF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
              <a:extLst>
                <a:ext uri="{FF2B5EF4-FFF2-40B4-BE49-F238E27FC236}">
                  <a16:creationId xmlns:a16="http://schemas.microsoft.com/office/drawing/2014/main" id="{EB18604B-4607-4BB4-8664-BFEACA242EAC}"/>
                </a:ext>
              </a:extLst>
            </p:cNvPr>
            <p:cNvSpPr>
              <a:spLocks noEditPoints="1"/>
            </p:cNvSpPr>
            <p:nvPr/>
          </p:nvSpPr>
          <p:spPr bwMode="auto">
            <a:xfrm>
              <a:off x="6034146" y="1664089"/>
              <a:ext cx="2034446" cy="690390"/>
            </a:xfrm>
            <a:custGeom>
              <a:avLst/>
              <a:gdLst>
                <a:gd name="T0" fmla="*/ 1937 w 1937"/>
                <a:gd name="T1" fmla="*/ 528 h 663"/>
                <a:gd name="T2" fmla="*/ 1491 w 1937"/>
                <a:gd name="T3" fmla="*/ 528 h 663"/>
                <a:gd name="T4" fmla="*/ 431 w 1937"/>
                <a:gd name="T5" fmla="*/ 146 h 663"/>
                <a:gd name="T6" fmla="*/ 591 w 1937"/>
                <a:gd name="T7" fmla="*/ 289 h 663"/>
                <a:gd name="T8" fmla="*/ 530 w 1937"/>
                <a:gd name="T9" fmla="*/ 327 h 663"/>
                <a:gd name="T10" fmla="*/ 481 w 1937"/>
                <a:gd name="T11" fmla="*/ 355 h 663"/>
                <a:gd name="T12" fmla="*/ 445 w 1937"/>
                <a:gd name="T13" fmla="*/ 378 h 663"/>
                <a:gd name="T14" fmla="*/ 417 w 1937"/>
                <a:gd name="T15" fmla="*/ 395 h 663"/>
                <a:gd name="T16" fmla="*/ 392 w 1937"/>
                <a:gd name="T17" fmla="*/ 410 h 663"/>
                <a:gd name="T18" fmla="*/ 366 w 1937"/>
                <a:gd name="T19" fmla="*/ 425 h 663"/>
                <a:gd name="T20" fmla="*/ 339 w 1937"/>
                <a:gd name="T21" fmla="*/ 442 h 663"/>
                <a:gd name="T22" fmla="*/ 304 w 1937"/>
                <a:gd name="T23" fmla="*/ 463 h 663"/>
                <a:gd name="T24" fmla="*/ 258 w 1937"/>
                <a:gd name="T25" fmla="*/ 491 h 663"/>
                <a:gd name="T26" fmla="*/ 198 w 1937"/>
                <a:gd name="T27" fmla="*/ 528 h 663"/>
                <a:gd name="T28" fmla="*/ 36 w 1937"/>
                <a:gd name="T29" fmla="*/ 385 h 663"/>
                <a:gd name="T30" fmla="*/ 93 w 1937"/>
                <a:gd name="T31" fmla="*/ 350 h 663"/>
                <a:gd name="T32" fmla="*/ 137 w 1937"/>
                <a:gd name="T33" fmla="*/ 324 h 663"/>
                <a:gd name="T34" fmla="*/ 171 w 1937"/>
                <a:gd name="T35" fmla="*/ 304 h 663"/>
                <a:gd name="T36" fmla="*/ 197 w 1937"/>
                <a:gd name="T37" fmla="*/ 287 h 663"/>
                <a:gd name="T38" fmla="*/ 221 w 1937"/>
                <a:gd name="T39" fmla="*/ 273 h 663"/>
                <a:gd name="T40" fmla="*/ 247 w 1937"/>
                <a:gd name="T41" fmla="*/ 257 h 663"/>
                <a:gd name="T42" fmla="*/ 276 w 1937"/>
                <a:gd name="T43" fmla="*/ 239 h 663"/>
                <a:gd name="T44" fmla="*/ 314 w 1937"/>
                <a:gd name="T45" fmla="*/ 216 h 663"/>
                <a:gd name="T46" fmla="*/ 364 w 1937"/>
                <a:gd name="T47" fmla="*/ 186 h 663"/>
                <a:gd name="T48" fmla="*/ 431 w 1937"/>
                <a:gd name="T49" fmla="*/ 146 h 663"/>
                <a:gd name="T50" fmla="*/ 1283 w 1937"/>
                <a:gd name="T51" fmla="*/ 130 h 663"/>
                <a:gd name="T52" fmla="*/ 1179 w 1937"/>
                <a:gd name="T53" fmla="*/ 194 h 663"/>
                <a:gd name="T54" fmla="*/ 1083 w 1937"/>
                <a:gd name="T55" fmla="*/ 252 h 663"/>
                <a:gd name="T56" fmla="*/ 993 w 1937"/>
                <a:gd name="T57" fmla="*/ 307 h 663"/>
                <a:gd name="T58" fmla="*/ 896 w 1937"/>
                <a:gd name="T59" fmla="*/ 365 h 663"/>
                <a:gd name="T60" fmla="*/ 828 w 1937"/>
                <a:gd name="T61" fmla="*/ 386 h 663"/>
                <a:gd name="T62" fmla="*/ 681 w 1937"/>
                <a:gd name="T63" fmla="*/ 235 h 663"/>
                <a:gd name="T64" fmla="*/ 777 w 1937"/>
                <a:gd name="T65" fmla="*/ 177 h 663"/>
                <a:gd name="T66" fmla="*/ 868 w 1937"/>
                <a:gd name="T67" fmla="*/ 121 h 663"/>
                <a:gd name="T68" fmla="*/ 963 w 1937"/>
                <a:gd name="T69" fmla="*/ 64 h 663"/>
                <a:gd name="T70" fmla="*/ 1067 w 1937"/>
                <a:gd name="T7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7" h="663">
                  <a:moveTo>
                    <a:pt x="1714" y="392"/>
                  </a:moveTo>
                  <a:lnTo>
                    <a:pt x="1937" y="528"/>
                  </a:lnTo>
                  <a:lnTo>
                    <a:pt x="1714" y="663"/>
                  </a:lnTo>
                  <a:lnTo>
                    <a:pt x="1491" y="528"/>
                  </a:lnTo>
                  <a:lnTo>
                    <a:pt x="1714" y="392"/>
                  </a:lnTo>
                  <a:close/>
                  <a:moveTo>
                    <a:pt x="431" y="146"/>
                  </a:moveTo>
                  <a:lnTo>
                    <a:pt x="629" y="266"/>
                  </a:lnTo>
                  <a:lnTo>
                    <a:pt x="591" y="289"/>
                  </a:lnTo>
                  <a:lnTo>
                    <a:pt x="558" y="309"/>
                  </a:lnTo>
                  <a:lnTo>
                    <a:pt x="530" y="327"/>
                  </a:lnTo>
                  <a:lnTo>
                    <a:pt x="503" y="342"/>
                  </a:lnTo>
                  <a:lnTo>
                    <a:pt x="481" y="355"/>
                  </a:lnTo>
                  <a:lnTo>
                    <a:pt x="462" y="367"/>
                  </a:lnTo>
                  <a:lnTo>
                    <a:pt x="445" y="378"/>
                  </a:lnTo>
                  <a:lnTo>
                    <a:pt x="431" y="387"/>
                  </a:lnTo>
                  <a:lnTo>
                    <a:pt x="417" y="395"/>
                  </a:lnTo>
                  <a:lnTo>
                    <a:pt x="403" y="403"/>
                  </a:lnTo>
                  <a:lnTo>
                    <a:pt x="392" y="410"/>
                  </a:lnTo>
                  <a:lnTo>
                    <a:pt x="379" y="418"/>
                  </a:lnTo>
                  <a:lnTo>
                    <a:pt x="366" y="425"/>
                  </a:lnTo>
                  <a:lnTo>
                    <a:pt x="353" y="434"/>
                  </a:lnTo>
                  <a:lnTo>
                    <a:pt x="339" y="442"/>
                  </a:lnTo>
                  <a:lnTo>
                    <a:pt x="322" y="453"/>
                  </a:lnTo>
                  <a:lnTo>
                    <a:pt x="304" y="463"/>
                  </a:lnTo>
                  <a:lnTo>
                    <a:pt x="283" y="477"/>
                  </a:lnTo>
                  <a:lnTo>
                    <a:pt x="258" y="491"/>
                  </a:lnTo>
                  <a:lnTo>
                    <a:pt x="230" y="507"/>
                  </a:lnTo>
                  <a:lnTo>
                    <a:pt x="198" y="528"/>
                  </a:lnTo>
                  <a:lnTo>
                    <a:pt x="0" y="407"/>
                  </a:lnTo>
                  <a:lnTo>
                    <a:pt x="36" y="385"/>
                  </a:lnTo>
                  <a:lnTo>
                    <a:pt x="66" y="367"/>
                  </a:lnTo>
                  <a:lnTo>
                    <a:pt x="93" y="350"/>
                  </a:lnTo>
                  <a:lnTo>
                    <a:pt x="117" y="336"/>
                  </a:lnTo>
                  <a:lnTo>
                    <a:pt x="137" y="324"/>
                  </a:lnTo>
                  <a:lnTo>
                    <a:pt x="155" y="313"/>
                  </a:lnTo>
                  <a:lnTo>
                    <a:pt x="171" y="304"/>
                  </a:lnTo>
                  <a:lnTo>
                    <a:pt x="184" y="295"/>
                  </a:lnTo>
                  <a:lnTo>
                    <a:pt x="197" y="287"/>
                  </a:lnTo>
                  <a:lnTo>
                    <a:pt x="210" y="279"/>
                  </a:lnTo>
                  <a:lnTo>
                    <a:pt x="221" y="273"/>
                  </a:lnTo>
                  <a:lnTo>
                    <a:pt x="233" y="266"/>
                  </a:lnTo>
                  <a:lnTo>
                    <a:pt x="247" y="257"/>
                  </a:lnTo>
                  <a:lnTo>
                    <a:pt x="261" y="249"/>
                  </a:lnTo>
                  <a:lnTo>
                    <a:pt x="276" y="239"/>
                  </a:lnTo>
                  <a:lnTo>
                    <a:pt x="293" y="229"/>
                  </a:lnTo>
                  <a:lnTo>
                    <a:pt x="314" y="216"/>
                  </a:lnTo>
                  <a:lnTo>
                    <a:pt x="338" y="202"/>
                  </a:lnTo>
                  <a:lnTo>
                    <a:pt x="364" y="186"/>
                  </a:lnTo>
                  <a:lnTo>
                    <a:pt x="396" y="167"/>
                  </a:lnTo>
                  <a:lnTo>
                    <a:pt x="431" y="146"/>
                  </a:lnTo>
                  <a:close/>
                  <a:moveTo>
                    <a:pt x="1067" y="0"/>
                  </a:moveTo>
                  <a:lnTo>
                    <a:pt x="1283" y="130"/>
                  </a:lnTo>
                  <a:lnTo>
                    <a:pt x="1229" y="163"/>
                  </a:lnTo>
                  <a:lnTo>
                    <a:pt x="1179" y="194"/>
                  </a:lnTo>
                  <a:lnTo>
                    <a:pt x="1130" y="223"/>
                  </a:lnTo>
                  <a:lnTo>
                    <a:pt x="1083" y="252"/>
                  </a:lnTo>
                  <a:lnTo>
                    <a:pt x="1038" y="279"/>
                  </a:lnTo>
                  <a:lnTo>
                    <a:pt x="993" y="307"/>
                  </a:lnTo>
                  <a:lnTo>
                    <a:pt x="945" y="335"/>
                  </a:lnTo>
                  <a:lnTo>
                    <a:pt x="896" y="365"/>
                  </a:lnTo>
                  <a:lnTo>
                    <a:pt x="845" y="397"/>
                  </a:lnTo>
                  <a:lnTo>
                    <a:pt x="828" y="386"/>
                  </a:lnTo>
                  <a:lnTo>
                    <a:pt x="629" y="266"/>
                  </a:lnTo>
                  <a:lnTo>
                    <a:pt x="681" y="235"/>
                  </a:lnTo>
                  <a:lnTo>
                    <a:pt x="730" y="205"/>
                  </a:lnTo>
                  <a:lnTo>
                    <a:pt x="777" y="177"/>
                  </a:lnTo>
                  <a:lnTo>
                    <a:pt x="823" y="148"/>
                  </a:lnTo>
                  <a:lnTo>
                    <a:pt x="868" y="121"/>
                  </a:lnTo>
                  <a:lnTo>
                    <a:pt x="914" y="92"/>
                  </a:lnTo>
                  <a:lnTo>
                    <a:pt x="963" y="64"/>
                  </a:lnTo>
                  <a:lnTo>
                    <a:pt x="1014" y="33"/>
                  </a:lnTo>
                  <a:lnTo>
                    <a:pt x="1067" y="0"/>
                  </a:lnTo>
                  <a:close/>
                </a:path>
              </a:pathLst>
            </a:custGeom>
            <a:solidFill>
              <a:srgbClr val="F7D3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1">
              <a:extLst>
                <a:ext uri="{FF2B5EF4-FFF2-40B4-BE49-F238E27FC236}">
                  <a16:creationId xmlns:a16="http://schemas.microsoft.com/office/drawing/2014/main" id="{6BAC0D33-09B9-4181-8607-A9B87905655E}"/>
                </a:ext>
              </a:extLst>
            </p:cNvPr>
            <p:cNvSpPr>
              <a:spLocks noEditPoints="1"/>
            </p:cNvSpPr>
            <p:nvPr/>
          </p:nvSpPr>
          <p:spPr bwMode="auto">
            <a:xfrm>
              <a:off x="6239794" y="1935839"/>
              <a:ext cx="1593772" cy="418641"/>
            </a:xfrm>
            <a:custGeom>
              <a:avLst/>
              <a:gdLst>
                <a:gd name="T0" fmla="*/ 216 w 1516"/>
                <a:gd name="T1" fmla="*/ 136 h 396"/>
                <a:gd name="T2" fmla="*/ 431 w 1516"/>
                <a:gd name="T3" fmla="*/ 267 h 396"/>
                <a:gd name="T4" fmla="*/ 216 w 1516"/>
                <a:gd name="T5" fmla="*/ 396 h 396"/>
                <a:gd name="T6" fmla="*/ 0 w 1516"/>
                <a:gd name="T7" fmla="*/ 267 h 396"/>
                <a:gd name="T8" fmla="*/ 216 w 1516"/>
                <a:gd name="T9" fmla="*/ 136 h 396"/>
                <a:gd name="T10" fmla="*/ 862 w 1516"/>
                <a:gd name="T11" fmla="*/ 5 h 396"/>
                <a:gd name="T12" fmla="*/ 1078 w 1516"/>
                <a:gd name="T13" fmla="*/ 136 h 396"/>
                <a:gd name="T14" fmla="*/ 862 w 1516"/>
                <a:gd name="T15" fmla="*/ 267 h 396"/>
                <a:gd name="T16" fmla="*/ 647 w 1516"/>
                <a:gd name="T17" fmla="*/ 136 h 396"/>
                <a:gd name="T18" fmla="*/ 862 w 1516"/>
                <a:gd name="T19" fmla="*/ 5 h 396"/>
                <a:gd name="T20" fmla="*/ 1301 w 1516"/>
                <a:gd name="T21" fmla="*/ 0 h 396"/>
                <a:gd name="T22" fmla="*/ 1516 w 1516"/>
                <a:gd name="T23" fmla="*/ 130 h 396"/>
                <a:gd name="T24" fmla="*/ 1293 w 1516"/>
                <a:gd name="T25" fmla="*/ 267 h 396"/>
                <a:gd name="T26" fmla="*/ 1078 w 1516"/>
                <a:gd name="T27" fmla="*/ 136 h 396"/>
                <a:gd name="T28" fmla="*/ 1301 w 1516"/>
                <a:gd name="T29"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6" h="396">
                  <a:moveTo>
                    <a:pt x="216" y="136"/>
                  </a:moveTo>
                  <a:lnTo>
                    <a:pt x="431" y="267"/>
                  </a:lnTo>
                  <a:lnTo>
                    <a:pt x="216" y="396"/>
                  </a:lnTo>
                  <a:lnTo>
                    <a:pt x="0" y="267"/>
                  </a:lnTo>
                  <a:lnTo>
                    <a:pt x="216" y="136"/>
                  </a:lnTo>
                  <a:close/>
                  <a:moveTo>
                    <a:pt x="862" y="5"/>
                  </a:moveTo>
                  <a:lnTo>
                    <a:pt x="1078" y="136"/>
                  </a:lnTo>
                  <a:lnTo>
                    <a:pt x="862" y="267"/>
                  </a:lnTo>
                  <a:lnTo>
                    <a:pt x="647" y="136"/>
                  </a:lnTo>
                  <a:lnTo>
                    <a:pt x="862" y="5"/>
                  </a:lnTo>
                  <a:close/>
                  <a:moveTo>
                    <a:pt x="1301" y="0"/>
                  </a:moveTo>
                  <a:lnTo>
                    <a:pt x="1516" y="130"/>
                  </a:lnTo>
                  <a:lnTo>
                    <a:pt x="1293" y="267"/>
                  </a:lnTo>
                  <a:lnTo>
                    <a:pt x="1078" y="136"/>
                  </a:lnTo>
                  <a:lnTo>
                    <a:pt x="1301" y="0"/>
                  </a:lnTo>
                  <a:close/>
                </a:path>
              </a:pathLst>
            </a:custGeom>
            <a:solidFill>
              <a:srgbClr val="FF863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E6A0D0CF-04EB-4B17-B597-CCA7E8E99BE6}"/>
                </a:ext>
              </a:extLst>
            </p:cNvPr>
            <p:cNvSpPr>
              <a:spLocks noEditPoints="1"/>
            </p:cNvSpPr>
            <p:nvPr/>
          </p:nvSpPr>
          <p:spPr bwMode="auto">
            <a:xfrm>
              <a:off x="6261827" y="2075386"/>
              <a:ext cx="1336712" cy="543499"/>
            </a:xfrm>
            <a:custGeom>
              <a:avLst/>
              <a:gdLst>
                <a:gd name="T0" fmla="*/ 199 w 1276"/>
                <a:gd name="T1" fmla="*/ 260 h 512"/>
                <a:gd name="T2" fmla="*/ 414 w 1276"/>
                <a:gd name="T3" fmla="*/ 391 h 512"/>
                <a:gd name="T4" fmla="*/ 216 w 1276"/>
                <a:gd name="T5" fmla="*/ 512 h 512"/>
                <a:gd name="T6" fmla="*/ 0 w 1276"/>
                <a:gd name="T7" fmla="*/ 381 h 512"/>
                <a:gd name="T8" fmla="*/ 199 w 1276"/>
                <a:gd name="T9" fmla="*/ 260 h 512"/>
                <a:gd name="T10" fmla="*/ 1061 w 1276"/>
                <a:gd name="T11" fmla="*/ 0 h 512"/>
                <a:gd name="T12" fmla="*/ 1276 w 1276"/>
                <a:gd name="T13" fmla="*/ 131 h 512"/>
                <a:gd name="T14" fmla="*/ 1061 w 1276"/>
                <a:gd name="T15" fmla="*/ 260 h 512"/>
                <a:gd name="T16" fmla="*/ 845 w 1276"/>
                <a:gd name="T17" fmla="*/ 131 h 512"/>
                <a:gd name="T18" fmla="*/ 1061 w 1276"/>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6" h="512">
                  <a:moveTo>
                    <a:pt x="199" y="260"/>
                  </a:moveTo>
                  <a:lnTo>
                    <a:pt x="414" y="391"/>
                  </a:lnTo>
                  <a:lnTo>
                    <a:pt x="216" y="512"/>
                  </a:lnTo>
                  <a:lnTo>
                    <a:pt x="0" y="381"/>
                  </a:lnTo>
                  <a:lnTo>
                    <a:pt x="199" y="260"/>
                  </a:lnTo>
                  <a:close/>
                  <a:moveTo>
                    <a:pt x="1061" y="0"/>
                  </a:moveTo>
                  <a:lnTo>
                    <a:pt x="1276" y="131"/>
                  </a:lnTo>
                  <a:lnTo>
                    <a:pt x="1061" y="260"/>
                  </a:lnTo>
                  <a:lnTo>
                    <a:pt x="845" y="131"/>
                  </a:lnTo>
                  <a:lnTo>
                    <a:pt x="1061" y="0"/>
                  </a:lnTo>
                  <a:close/>
                </a:path>
              </a:pathLst>
            </a:custGeom>
            <a:solidFill>
              <a:srgbClr val="A6FF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3">
              <a:extLst>
                <a:ext uri="{FF2B5EF4-FFF2-40B4-BE49-F238E27FC236}">
                  <a16:creationId xmlns:a16="http://schemas.microsoft.com/office/drawing/2014/main" id="{5F735AD1-9C2A-46E2-8BC9-6E8A0F2207EC}"/>
                </a:ext>
              </a:extLst>
            </p:cNvPr>
            <p:cNvSpPr>
              <a:spLocks noEditPoints="1"/>
            </p:cNvSpPr>
            <p:nvPr/>
          </p:nvSpPr>
          <p:spPr bwMode="auto">
            <a:xfrm>
              <a:off x="6467475" y="2214933"/>
              <a:ext cx="1366090" cy="550843"/>
            </a:xfrm>
            <a:custGeom>
              <a:avLst/>
              <a:gdLst>
                <a:gd name="T0" fmla="*/ 646 w 1300"/>
                <a:gd name="T1" fmla="*/ 260 h 527"/>
                <a:gd name="T2" fmla="*/ 869 w 1300"/>
                <a:gd name="T3" fmla="*/ 396 h 527"/>
                <a:gd name="T4" fmla="*/ 654 w 1300"/>
                <a:gd name="T5" fmla="*/ 527 h 527"/>
                <a:gd name="T6" fmla="*/ 431 w 1300"/>
                <a:gd name="T7" fmla="*/ 390 h 527"/>
                <a:gd name="T8" fmla="*/ 646 w 1300"/>
                <a:gd name="T9" fmla="*/ 260 h 527"/>
                <a:gd name="T10" fmla="*/ 215 w 1300"/>
                <a:gd name="T11" fmla="*/ 260 h 527"/>
                <a:gd name="T12" fmla="*/ 431 w 1300"/>
                <a:gd name="T13" fmla="*/ 390 h 527"/>
                <a:gd name="T14" fmla="*/ 232 w 1300"/>
                <a:gd name="T15" fmla="*/ 512 h 527"/>
                <a:gd name="T16" fmla="*/ 17 w 1300"/>
                <a:gd name="T17" fmla="*/ 381 h 527"/>
                <a:gd name="T18" fmla="*/ 215 w 1300"/>
                <a:gd name="T19" fmla="*/ 260 h 527"/>
                <a:gd name="T20" fmla="*/ 1077 w 1300"/>
                <a:gd name="T21" fmla="*/ 0 h 527"/>
                <a:gd name="T22" fmla="*/ 1300 w 1300"/>
                <a:gd name="T23" fmla="*/ 135 h 527"/>
                <a:gd name="T24" fmla="*/ 1085 w 1300"/>
                <a:gd name="T25" fmla="*/ 265 h 527"/>
                <a:gd name="T26" fmla="*/ 862 w 1300"/>
                <a:gd name="T27" fmla="*/ 129 h 527"/>
                <a:gd name="T28" fmla="*/ 1077 w 1300"/>
                <a:gd name="T29" fmla="*/ 0 h 527"/>
                <a:gd name="T30" fmla="*/ 646 w 1300"/>
                <a:gd name="T31" fmla="*/ 0 h 527"/>
                <a:gd name="T32" fmla="*/ 862 w 1300"/>
                <a:gd name="T33" fmla="*/ 129 h 527"/>
                <a:gd name="T34" fmla="*/ 646 w 1300"/>
                <a:gd name="T35" fmla="*/ 260 h 527"/>
                <a:gd name="T36" fmla="*/ 431 w 1300"/>
                <a:gd name="T37" fmla="*/ 129 h 527"/>
                <a:gd name="T38" fmla="*/ 646 w 1300"/>
                <a:gd name="T39" fmla="*/ 0 h 527"/>
                <a:gd name="T40" fmla="*/ 215 w 1300"/>
                <a:gd name="T41" fmla="*/ 0 h 527"/>
                <a:gd name="T42" fmla="*/ 431 w 1300"/>
                <a:gd name="T43" fmla="*/ 129 h 527"/>
                <a:gd name="T44" fmla="*/ 215 w 1300"/>
                <a:gd name="T45" fmla="*/ 260 h 527"/>
                <a:gd name="T46" fmla="*/ 0 w 1300"/>
                <a:gd name="T47" fmla="*/ 129 h 527"/>
                <a:gd name="T48" fmla="*/ 215 w 1300"/>
                <a:gd name="T49"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0" h="527">
                  <a:moveTo>
                    <a:pt x="646" y="260"/>
                  </a:moveTo>
                  <a:lnTo>
                    <a:pt x="869" y="396"/>
                  </a:lnTo>
                  <a:lnTo>
                    <a:pt x="654" y="527"/>
                  </a:lnTo>
                  <a:lnTo>
                    <a:pt x="431" y="390"/>
                  </a:lnTo>
                  <a:lnTo>
                    <a:pt x="646" y="260"/>
                  </a:lnTo>
                  <a:close/>
                  <a:moveTo>
                    <a:pt x="215" y="260"/>
                  </a:moveTo>
                  <a:lnTo>
                    <a:pt x="431" y="390"/>
                  </a:lnTo>
                  <a:lnTo>
                    <a:pt x="232" y="512"/>
                  </a:lnTo>
                  <a:lnTo>
                    <a:pt x="17" y="381"/>
                  </a:lnTo>
                  <a:lnTo>
                    <a:pt x="215" y="260"/>
                  </a:lnTo>
                  <a:close/>
                  <a:moveTo>
                    <a:pt x="1077" y="0"/>
                  </a:moveTo>
                  <a:lnTo>
                    <a:pt x="1300" y="135"/>
                  </a:lnTo>
                  <a:lnTo>
                    <a:pt x="1085" y="265"/>
                  </a:lnTo>
                  <a:lnTo>
                    <a:pt x="862" y="129"/>
                  </a:lnTo>
                  <a:lnTo>
                    <a:pt x="1077" y="0"/>
                  </a:lnTo>
                  <a:close/>
                  <a:moveTo>
                    <a:pt x="646" y="0"/>
                  </a:moveTo>
                  <a:lnTo>
                    <a:pt x="862" y="129"/>
                  </a:lnTo>
                  <a:lnTo>
                    <a:pt x="646" y="260"/>
                  </a:lnTo>
                  <a:lnTo>
                    <a:pt x="431" y="129"/>
                  </a:lnTo>
                  <a:lnTo>
                    <a:pt x="646" y="0"/>
                  </a:lnTo>
                  <a:close/>
                  <a:moveTo>
                    <a:pt x="215" y="0"/>
                  </a:moveTo>
                  <a:lnTo>
                    <a:pt x="431" y="129"/>
                  </a:lnTo>
                  <a:lnTo>
                    <a:pt x="215" y="260"/>
                  </a:lnTo>
                  <a:lnTo>
                    <a:pt x="0" y="129"/>
                  </a:lnTo>
                  <a:lnTo>
                    <a:pt x="215" y="0"/>
                  </a:lnTo>
                  <a:close/>
                </a:path>
              </a:pathLst>
            </a:custGeom>
            <a:solidFill>
              <a:srgbClr val="54E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7447C405-7A1A-455E-AFC6-CF761670DE59}"/>
                </a:ext>
              </a:extLst>
            </p:cNvPr>
            <p:cNvSpPr>
              <a:spLocks noEditPoints="1"/>
            </p:cNvSpPr>
            <p:nvPr/>
          </p:nvSpPr>
          <p:spPr bwMode="auto">
            <a:xfrm>
              <a:off x="6695157" y="2354480"/>
              <a:ext cx="910727" cy="536154"/>
            </a:xfrm>
            <a:custGeom>
              <a:avLst/>
              <a:gdLst>
                <a:gd name="T0" fmla="*/ 216 w 870"/>
                <a:gd name="T1" fmla="*/ 261 h 517"/>
                <a:gd name="T2" fmla="*/ 439 w 870"/>
                <a:gd name="T3" fmla="*/ 398 h 517"/>
                <a:gd name="T4" fmla="*/ 240 w 870"/>
                <a:gd name="T5" fmla="*/ 517 h 517"/>
                <a:gd name="T6" fmla="*/ 182 w 870"/>
                <a:gd name="T7" fmla="*/ 482 h 517"/>
                <a:gd name="T8" fmla="*/ 17 w 870"/>
                <a:gd name="T9" fmla="*/ 383 h 517"/>
                <a:gd name="T10" fmla="*/ 216 w 870"/>
                <a:gd name="T11" fmla="*/ 261 h 517"/>
                <a:gd name="T12" fmla="*/ 647 w 870"/>
                <a:gd name="T13" fmla="*/ 0 h 517"/>
                <a:gd name="T14" fmla="*/ 870 w 870"/>
                <a:gd name="T15" fmla="*/ 136 h 517"/>
                <a:gd name="T16" fmla="*/ 654 w 870"/>
                <a:gd name="T17" fmla="*/ 267 h 517"/>
                <a:gd name="T18" fmla="*/ 431 w 870"/>
                <a:gd name="T19" fmla="*/ 131 h 517"/>
                <a:gd name="T20" fmla="*/ 647 w 870"/>
                <a:gd name="T21" fmla="*/ 0 h 517"/>
                <a:gd name="T22" fmla="*/ 216 w 870"/>
                <a:gd name="T23" fmla="*/ 0 h 517"/>
                <a:gd name="T24" fmla="*/ 431 w 870"/>
                <a:gd name="T25" fmla="*/ 131 h 517"/>
                <a:gd name="T26" fmla="*/ 216 w 870"/>
                <a:gd name="T27" fmla="*/ 261 h 517"/>
                <a:gd name="T28" fmla="*/ 0 w 870"/>
                <a:gd name="T29" fmla="*/ 131 h 517"/>
                <a:gd name="T30" fmla="*/ 216 w 870"/>
                <a:gd name="T31"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17">
                  <a:moveTo>
                    <a:pt x="216" y="261"/>
                  </a:moveTo>
                  <a:lnTo>
                    <a:pt x="439" y="398"/>
                  </a:lnTo>
                  <a:lnTo>
                    <a:pt x="240" y="517"/>
                  </a:lnTo>
                  <a:lnTo>
                    <a:pt x="182" y="482"/>
                  </a:lnTo>
                  <a:lnTo>
                    <a:pt x="17" y="383"/>
                  </a:lnTo>
                  <a:lnTo>
                    <a:pt x="216" y="261"/>
                  </a:lnTo>
                  <a:close/>
                  <a:moveTo>
                    <a:pt x="647" y="0"/>
                  </a:moveTo>
                  <a:lnTo>
                    <a:pt x="870" y="136"/>
                  </a:lnTo>
                  <a:lnTo>
                    <a:pt x="654" y="267"/>
                  </a:lnTo>
                  <a:lnTo>
                    <a:pt x="431" y="131"/>
                  </a:lnTo>
                  <a:lnTo>
                    <a:pt x="647" y="0"/>
                  </a:lnTo>
                  <a:close/>
                  <a:moveTo>
                    <a:pt x="216" y="0"/>
                  </a:moveTo>
                  <a:lnTo>
                    <a:pt x="431" y="131"/>
                  </a:lnTo>
                  <a:lnTo>
                    <a:pt x="216" y="261"/>
                  </a:lnTo>
                  <a:lnTo>
                    <a:pt x="0" y="131"/>
                  </a:lnTo>
                  <a:lnTo>
                    <a:pt x="216" y="0"/>
                  </a:lnTo>
                  <a:close/>
                </a:path>
              </a:pathLst>
            </a:custGeom>
            <a:solidFill>
              <a:srgbClr val="288A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5">
              <a:extLst>
                <a:ext uri="{FF2B5EF4-FFF2-40B4-BE49-F238E27FC236}">
                  <a16:creationId xmlns:a16="http://schemas.microsoft.com/office/drawing/2014/main" id="{A9054FC1-CEC9-42DF-BB52-002787E73710}"/>
                </a:ext>
              </a:extLst>
            </p:cNvPr>
            <p:cNvSpPr>
              <a:spLocks noEditPoints="1"/>
            </p:cNvSpPr>
            <p:nvPr/>
          </p:nvSpPr>
          <p:spPr bwMode="auto">
            <a:xfrm>
              <a:off x="5821153" y="1539232"/>
              <a:ext cx="1784731" cy="815248"/>
            </a:xfrm>
            <a:custGeom>
              <a:avLst/>
              <a:gdLst>
                <a:gd name="T0" fmla="*/ 199 w 1698"/>
                <a:gd name="T1" fmla="*/ 526 h 776"/>
                <a:gd name="T2" fmla="*/ 397 w 1698"/>
                <a:gd name="T3" fmla="*/ 647 h 776"/>
                <a:gd name="T4" fmla="*/ 199 w 1698"/>
                <a:gd name="T5" fmla="*/ 767 h 776"/>
                <a:gd name="T6" fmla="*/ 0 w 1698"/>
                <a:gd name="T7" fmla="*/ 647 h 776"/>
                <a:gd name="T8" fmla="*/ 199 w 1698"/>
                <a:gd name="T9" fmla="*/ 526 h 776"/>
                <a:gd name="T10" fmla="*/ 1044 w 1698"/>
                <a:gd name="T11" fmla="*/ 516 h 776"/>
                <a:gd name="T12" fmla="*/ 1259 w 1698"/>
                <a:gd name="T13" fmla="*/ 647 h 776"/>
                <a:gd name="T14" fmla="*/ 1044 w 1698"/>
                <a:gd name="T15" fmla="*/ 776 h 776"/>
                <a:gd name="T16" fmla="*/ 828 w 1698"/>
                <a:gd name="T17" fmla="*/ 647 h 776"/>
                <a:gd name="T18" fmla="*/ 1044 w 1698"/>
                <a:gd name="T19" fmla="*/ 516 h 776"/>
                <a:gd name="T20" fmla="*/ 1482 w 1698"/>
                <a:gd name="T21" fmla="*/ 249 h 776"/>
                <a:gd name="T22" fmla="*/ 1698 w 1698"/>
                <a:gd name="T23" fmla="*/ 380 h 776"/>
                <a:gd name="T24" fmla="*/ 1475 w 1698"/>
                <a:gd name="T25" fmla="*/ 516 h 776"/>
                <a:gd name="T26" fmla="*/ 1259 w 1698"/>
                <a:gd name="T27" fmla="*/ 385 h 776"/>
                <a:gd name="T28" fmla="*/ 1482 w 1698"/>
                <a:gd name="T29" fmla="*/ 249 h 776"/>
                <a:gd name="T30" fmla="*/ 1068 w 1698"/>
                <a:gd name="T31" fmla="*/ 0 h 776"/>
                <a:gd name="T32" fmla="*/ 1266 w 1698"/>
                <a:gd name="T33" fmla="*/ 119 h 776"/>
                <a:gd name="T34" fmla="*/ 1044 w 1698"/>
                <a:gd name="T35" fmla="*/ 255 h 776"/>
                <a:gd name="T36" fmla="*/ 845 w 1698"/>
                <a:gd name="T37" fmla="*/ 134 h 776"/>
                <a:gd name="T38" fmla="*/ 1068 w 1698"/>
                <a:gd name="T39" fmla="*/ 0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8" h="776">
                  <a:moveTo>
                    <a:pt x="199" y="526"/>
                  </a:moveTo>
                  <a:lnTo>
                    <a:pt x="397" y="647"/>
                  </a:lnTo>
                  <a:lnTo>
                    <a:pt x="199" y="767"/>
                  </a:lnTo>
                  <a:lnTo>
                    <a:pt x="0" y="647"/>
                  </a:lnTo>
                  <a:lnTo>
                    <a:pt x="199" y="526"/>
                  </a:lnTo>
                  <a:close/>
                  <a:moveTo>
                    <a:pt x="1044" y="516"/>
                  </a:moveTo>
                  <a:lnTo>
                    <a:pt x="1259" y="647"/>
                  </a:lnTo>
                  <a:lnTo>
                    <a:pt x="1044" y="776"/>
                  </a:lnTo>
                  <a:lnTo>
                    <a:pt x="828" y="647"/>
                  </a:lnTo>
                  <a:lnTo>
                    <a:pt x="1044" y="516"/>
                  </a:lnTo>
                  <a:close/>
                  <a:moveTo>
                    <a:pt x="1482" y="249"/>
                  </a:moveTo>
                  <a:lnTo>
                    <a:pt x="1698" y="380"/>
                  </a:lnTo>
                  <a:lnTo>
                    <a:pt x="1475" y="516"/>
                  </a:lnTo>
                  <a:lnTo>
                    <a:pt x="1259" y="385"/>
                  </a:lnTo>
                  <a:lnTo>
                    <a:pt x="1482" y="249"/>
                  </a:lnTo>
                  <a:close/>
                  <a:moveTo>
                    <a:pt x="1068" y="0"/>
                  </a:moveTo>
                  <a:lnTo>
                    <a:pt x="1266" y="119"/>
                  </a:lnTo>
                  <a:lnTo>
                    <a:pt x="1044" y="255"/>
                  </a:lnTo>
                  <a:lnTo>
                    <a:pt x="845" y="134"/>
                  </a:lnTo>
                  <a:lnTo>
                    <a:pt x="1068" y="0"/>
                  </a:lnTo>
                  <a:close/>
                </a:path>
              </a:pathLst>
            </a:custGeom>
            <a:solidFill>
              <a:srgbClr val="9EFF1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C6D272BC-AF7D-4B55-9C93-7C8D9B8B5FEA}"/>
                </a:ext>
              </a:extLst>
            </p:cNvPr>
            <p:cNvSpPr>
              <a:spLocks/>
            </p:cNvSpPr>
            <p:nvPr/>
          </p:nvSpPr>
          <p:spPr bwMode="auto">
            <a:xfrm>
              <a:off x="5821153" y="1539232"/>
              <a:ext cx="2247439" cy="1351402"/>
            </a:xfrm>
            <a:custGeom>
              <a:avLst/>
              <a:gdLst>
                <a:gd name="T0" fmla="*/ 1068 w 2136"/>
                <a:gd name="T1" fmla="*/ 0 h 1293"/>
                <a:gd name="T2" fmla="*/ 2136 w 2136"/>
                <a:gd name="T3" fmla="*/ 647 h 1293"/>
                <a:gd name="T4" fmla="*/ 1068 w 2136"/>
                <a:gd name="T5" fmla="*/ 1293 h 1293"/>
                <a:gd name="T6" fmla="*/ 0 w 2136"/>
                <a:gd name="T7" fmla="*/ 647 h 1293"/>
                <a:gd name="T8" fmla="*/ 1068 w 2136"/>
                <a:gd name="T9" fmla="*/ 0 h 1293"/>
              </a:gdLst>
              <a:ahLst/>
              <a:cxnLst>
                <a:cxn ang="0">
                  <a:pos x="T0" y="T1"/>
                </a:cxn>
                <a:cxn ang="0">
                  <a:pos x="T2" y="T3"/>
                </a:cxn>
                <a:cxn ang="0">
                  <a:pos x="T4" y="T5"/>
                </a:cxn>
                <a:cxn ang="0">
                  <a:pos x="T6" y="T7"/>
                </a:cxn>
                <a:cxn ang="0">
                  <a:pos x="T8" y="T9"/>
                </a:cxn>
              </a:cxnLst>
              <a:rect l="0" t="0" r="r" b="b"/>
              <a:pathLst>
                <a:path w="2136" h="1293">
                  <a:moveTo>
                    <a:pt x="1068" y="0"/>
                  </a:moveTo>
                  <a:lnTo>
                    <a:pt x="2136" y="647"/>
                  </a:lnTo>
                  <a:lnTo>
                    <a:pt x="1068" y="1293"/>
                  </a:lnTo>
                  <a:lnTo>
                    <a:pt x="0" y="647"/>
                  </a:lnTo>
                  <a:lnTo>
                    <a:pt x="1068"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7">
              <a:extLst>
                <a:ext uri="{FF2B5EF4-FFF2-40B4-BE49-F238E27FC236}">
                  <a16:creationId xmlns:a16="http://schemas.microsoft.com/office/drawing/2014/main" id="{A0E02FAA-6415-4B09-9C6B-AEFAD59DFA4F}"/>
                </a:ext>
              </a:extLst>
            </p:cNvPr>
            <p:cNvSpPr>
              <a:spLocks noEditPoints="1"/>
            </p:cNvSpPr>
            <p:nvPr/>
          </p:nvSpPr>
          <p:spPr bwMode="auto">
            <a:xfrm>
              <a:off x="5821153" y="1539232"/>
              <a:ext cx="2247439" cy="1226545"/>
            </a:xfrm>
            <a:custGeom>
              <a:avLst/>
              <a:gdLst>
                <a:gd name="T0" fmla="*/ 1259 w 2136"/>
                <a:gd name="T1" fmla="*/ 907 h 1174"/>
                <a:gd name="T2" fmla="*/ 1482 w 2136"/>
                <a:gd name="T3" fmla="*/ 1043 h 1174"/>
                <a:gd name="T4" fmla="*/ 1267 w 2136"/>
                <a:gd name="T5" fmla="*/ 1174 h 1174"/>
                <a:gd name="T6" fmla="*/ 1044 w 2136"/>
                <a:gd name="T7" fmla="*/ 1037 h 1174"/>
                <a:gd name="T8" fmla="*/ 1259 w 2136"/>
                <a:gd name="T9" fmla="*/ 907 h 1174"/>
                <a:gd name="T10" fmla="*/ 1068 w 2136"/>
                <a:gd name="T11" fmla="*/ 0 h 1174"/>
                <a:gd name="T12" fmla="*/ 2136 w 2136"/>
                <a:gd name="T13" fmla="*/ 647 h 1174"/>
                <a:gd name="T14" fmla="*/ 1518 w 2136"/>
                <a:gd name="T15" fmla="*/ 1020 h 1174"/>
                <a:gd name="T16" fmla="*/ 1698 w 2136"/>
                <a:gd name="T17" fmla="*/ 912 h 1174"/>
                <a:gd name="T18" fmla="*/ 1475 w 2136"/>
                <a:gd name="T19" fmla="*/ 776 h 1174"/>
                <a:gd name="T20" fmla="*/ 1259 w 2136"/>
                <a:gd name="T21" fmla="*/ 907 h 1174"/>
                <a:gd name="T22" fmla="*/ 1044 w 2136"/>
                <a:gd name="T23" fmla="*/ 776 h 1174"/>
                <a:gd name="T24" fmla="*/ 828 w 2136"/>
                <a:gd name="T25" fmla="*/ 907 h 1174"/>
                <a:gd name="T26" fmla="*/ 1044 w 2136"/>
                <a:gd name="T27" fmla="*/ 1037 h 1174"/>
                <a:gd name="T28" fmla="*/ 845 w 2136"/>
                <a:gd name="T29" fmla="*/ 1159 h 1174"/>
                <a:gd name="T30" fmla="*/ 0 w 2136"/>
                <a:gd name="T31" fmla="*/ 647 h 1174"/>
                <a:gd name="T32" fmla="*/ 1068 w 2136"/>
                <a:gd name="T33" fmla="*/ 0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36" h="1174">
                  <a:moveTo>
                    <a:pt x="1259" y="907"/>
                  </a:moveTo>
                  <a:lnTo>
                    <a:pt x="1482" y="1043"/>
                  </a:lnTo>
                  <a:lnTo>
                    <a:pt x="1267" y="1174"/>
                  </a:lnTo>
                  <a:lnTo>
                    <a:pt x="1044" y="1037"/>
                  </a:lnTo>
                  <a:lnTo>
                    <a:pt x="1259" y="907"/>
                  </a:lnTo>
                  <a:close/>
                  <a:moveTo>
                    <a:pt x="1068" y="0"/>
                  </a:moveTo>
                  <a:lnTo>
                    <a:pt x="2136" y="647"/>
                  </a:lnTo>
                  <a:lnTo>
                    <a:pt x="1518" y="1020"/>
                  </a:lnTo>
                  <a:lnTo>
                    <a:pt x="1698" y="912"/>
                  </a:lnTo>
                  <a:lnTo>
                    <a:pt x="1475" y="776"/>
                  </a:lnTo>
                  <a:lnTo>
                    <a:pt x="1259" y="907"/>
                  </a:lnTo>
                  <a:lnTo>
                    <a:pt x="1044" y="776"/>
                  </a:lnTo>
                  <a:lnTo>
                    <a:pt x="828" y="907"/>
                  </a:lnTo>
                  <a:lnTo>
                    <a:pt x="1044" y="1037"/>
                  </a:lnTo>
                  <a:lnTo>
                    <a:pt x="845" y="1159"/>
                  </a:lnTo>
                  <a:lnTo>
                    <a:pt x="0" y="647"/>
                  </a:lnTo>
                  <a:lnTo>
                    <a:pt x="1068"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8">
              <a:extLst>
                <a:ext uri="{FF2B5EF4-FFF2-40B4-BE49-F238E27FC236}">
                  <a16:creationId xmlns:a16="http://schemas.microsoft.com/office/drawing/2014/main" id="{0DD6AC5F-5C70-4481-866B-8995CA471989}"/>
                </a:ext>
              </a:extLst>
            </p:cNvPr>
            <p:cNvSpPr>
              <a:spLocks/>
            </p:cNvSpPr>
            <p:nvPr/>
          </p:nvSpPr>
          <p:spPr bwMode="auto">
            <a:xfrm>
              <a:off x="5821153" y="1539232"/>
              <a:ext cx="2247439" cy="1079653"/>
            </a:xfrm>
            <a:custGeom>
              <a:avLst/>
              <a:gdLst>
                <a:gd name="T0" fmla="*/ 1068 w 2136"/>
                <a:gd name="T1" fmla="*/ 0 h 1028"/>
                <a:gd name="T2" fmla="*/ 2136 w 2136"/>
                <a:gd name="T3" fmla="*/ 647 h 1028"/>
                <a:gd name="T4" fmla="*/ 1913 w 2136"/>
                <a:gd name="T5" fmla="*/ 782 h 1028"/>
                <a:gd name="T6" fmla="*/ 1690 w 2136"/>
                <a:gd name="T7" fmla="*/ 647 h 1028"/>
                <a:gd name="T8" fmla="*/ 1475 w 2136"/>
                <a:gd name="T9" fmla="*/ 776 h 1028"/>
                <a:gd name="T10" fmla="*/ 1475 w 2136"/>
                <a:gd name="T11" fmla="*/ 776 h 1028"/>
                <a:gd name="T12" fmla="*/ 1259 w 2136"/>
                <a:gd name="T13" fmla="*/ 647 h 1028"/>
                <a:gd name="T14" fmla="*/ 1044 w 2136"/>
                <a:gd name="T15" fmla="*/ 776 h 1028"/>
                <a:gd name="T16" fmla="*/ 1044 w 2136"/>
                <a:gd name="T17" fmla="*/ 776 h 1028"/>
                <a:gd name="T18" fmla="*/ 828 w 2136"/>
                <a:gd name="T19" fmla="*/ 647 h 1028"/>
                <a:gd name="T20" fmla="*/ 613 w 2136"/>
                <a:gd name="T21" fmla="*/ 776 h 1028"/>
                <a:gd name="T22" fmla="*/ 828 w 2136"/>
                <a:gd name="T23" fmla="*/ 907 h 1028"/>
                <a:gd name="T24" fmla="*/ 630 w 2136"/>
                <a:gd name="T25" fmla="*/ 1028 h 1028"/>
                <a:gd name="T26" fmla="*/ 0 w 2136"/>
                <a:gd name="T27" fmla="*/ 647 h 1028"/>
                <a:gd name="T28" fmla="*/ 1068 w 2136"/>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6" h="1028">
                  <a:moveTo>
                    <a:pt x="1068" y="0"/>
                  </a:moveTo>
                  <a:lnTo>
                    <a:pt x="2136" y="647"/>
                  </a:lnTo>
                  <a:lnTo>
                    <a:pt x="1913" y="782"/>
                  </a:lnTo>
                  <a:lnTo>
                    <a:pt x="1690" y="647"/>
                  </a:lnTo>
                  <a:lnTo>
                    <a:pt x="1475" y="776"/>
                  </a:lnTo>
                  <a:lnTo>
                    <a:pt x="1475" y="776"/>
                  </a:lnTo>
                  <a:lnTo>
                    <a:pt x="1259" y="647"/>
                  </a:lnTo>
                  <a:lnTo>
                    <a:pt x="1044" y="776"/>
                  </a:lnTo>
                  <a:lnTo>
                    <a:pt x="1044" y="776"/>
                  </a:lnTo>
                  <a:lnTo>
                    <a:pt x="828" y="647"/>
                  </a:lnTo>
                  <a:lnTo>
                    <a:pt x="613" y="776"/>
                  </a:lnTo>
                  <a:lnTo>
                    <a:pt x="828" y="907"/>
                  </a:lnTo>
                  <a:lnTo>
                    <a:pt x="630" y="1028"/>
                  </a:lnTo>
                  <a:lnTo>
                    <a:pt x="0" y="647"/>
                  </a:lnTo>
                  <a:lnTo>
                    <a:pt x="1068" y="0"/>
                  </a:lnTo>
                  <a:close/>
                </a:path>
              </a:pathLst>
            </a:custGeom>
            <a:solidFill>
              <a:srgbClr val="F7994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9">
              <a:extLst>
                <a:ext uri="{FF2B5EF4-FFF2-40B4-BE49-F238E27FC236}">
                  <a16:creationId xmlns:a16="http://schemas.microsoft.com/office/drawing/2014/main" id="{A8706CEE-FDB1-4A0B-9799-F06C9A8B01C3}"/>
                </a:ext>
              </a:extLst>
            </p:cNvPr>
            <p:cNvSpPr>
              <a:spLocks noEditPoints="1"/>
            </p:cNvSpPr>
            <p:nvPr/>
          </p:nvSpPr>
          <p:spPr bwMode="auto">
            <a:xfrm>
              <a:off x="5821153" y="1539232"/>
              <a:ext cx="2247439" cy="1079653"/>
            </a:xfrm>
            <a:custGeom>
              <a:avLst/>
              <a:gdLst>
                <a:gd name="T0" fmla="*/ 1475 w 2136"/>
                <a:gd name="T1" fmla="*/ 516 h 1028"/>
                <a:gd name="T2" fmla="*/ 1690 w 2136"/>
                <a:gd name="T3" fmla="*/ 647 h 1028"/>
                <a:gd name="T4" fmla="*/ 1475 w 2136"/>
                <a:gd name="T5" fmla="*/ 776 h 1028"/>
                <a:gd name="T6" fmla="*/ 1475 w 2136"/>
                <a:gd name="T7" fmla="*/ 776 h 1028"/>
                <a:gd name="T8" fmla="*/ 1259 w 2136"/>
                <a:gd name="T9" fmla="*/ 647 h 1028"/>
                <a:gd name="T10" fmla="*/ 1475 w 2136"/>
                <a:gd name="T11" fmla="*/ 516 h 1028"/>
                <a:gd name="T12" fmla="*/ 1913 w 2136"/>
                <a:gd name="T13" fmla="*/ 511 h 1028"/>
                <a:gd name="T14" fmla="*/ 2136 w 2136"/>
                <a:gd name="T15" fmla="*/ 647 h 1028"/>
                <a:gd name="T16" fmla="*/ 1913 w 2136"/>
                <a:gd name="T17" fmla="*/ 782 h 1028"/>
                <a:gd name="T18" fmla="*/ 1690 w 2136"/>
                <a:gd name="T19" fmla="*/ 647 h 1028"/>
                <a:gd name="T20" fmla="*/ 1913 w 2136"/>
                <a:gd name="T21" fmla="*/ 511 h 1028"/>
                <a:gd name="T22" fmla="*/ 1068 w 2136"/>
                <a:gd name="T23" fmla="*/ 0 h 1028"/>
                <a:gd name="T24" fmla="*/ 1698 w 2136"/>
                <a:gd name="T25" fmla="*/ 380 h 1028"/>
                <a:gd name="T26" fmla="*/ 1475 w 2136"/>
                <a:gd name="T27" fmla="*/ 516 h 1028"/>
                <a:gd name="T28" fmla="*/ 1259 w 2136"/>
                <a:gd name="T29" fmla="*/ 385 h 1028"/>
                <a:gd name="T30" fmla="*/ 1044 w 2136"/>
                <a:gd name="T31" fmla="*/ 516 h 1028"/>
                <a:gd name="T32" fmla="*/ 1259 w 2136"/>
                <a:gd name="T33" fmla="*/ 647 h 1028"/>
                <a:gd name="T34" fmla="*/ 1044 w 2136"/>
                <a:gd name="T35" fmla="*/ 776 h 1028"/>
                <a:gd name="T36" fmla="*/ 1044 w 2136"/>
                <a:gd name="T37" fmla="*/ 776 h 1028"/>
                <a:gd name="T38" fmla="*/ 828 w 2136"/>
                <a:gd name="T39" fmla="*/ 647 h 1028"/>
                <a:gd name="T40" fmla="*/ 613 w 2136"/>
                <a:gd name="T41" fmla="*/ 516 h 1028"/>
                <a:gd name="T42" fmla="*/ 397 w 2136"/>
                <a:gd name="T43" fmla="*/ 647 h 1028"/>
                <a:gd name="T44" fmla="*/ 613 w 2136"/>
                <a:gd name="T45" fmla="*/ 776 h 1028"/>
                <a:gd name="T46" fmla="*/ 828 w 2136"/>
                <a:gd name="T47" fmla="*/ 907 h 1028"/>
                <a:gd name="T48" fmla="*/ 630 w 2136"/>
                <a:gd name="T49" fmla="*/ 1028 h 1028"/>
                <a:gd name="T50" fmla="*/ 0 w 2136"/>
                <a:gd name="T51" fmla="*/ 647 h 1028"/>
                <a:gd name="T52" fmla="*/ 1068 w 2136"/>
                <a:gd name="T53"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36" h="1028">
                  <a:moveTo>
                    <a:pt x="1475" y="516"/>
                  </a:moveTo>
                  <a:lnTo>
                    <a:pt x="1690" y="647"/>
                  </a:lnTo>
                  <a:lnTo>
                    <a:pt x="1475" y="776"/>
                  </a:lnTo>
                  <a:lnTo>
                    <a:pt x="1475" y="776"/>
                  </a:lnTo>
                  <a:lnTo>
                    <a:pt x="1259" y="647"/>
                  </a:lnTo>
                  <a:lnTo>
                    <a:pt x="1475" y="516"/>
                  </a:lnTo>
                  <a:close/>
                  <a:moveTo>
                    <a:pt x="1913" y="511"/>
                  </a:moveTo>
                  <a:lnTo>
                    <a:pt x="2136" y="647"/>
                  </a:lnTo>
                  <a:lnTo>
                    <a:pt x="1913" y="782"/>
                  </a:lnTo>
                  <a:lnTo>
                    <a:pt x="1690" y="647"/>
                  </a:lnTo>
                  <a:lnTo>
                    <a:pt x="1913" y="511"/>
                  </a:lnTo>
                  <a:close/>
                  <a:moveTo>
                    <a:pt x="1068" y="0"/>
                  </a:moveTo>
                  <a:lnTo>
                    <a:pt x="1698" y="380"/>
                  </a:lnTo>
                  <a:lnTo>
                    <a:pt x="1475" y="516"/>
                  </a:lnTo>
                  <a:lnTo>
                    <a:pt x="1259" y="385"/>
                  </a:lnTo>
                  <a:lnTo>
                    <a:pt x="1044" y="516"/>
                  </a:lnTo>
                  <a:lnTo>
                    <a:pt x="1259" y="647"/>
                  </a:lnTo>
                  <a:lnTo>
                    <a:pt x="1044" y="776"/>
                  </a:lnTo>
                  <a:lnTo>
                    <a:pt x="1044" y="776"/>
                  </a:lnTo>
                  <a:lnTo>
                    <a:pt x="828" y="647"/>
                  </a:lnTo>
                  <a:lnTo>
                    <a:pt x="613" y="516"/>
                  </a:lnTo>
                  <a:lnTo>
                    <a:pt x="397" y="647"/>
                  </a:lnTo>
                  <a:lnTo>
                    <a:pt x="613" y="776"/>
                  </a:lnTo>
                  <a:lnTo>
                    <a:pt x="828" y="907"/>
                  </a:lnTo>
                  <a:lnTo>
                    <a:pt x="630" y="1028"/>
                  </a:lnTo>
                  <a:lnTo>
                    <a:pt x="0" y="647"/>
                  </a:lnTo>
                  <a:lnTo>
                    <a:pt x="1068"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0">
              <a:extLst>
                <a:ext uri="{FF2B5EF4-FFF2-40B4-BE49-F238E27FC236}">
                  <a16:creationId xmlns:a16="http://schemas.microsoft.com/office/drawing/2014/main" id="{BC32642C-7890-41D6-B136-D423D3A65147}"/>
                </a:ext>
              </a:extLst>
            </p:cNvPr>
            <p:cNvSpPr>
              <a:spLocks noEditPoints="1"/>
            </p:cNvSpPr>
            <p:nvPr/>
          </p:nvSpPr>
          <p:spPr bwMode="auto">
            <a:xfrm>
              <a:off x="5821153" y="1539232"/>
              <a:ext cx="1784731" cy="1079653"/>
            </a:xfrm>
            <a:custGeom>
              <a:avLst/>
              <a:gdLst>
                <a:gd name="T0" fmla="*/ 397 w 1698"/>
                <a:gd name="T1" fmla="*/ 647 h 1028"/>
                <a:gd name="T2" fmla="*/ 828 w 1698"/>
                <a:gd name="T3" fmla="*/ 907 h 1028"/>
                <a:gd name="T4" fmla="*/ 0 w 1698"/>
                <a:gd name="T5" fmla="*/ 647 h 1028"/>
                <a:gd name="T6" fmla="*/ 1475 w 1698"/>
                <a:gd name="T7" fmla="*/ 516 h 1028"/>
                <a:gd name="T8" fmla="*/ 1475 w 1698"/>
                <a:gd name="T9" fmla="*/ 776 h 1028"/>
                <a:gd name="T10" fmla="*/ 1259 w 1698"/>
                <a:gd name="T11" fmla="*/ 647 h 1028"/>
                <a:gd name="T12" fmla="*/ 1482 w 1698"/>
                <a:gd name="T13" fmla="*/ 249 h 1028"/>
                <a:gd name="T14" fmla="*/ 1475 w 1698"/>
                <a:gd name="T15" fmla="*/ 516 h 1028"/>
                <a:gd name="T16" fmla="*/ 1482 w 1698"/>
                <a:gd name="T17" fmla="*/ 249 h 1028"/>
                <a:gd name="T18" fmla="*/ 1274 w 1698"/>
                <a:gd name="T19" fmla="*/ 124 h 1028"/>
                <a:gd name="T20" fmla="*/ 1266 w 1698"/>
                <a:gd name="T21" fmla="*/ 119 h 1028"/>
                <a:gd name="T22" fmla="*/ 1266 w 1698"/>
                <a:gd name="T23" fmla="*/ 119 h 1028"/>
                <a:gd name="T24" fmla="*/ 1162 w 1698"/>
                <a:gd name="T25" fmla="*/ 183 h 1028"/>
                <a:gd name="T26" fmla="*/ 1067 w 1698"/>
                <a:gd name="T27" fmla="*/ 240 h 1028"/>
                <a:gd name="T28" fmla="*/ 976 w 1698"/>
                <a:gd name="T29" fmla="*/ 296 h 1028"/>
                <a:gd name="T30" fmla="*/ 880 w 1698"/>
                <a:gd name="T31" fmla="*/ 354 h 1028"/>
                <a:gd name="T32" fmla="*/ 1259 w 1698"/>
                <a:gd name="T33" fmla="*/ 647 h 1028"/>
                <a:gd name="T34" fmla="*/ 1044 w 1698"/>
                <a:gd name="T35" fmla="*/ 776 h 1028"/>
                <a:gd name="T36" fmla="*/ 613 w 1698"/>
                <a:gd name="T37" fmla="*/ 516 h 1028"/>
                <a:gd name="T38" fmla="*/ 642 w 1698"/>
                <a:gd name="T39" fmla="*/ 498 h 1028"/>
                <a:gd name="T40" fmla="*/ 678 w 1698"/>
                <a:gd name="T41" fmla="*/ 475 h 1028"/>
                <a:gd name="T42" fmla="*/ 727 w 1698"/>
                <a:gd name="T43" fmla="*/ 447 h 1028"/>
                <a:gd name="T44" fmla="*/ 790 w 1698"/>
                <a:gd name="T45" fmla="*/ 408 h 1028"/>
                <a:gd name="T46" fmla="*/ 630 w 1698"/>
                <a:gd name="T47" fmla="*/ 265 h 1028"/>
                <a:gd name="T48" fmla="*/ 635 w 1698"/>
                <a:gd name="T49" fmla="*/ 262 h 1028"/>
                <a:gd name="T50" fmla="*/ 656 w 1698"/>
                <a:gd name="T51" fmla="*/ 248 h 1028"/>
                <a:gd name="T52" fmla="*/ 691 w 1698"/>
                <a:gd name="T53" fmla="*/ 228 h 1028"/>
                <a:gd name="T54" fmla="*/ 735 w 1698"/>
                <a:gd name="T55" fmla="*/ 201 h 1028"/>
                <a:gd name="T56" fmla="*/ 787 w 1698"/>
                <a:gd name="T57" fmla="*/ 169 h 1028"/>
                <a:gd name="T58" fmla="*/ 842 w 1698"/>
                <a:gd name="T59" fmla="*/ 136 h 1028"/>
                <a:gd name="T60" fmla="*/ 898 w 1698"/>
                <a:gd name="T61" fmla="*/ 102 h 1028"/>
                <a:gd name="T62" fmla="*/ 951 w 1698"/>
                <a:gd name="T63" fmla="*/ 71 h 1028"/>
                <a:gd name="T64" fmla="*/ 997 w 1698"/>
                <a:gd name="T65" fmla="*/ 42 h 1028"/>
                <a:gd name="T66" fmla="*/ 1034 w 1698"/>
                <a:gd name="T67" fmla="*/ 20 h 1028"/>
                <a:gd name="T68" fmla="*/ 1060 w 1698"/>
                <a:gd name="T69" fmla="*/ 5 h 1028"/>
                <a:gd name="T70" fmla="*/ 1068 w 1698"/>
                <a:gd name="T71"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8" h="1028">
                  <a:moveTo>
                    <a:pt x="199" y="526"/>
                  </a:moveTo>
                  <a:lnTo>
                    <a:pt x="397" y="647"/>
                  </a:lnTo>
                  <a:lnTo>
                    <a:pt x="613" y="776"/>
                  </a:lnTo>
                  <a:lnTo>
                    <a:pt x="828" y="907"/>
                  </a:lnTo>
                  <a:lnTo>
                    <a:pt x="630" y="1028"/>
                  </a:lnTo>
                  <a:lnTo>
                    <a:pt x="0" y="647"/>
                  </a:lnTo>
                  <a:lnTo>
                    <a:pt x="199" y="526"/>
                  </a:lnTo>
                  <a:close/>
                  <a:moveTo>
                    <a:pt x="1475" y="516"/>
                  </a:moveTo>
                  <a:lnTo>
                    <a:pt x="1690" y="647"/>
                  </a:lnTo>
                  <a:lnTo>
                    <a:pt x="1475" y="776"/>
                  </a:lnTo>
                  <a:lnTo>
                    <a:pt x="1475" y="776"/>
                  </a:lnTo>
                  <a:lnTo>
                    <a:pt x="1259" y="647"/>
                  </a:lnTo>
                  <a:lnTo>
                    <a:pt x="1475" y="516"/>
                  </a:lnTo>
                  <a:close/>
                  <a:moveTo>
                    <a:pt x="1482" y="249"/>
                  </a:moveTo>
                  <a:lnTo>
                    <a:pt x="1698" y="380"/>
                  </a:lnTo>
                  <a:lnTo>
                    <a:pt x="1475" y="516"/>
                  </a:lnTo>
                  <a:lnTo>
                    <a:pt x="1259" y="385"/>
                  </a:lnTo>
                  <a:lnTo>
                    <a:pt x="1482" y="249"/>
                  </a:lnTo>
                  <a:close/>
                  <a:moveTo>
                    <a:pt x="1266" y="119"/>
                  </a:moveTo>
                  <a:lnTo>
                    <a:pt x="1274" y="124"/>
                  </a:lnTo>
                  <a:lnTo>
                    <a:pt x="1266" y="119"/>
                  </a:lnTo>
                  <a:lnTo>
                    <a:pt x="1266" y="119"/>
                  </a:lnTo>
                  <a:close/>
                  <a:moveTo>
                    <a:pt x="1068" y="0"/>
                  </a:moveTo>
                  <a:lnTo>
                    <a:pt x="1266" y="119"/>
                  </a:lnTo>
                  <a:lnTo>
                    <a:pt x="1213" y="152"/>
                  </a:lnTo>
                  <a:lnTo>
                    <a:pt x="1162" y="183"/>
                  </a:lnTo>
                  <a:lnTo>
                    <a:pt x="1113" y="211"/>
                  </a:lnTo>
                  <a:lnTo>
                    <a:pt x="1067" y="240"/>
                  </a:lnTo>
                  <a:lnTo>
                    <a:pt x="1022" y="267"/>
                  </a:lnTo>
                  <a:lnTo>
                    <a:pt x="976" y="296"/>
                  </a:lnTo>
                  <a:lnTo>
                    <a:pt x="929" y="324"/>
                  </a:lnTo>
                  <a:lnTo>
                    <a:pt x="880" y="354"/>
                  </a:lnTo>
                  <a:lnTo>
                    <a:pt x="828" y="385"/>
                  </a:lnTo>
                  <a:lnTo>
                    <a:pt x="1259" y="647"/>
                  </a:lnTo>
                  <a:lnTo>
                    <a:pt x="1044" y="776"/>
                  </a:lnTo>
                  <a:lnTo>
                    <a:pt x="1044" y="776"/>
                  </a:lnTo>
                  <a:lnTo>
                    <a:pt x="828" y="647"/>
                  </a:lnTo>
                  <a:lnTo>
                    <a:pt x="613" y="516"/>
                  </a:lnTo>
                  <a:lnTo>
                    <a:pt x="626" y="507"/>
                  </a:lnTo>
                  <a:lnTo>
                    <a:pt x="642" y="498"/>
                  </a:lnTo>
                  <a:lnTo>
                    <a:pt x="659" y="487"/>
                  </a:lnTo>
                  <a:lnTo>
                    <a:pt x="678" y="475"/>
                  </a:lnTo>
                  <a:lnTo>
                    <a:pt x="701" y="462"/>
                  </a:lnTo>
                  <a:lnTo>
                    <a:pt x="727" y="447"/>
                  </a:lnTo>
                  <a:lnTo>
                    <a:pt x="756" y="429"/>
                  </a:lnTo>
                  <a:lnTo>
                    <a:pt x="790" y="408"/>
                  </a:lnTo>
                  <a:lnTo>
                    <a:pt x="828" y="385"/>
                  </a:lnTo>
                  <a:lnTo>
                    <a:pt x="630" y="265"/>
                  </a:lnTo>
                  <a:lnTo>
                    <a:pt x="630" y="264"/>
                  </a:lnTo>
                  <a:lnTo>
                    <a:pt x="635" y="262"/>
                  </a:lnTo>
                  <a:lnTo>
                    <a:pt x="643" y="257"/>
                  </a:lnTo>
                  <a:lnTo>
                    <a:pt x="656" y="248"/>
                  </a:lnTo>
                  <a:lnTo>
                    <a:pt x="672" y="239"/>
                  </a:lnTo>
                  <a:lnTo>
                    <a:pt x="691" y="228"/>
                  </a:lnTo>
                  <a:lnTo>
                    <a:pt x="712" y="214"/>
                  </a:lnTo>
                  <a:lnTo>
                    <a:pt x="735" y="201"/>
                  </a:lnTo>
                  <a:lnTo>
                    <a:pt x="761" y="186"/>
                  </a:lnTo>
                  <a:lnTo>
                    <a:pt x="787" y="169"/>
                  </a:lnTo>
                  <a:lnTo>
                    <a:pt x="814" y="153"/>
                  </a:lnTo>
                  <a:lnTo>
                    <a:pt x="842" y="136"/>
                  </a:lnTo>
                  <a:lnTo>
                    <a:pt x="870" y="119"/>
                  </a:lnTo>
                  <a:lnTo>
                    <a:pt x="898" y="102"/>
                  </a:lnTo>
                  <a:lnTo>
                    <a:pt x="924" y="87"/>
                  </a:lnTo>
                  <a:lnTo>
                    <a:pt x="951" y="71"/>
                  </a:lnTo>
                  <a:lnTo>
                    <a:pt x="975" y="56"/>
                  </a:lnTo>
                  <a:lnTo>
                    <a:pt x="997" y="42"/>
                  </a:lnTo>
                  <a:lnTo>
                    <a:pt x="1017" y="31"/>
                  </a:lnTo>
                  <a:lnTo>
                    <a:pt x="1034" y="20"/>
                  </a:lnTo>
                  <a:lnTo>
                    <a:pt x="1048" y="12"/>
                  </a:lnTo>
                  <a:lnTo>
                    <a:pt x="1060" y="5"/>
                  </a:lnTo>
                  <a:lnTo>
                    <a:pt x="1066" y="1"/>
                  </a:lnTo>
                  <a:lnTo>
                    <a:pt x="1068"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1">
              <a:extLst>
                <a:ext uri="{FF2B5EF4-FFF2-40B4-BE49-F238E27FC236}">
                  <a16:creationId xmlns:a16="http://schemas.microsoft.com/office/drawing/2014/main" id="{C685557A-7CAF-4A44-A5AE-BBC11970E534}"/>
                </a:ext>
              </a:extLst>
            </p:cNvPr>
            <p:cNvSpPr>
              <a:spLocks noEditPoints="1"/>
            </p:cNvSpPr>
            <p:nvPr/>
          </p:nvSpPr>
          <p:spPr bwMode="auto">
            <a:xfrm>
              <a:off x="6261827" y="2075386"/>
              <a:ext cx="1336712" cy="543499"/>
            </a:xfrm>
            <a:custGeom>
              <a:avLst/>
              <a:gdLst>
                <a:gd name="T0" fmla="*/ 199 w 1276"/>
                <a:gd name="T1" fmla="*/ 260 h 512"/>
                <a:gd name="T2" fmla="*/ 414 w 1276"/>
                <a:gd name="T3" fmla="*/ 391 h 512"/>
                <a:gd name="T4" fmla="*/ 216 w 1276"/>
                <a:gd name="T5" fmla="*/ 512 h 512"/>
                <a:gd name="T6" fmla="*/ 0 w 1276"/>
                <a:gd name="T7" fmla="*/ 381 h 512"/>
                <a:gd name="T8" fmla="*/ 199 w 1276"/>
                <a:gd name="T9" fmla="*/ 260 h 512"/>
                <a:gd name="T10" fmla="*/ 1061 w 1276"/>
                <a:gd name="T11" fmla="*/ 0 h 512"/>
                <a:gd name="T12" fmla="*/ 1276 w 1276"/>
                <a:gd name="T13" fmla="*/ 131 h 512"/>
                <a:gd name="T14" fmla="*/ 1061 w 1276"/>
                <a:gd name="T15" fmla="*/ 260 h 512"/>
                <a:gd name="T16" fmla="*/ 845 w 1276"/>
                <a:gd name="T17" fmla="*/ 131 h 512"/>
                <a:gd name="T18" fmla="*/ 1061 w 1276"/>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6" h="512">
                  <a:moveTo>
                    <a:pt x="199" y="260"/>
                  </a:moveTo>
                  <a:lnTo>
                    <a:pt x="414" y="391"/>
                  </a:lnTo>
                  <a:lnTo>
                    <a:pt x="216" y="512"/>
                  </a:lnTo>
                  <a:lnTo>
                    <a:pt x="0" y="381"/>
                  </a:lnTo>
                  <a:lnTo>
                    <a:pt x="199" y="260"/>
                  </a:lnTo>
                  <a:close/>
                  <a:moveTo>
                    <a:pt x="1061" y="0"/>
                  </a:moveTo>
                  <a:lnTo>
                    <a:pt x="1276" y="131"/>
                  </a:lnTo>
                  <a:lnTo>
                    <a:pt x="1061" y="260"/>
                  </a:lnTo>
                  <a:lnTo>
                    <a:pt x="845" y="131"/>
                  </a:lnTo>
                  <a:lnTo>
                    <a:pt x="1061" y="0"/>
                  </a:lnTo>
                  <a:close/>
                </a:path>
              </a:pathLst>
            </a:custGeom>
            <a:solidFill>
              <a:srgbClr val="94E6E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2">
              <a:extLst>
                <a:ext uri="{FF2B5EF4-FFF2-40B4-BE49-F238E27FC236}">
                  <a16:creationId xmlns:a16="http://schemas.microsoft.com/office/drawing/2014/main" id="{1B7B62C5-5A4B-4B3D-AAD4-0F50B193F57E}"/>
                </a:ext>
              </a:extLst>
            </p:cNvPr>
            <p:cNvSpPr>
              <a:spLocks noEditPoints="1"/>
            </p:cNvSpPr>
            <p:nvPr/>
          </p:nvSpPr>
          <p:spPr bwMode="auto">
            <a:xfrm>
              <a:off x="6034146" y="1678778"/>
              <a:ext cx="888693" cy="800559"/>
            </a:xfrm>
            <a:custGeom>
              <a:avLst/>
              <a:gdLst>
                <a:gd name="T0" fmla="*/ 198 w 845"/>
                <a:gd name="T1" fmla="*/ 513 h 763"/>
                <a:gd name="T2" fmla="*/ 414 w 845"/>
                <a:gd name="T3" fmla="*/ 642 h 763"/>
                <a:gd name="T4" fmla="*/ 215 w 845"/>
                <a:gd name="T5" fmla="*/ 763 h 763"/>
                <a:gd name="T6" fmla="*/ 0 w 845"/>
                <a:gd name="T7" fmla="*/ 633 h 763"/>
                <a:gd name="T8" fmla="*/ 198 w 845"/>
                <a:gd name="T9" fmla="*/ 513 h 763"/>
                <a:gd name="T10" fmla="*/ 629 w 845"/>
                <a:gd name="T11" fmla="*/ 251 h 763"/>
                <a:gd name="T12" fmla="*/ 845 w 845"/>
                <a:gd name="T13" fmla="*/ 382 h 763"/>
                <a:gd name="T14" fmla="*/ 629 w 845"/>
                <a:gd name="T15" fmla="*/ 513 h 763"/>
                <a:gd name="T16" fmla="*/ 414 w 845"/>
                <a:gd name="T17" fmla="*/ 382 h 763"/>
                <a:gd name="T18" fmla="*/ 629 w 845"/>
                <a:gd name="T19" fmla="*/ 251 h 763"/>
                <a:gd name="T20" fmla="*/ 646 w 845"/>
                <a:gd name="T21" fmla="*/ 0 h 763"/>
                <a:gd name="T22" fmla="*/ 845 w 845"/>
                <a:gd name="T23" fmla="*/ 121 h 763"/>
                <a:gd name="T24" fmla="*/ 629 w 845"/>
                <a:gd name="T25" fmla="*/ 251 h 763"/>
                <a:gd name="T26" fmla="*/ 431 w 845"/>
                <a:gd name="T27" fmla="*/ 130 h 763"/>
                <a:gd name="T28" fmla="*/ 646 w 845"/>
                <a:gd name="T29" fmla="*/ 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5" h="763">
                  <a:moveTo>
                    <a:pt x="198" y="513"/>
                  </a:moveTo>
                  <a:lnTo>
                    <a:pt x="414" y="642"/>
                  </a:lnTo>
                  <a:lnTo>
                    <a:pt x="215" y="763"/>
                  </a:lnTo>
                  <a:lnTo>
                    <a:pt x="0" y="633"/>
                  </a:lnTo>
                  <a:lnTo>
                    <a:pt x="198" y="513"/>
                  </a:lnTo>
                  <a:close/>
                  <a:moveTo>
                    <a:pt x="629" y="251"/>
                  </a:moveTo>
                  <a:lnTo>
                    <a:pt x="845" y="382"/>
                  </a:lnTo>
                  <a:lnTo>
                    <a:pt x="629" y="513"/>
                  </a:lnTo>
                  <a:lnTo>
                    <a:pt x="414" y="382"/>
                  </a:lnTo>
                  <a:lnTo>
                    <a:pt x="629" y="251"/>
                  </a:lnTo>
                  <a:close/>
                  <a:moveTo>
                    <a:pt x="646" y="0"/>
                  </a:moveTo>
                  <a:lnTo>
                    <a:pt x="845" y="121"/>
                  </a:lnTo>
                  <a:lnTo>
                    <a:pt x="629" y="251"/>
                  </a:lnTo>
                  <a:lnTo>
                    <a:pt x="431" y="130"/>
                  </a:lnTo>
                  <a:lnTo>
                    <a:pt x="646" y="0"/>
                  </a:lnTo>
                  <a:close/>
                </a:path>
              </a:pathLst>
            </a:custGeom>
            <a:solidFill>
              <a:srgbClr val="DDECB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892544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fade">
                                      <p:cBhvr>
                                        <p:cTn id="10" dur="500"/>
                                        <p:tgtEl>
                                          <p:spTgt spid="147"/>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500"/>
                                        <p:tgtEl>
                                          <p:spTgt spid="1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fade">
                                      <p:cBhvr>
                                        <p:cTn id="28" dur="500"/>
                                        <p:tgtEl>
                                          <p:spTgt spid="106"/>
                                        </p:tgtEl>
                                      </p:cBhvr>
                                    </p:animEffect>
                                  </p:childTnLst>
                                </p:cTn>
                              </p:par>
                              <p:par>
                                <p:cTn id="29" presetID="10" presetClass="entr" presetSubtype="0" fill="hold" nodeType="with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0"/>
                                        </p:tgtEl>
                                        <p:attrNameLst>
                                          <p:attrName>style.visibility</p:attrName>
                                        </p:attrNameLst>
                                      </p:cBhvr>
                                      <p:to>
                                        <p:strVal val="visible"/>
                                      </p:to>
                                    </p:set>
                                    <p:animEffect transition="in" filter="fade">
                                      <p:cBhvr>
                                        <p:cTn id="36" dur="500"/>
                                        <p:tgtEl>
                                          <p:spTgt spid="1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3"/>
                                        </p:tgtEl>
                                        <p:attrNameLst>
                                          <p:attrName>style.visibility</p:attrName>
                                        </p:attrNameLst>
                                      </p:cBhvr>
                                      <p:to>
                                        <p:strVal val="visible"/>
                                      </p:to>
                                    </p:set>
                                    <p:animEffect transition="in" filter="fade">
                                      <p:cBhvr>
                                        <p:cTn id="39" dur="500"/>
                                        <p:tgtEl>
                                          <p:spTgt spid="1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3"/>
                                        </p:tgtEl>
                                        <p:attrNameLst>
                                          <p:attrName>style.visibility</p:attrName>
                                        </p:attrNameLst>
                                      </p:cBhvr>
                                      <p:to>
                                        <p:strVal val="visible"/>
                                      </p:to>
                                    </p:set>
                                    <p:animEffect transition="in" filter="fade">
                                      <p:cBhvr>
                                        <p:cTn id="44" dur="500"/>
                                        <p:tgtEl>
                                          <p:spTgt spid="15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fade">
                                      <p:cBhvr>
                                        <p:cTn id="47" dur="500"/>
                                        <p:tgtEl>
                                          <p:spTgt spid="145"/>
                                        </p:tgtEl>
                                      </p:cBhvr>
                                    </p:animEffect>
                                  </p:childTnLst>
                                </p:cTn>
                              </p:par>
                              <p:par>
                                <p:cTn id="48" presetID="10"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7"/>
                                        </p:tgtEl>
                                        <p:attrNameLst>
                                          <p:attrName>style.visibility</p:attrName>
                                        </p:attrNameLst>
                                      </p:cBhvr>
                                      <p:to>
                                        <p:strVal val="visible"/>
                                      </p:to>
                                    </p:set>
                                    <p:animEffect transition="in" filter="fade">
                                      <p:cBhvr>
                                        <p:cTn id="73" dur="500"/>
                                        <p:tgtEl>
                                          <p:spTgt spid="15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46"/>
                                        </p:tgtEl>
                                        <p:attrNameLst>
                                          <p:attrName>style.visibility</p:attrName>
                                        </p:attrNameLst>
                                      </p:cBhvr>
                                      <p:to>
                                        <p:strVal val="visible"/>
                                      </p:to>
                                    </p:set>
                                    <p:animEffect transition="in" filter="fade">
                                      <p:cBhvr>
                                        <p:cTn id="7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P spid="145" grpId="0"/>
      <p:bldP spid="146" grpId="0"/>
      <p:bldP spid="50" grpId="0"/>
      <p:bldP spid="52" grpId="0"/>
      <p:bldP spid="53" grpId="0"/>
      <p:bldP spid="103" grpId="0" animBg="1"/>
      <p:bldP spid="104" grpId="0" animBg="1"/>
      <p:bldP spid="105" grpId="0" animBg="1"/>
      <p:bldP spid="10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latin typeface="+mn-lt"/>
                <a:ea typeface="Roboto Thin" panose="02000000000000000000" pitchFamily="2" charset="0"/>
                <a:cs typeface="Roboto Thin" panose="02000000000000000000" pitchFamily="2" charset="0"/>
              </a:rPr>
              <a:t>Server Licensing Roles</a:t>
            </a:r>
          </a:p>
        </p:txBody>
      </p:sp>
      <p:sp>
        <p:nvSpPr>
          <p:cNvPr id="2" name="Text Placeholder 1">
            <a:extLst>
              <a:ext uri="{FF2B5EF4-FFF2-40B4-BE49-F238E27FC236}">
                <a16:creationId xmlns:a16="http://schemas.microsoft.com/office/drawing/2014/main" id="{00602BC2-8641-4B97-8CA7-14D4B8E202F9}"/>
              </a:ext>
            </a:extLst>
          </p:cNvPr>
          <p:cNvSpPr>
            <a:spLocks noGrp="1"/>
          </p:cNvSpPr>
          <p:nvPr>
            <p:ph type="body" sz="quarter" idx="16"/>
          </p:nvPr>
        </p:nvSpPr>
        <p:spPr/>
        <p:txBody>
          <a:bodyPr/>
          <a:lstStyle/>
          <a:p>
            <a:endParaRPr lang="en-US"/>
          </a:p>
        </p:txBody>
      </p:sp>
      <p:sp>
        <p:nvSpPr>
          <p:cNvPr id="7" name="Text Placeholder 6">
            <a:extLst>
              <a:ext uri="{FF2B5EF4-FFF2-40B4-BE49-F238E27FC236}">
                <a16:creationId xmlns:a16="http://schemas.microsoft.com/office/drawing/2014/main" id="{0A37636A-29DF-4628-AEE8-4F58D68BD7F1}"/>
              </a:ext>
            </a:extLst>
          </p:cNvPr>
          <p:cNvSpPr>
            <a:spLocks noGrp="1"/>
          </p:cNvSpPr>
          <p:nvPr>
            <p:ph type="body" sz="quarter" idx="20"/>
          </p:nvPr>
        </p:nvSpPr>
        <p:spPr/>
        <p:txBody>
          <a:bodyPr/>
          <a:lstStyle/>
          <a:p>
            <a:endParaRPr lang="en-US"/>
          </a:p>
        </p:txBody>
      </p:sp>
      <p:sp>
        <p:nvSpPr>
          <p:cNvPr id="10" name="TextBox 9"/>
          <p:cNvSpPr txBox="1"/>
          <p:nvPr/>
        </p:nvSpPr>
        <p:spPr>
          <a:xfrm>
            <a:off x="2011991" y="4239687"/>
            <a:ext cx="1133065"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latin typeface="+mj-lt"/>
              </a:rPr>
              <a:t>GIS</a:t>
            </a:r>
            <a:r>
              <a:rPr kumimoji="0" lang="en-US" sz="2400" b="0" i="0" u="none" strike="noStrike" kern="0" cap="none" spc="0" normalizeH="0" baseline="0" noProof="0" dirty="0">
                <a:ln>
                  <a:noFill/>
                </a:ln>
                <a:effectLst/>
                <a:uLnTx/>
                <a:uFillTx/>
                <a:latin typeface="Arial Narrow" panose="020B0606020202030204" pitchFamily="34" charset="0"/>
              </a:rPr>
              <a:t> </a:t>
            </a:r>
            <a:r>
              <a:rPr lang="en-US" sz="2000" kern="0" dirty="0">
                <a:latin typeface="+mj-lt"/>
              </a:rPr>
              <a:t>Server</a:t>
            </a:r>
          </a:p>
        </p:txBody>
      </p:sp>
      <p:sp>
        <p:nvSpPr>
          <p:cNvPr id="15" name="TextBox 14"/>
          <p:cNvSpPr txBox="1"/>
          <p:nvPr/>
        </p:nvSpPr>
        <p:spPr>
          <a:xfrm>
            <a:off x="4207226" y="4239687"/>
            <a:ext cx="1368208"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err="1">
                <a:latin typeface="+mj-lt"/>
              </a:rPr>
              <a:t>GeoE</a:t>
            </a:r>
            <a:r>
              <a:rPr lang="en-US" sz="2000" kern="0" dirty="0">
                <a:latin typeface="+mj-lt"/>
              </a:rPr>
              <a:t>vent</a:t>
            </a:r>
            <a:r>
              <a:rPr kumimoji="0" lang="en-US" sz="2400" b="0" i="0" u="none" strike="noStrike" kern="0" cap="none" spc="0" normalizeH="0" baseline="0" noProof="0" dirty="0">
                <a:ln>
                  <a:noFill/>
                </a:ln>
                <a:effectLst/>
                <a:uLnTx/>
                <a:uFillTx/>
                <a:latin typeface="Arial Narrow" panose="020B0606020202030204" pitchFamily="34" charset="0"/>
              </a:rPr>
              <a:t> </a:t>
            </a:r>
            <a:r>
              <a:rPr lang="en-US" sz="2000" kern="0" dirty="0">
                <a:latin typeface="+mj-lt"/>
              </a:rPr>
              <a:t>Server</a:t>
            </a:r>
            <a:r>
              <a:rPr kumimoji="0" lang="en-US" sz="2000" b="0" i="0" u="none" strike="noStrike" kern="0" cap="none" spc="0" normalizeH="0" baseline="0" noProof="0" dirty="0">
                <a:ln>
                  <a:noFill/>
                </a:ln>
                <a:effectLst/>
                <a:uLnTx/>
                <a:uFillTx/>
                <a:latin typeface="Arial Narrow" panose="020B0606020202030204" pitchFamily="34" charset="0"/>
              </a:rPr>
              <a:t>*</a:t>
            </a:r>
          </a:p>
        </p:txBody>
      </p:sp>
      <p:sp>
        <p:nvSpPr>
          <p:cNvPr id="20" name="TextBox 19"/>
          <p:cNvSpPr txBox="1"/>
          <p:nvPr/>
        </p:nvSpPr>
        <p:spPr>
          <a:xfrm>
            <a:off x="6402461" y="4239687"/>
            <a:ext cx="1368208"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latin typeface="+mj-lt"/>
              </a:rPr>
              <a:t>Image</a:t>
            </a:r>
            <a:r>
              <a:rPr kumimoji="0" lang="en-US" sz="2400" b="0" i="0" u="none" strike="noStrike" kern="0" cap="none" spc="0" normalizeH="0" baseline="0" noProof="0" dirty="0">
                <a:ln>
                  <a:noFill/>
                </a:ln>
                <a:effectLst/>
                <a:uLnTx/>
                <a:uFillTx/>
                <a:latin typeface="Arial Narrow" panose="020B0606020202030204" pitchFamily="34" charset="0"/>
              </a:rPr>
              <a:t> </a:t>
            </a:r>
            <a:r>
              <a:rPr lang="en-US" sz="2000" kern="0" dirty="0">
                <a:latin typeface="+mj-lt"/>
              </a:rPr>
              <a:t>Server</a:t>
            </a:r>
          </a:p>
        </p:txBody>
      </p:sp>
      <p:sp>
        <p:nvSpPr>
          <p:cNvPr id="25" name="TextBox 24"/>
          <p:cNvSpPr txBox="1"/>
          <p:nvPr/>
        </p:nvSpPr>
        <p:spPr>
          <a:xfrm>
            <a:off x="8597695" y="4239687"/>
            <a:ext cx="1694117"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err="1">
                <a:latin typeface="+mj-lt"/>
              </a:rPr>
              <a:t>GeoAnalytics</a:t>
            </a:r>
            <a:r>
              <a:rPr kumimoji="0" lang="en-US" sz="2400" b="0" i="0" u="none" strike="noStrike" kern="0" cap="none" spc="0" normalizeH="0" baseline="0" noProof="0" dirty="0">
                <a:ln>
                  <a:noFill/>
                </a:ln>
                <a:effectLst/>
                <a:uLnTx/>
                <a:uFillTx/>
                <a:latin typeface="Arial Narrow" panose="020B0606020202030204" pitchFamily="34" charset="0"/>
              </a:rPr>
              <a:t> </a:t>
            </a:r>
            <a:r>
              <a:rPr lang="en-US" sz="2000" kern="0" dirty="0">
                <a:latin typeface="+mj-lt"/>
              </a:rPr>
              <a:t>Server</a:t>
            </a:r>
          </a:p>
        </p:txBody>
      </p:sp>
      <p:grpSp>
        <p:nvGrpSpPr>
          <p:cNvPr id="32" name="Group 31"/>
          <p:cNvGrpSpPr/>
          <p:nvPr/>
        </p:nvGrpSpPr>
        <p:grpSpPr>
          <a:xfrm>
            <a:off x="2082956" y="3419595"/>
            <a:ext cx="814991" cy="711534"/>
            <a:chOff x="368300" y="2435225"/>
            <a:chExt cx="612775" cy="534988"/>
          </a:xfrm>
        </p:grpSpPr>
        <p:sp>
          <p:nvSpPr>
            <p:cNvPr id="33" name="Freeform 6"/>
            <p:cNvSpPr>
              <a:spLocks/>
            </p:cNvSpPr>
            <p:nvPr/>
          </p:nvSpPr>
          <p:spPr bwMode="auto">
            <a:xfrm>
              <a:off x="368300" y="2435225"/>
              <a:ext cx="612775" cy="534988"/>
            </a:xfrm>
            <a:custGeom>
              <a:avLst/>
              <a:gdLst>
                <a:gd name="T0" fmla="*/ 2474 w 2699"/>
                <a:gd name="T1" fmla="*/ 0 h 2357"/>
                <a:gd name="T2" fmla="*/ 2524 w 2699"/>
                <a:gd name="T3" fmla="*/ 12 h 2357"/>
                <a:gd name="T4" fmla="*/ 2562 w 2699"/>
                <a:gd name="T5" fmla="*/ 42 h 2357"/>
                <a:gd name="T6" fmla="*/ 2584 w 2699"/>
                <a:gd name="T7" fmla="*/ 87 h 2357"/>
                <a:gd name="T8" fmla="*/ 2587 w 2699"/>
                <a:gd name="T9" fmla="*/ 899 h 2357"/>
                <a:gd name="T10" fmla="*/ 2575 w 2699"/>
                <a:gd name="T11" fmla="*/ 950 h 2357"/>
                <a:gd name="T12" fmla="*/ 2544 w 2699"/>
                <a:gd name="T13" fmla="*/ 988 h 2357"/>
                <a:gd name="T14" fmla="*/ 2623 w 2699"/>
                <a:gd name="T15" fmla="*/ 1062 h 2357"/>
                <a:gd name="T16" fmla="*/ 2661 w 2699"/>
                <a:gd name="T17" fmla="*/ 1095 h 2357"/>
                <a:gd name="T18" fmla="*/ 2685 w 2699"/>
                <a:gd name="T19" fmla="*/ 1139 h 2357"/>
                <a:gd name="T20" fmla="*/ 2695 w 2699"/>
                <a:gd name="T21" fmla="*/ 1187 h 2357"/>
                <a:gd name="T22" fmla="*/ 2685 w 2699"/>
                <a:gd name="T23" fmla="*/ 1237 h 2357"/>
                <a:gd name="T24" fmla="*/ 2661 w 2699"/>
                <a:gd name="T25" fmla="*/ 1280 h 2357"/>
                <a:gd name="T26" fmla="*/ 2624 w 2699"/>
                <a:gd name="T27" fmla="*/ 1313 h 2357"/>
                <a:gd name="T28" fmla="*/ 2623 w 2699"/>
                <a:gd name="T29" fmla="*/ 1399 h 2357"/>
                <a:gd name="T30" fmla="*/ 2661 w 2699"/>
                <a:gd name="T31" fmla="*/ 1431 h 2357"/>
                <a:gd name="T32" fmla="*/ 2685 w 2699"/>
                <a:gd name="T33" fmla="*/ 1475 h 2357"/>
                <a:gd name="T34" fmla="*/ 2695 w 2699"/>
                <a:gd name="T35" fmla="*/ 1524 h 2357"/>
                <a:gd name="T36" fmla="*/ 2685 w 2699"/>
                <a:gd name="T37" fmla="*/ 1574 h 2357"/>
                <a:gd name="T38" fmla="*/ 2661 w 2699"/>
                <a:gd name="T39" fmla="*/ 1617 h 2357"/>
                <a:gd name="T40" fmla="*/ 2624 w 2699"/>
                <a:gd name="T41" fmla="*/ 1650 h 2357"/>
                <a:gd name="T42" fmla="*/ 2628 w 2699"/>
                <a:gd name="T43" fmla="*/ 1731 h 2357"/>
                <a:gd name="T44" fmla="*/ 2666 w 2699"/>
                <a:gd name="T45" fmla="*/ 1764 h 2357"/>
                <a:gd name="T46" fmla="*/ 2691 w 2699"/>
                <a:gd name="T47" fmla="*/ 1807 h 2357"/>
                <a:gd name="T48" fmla="*/ 2699 w 2699"/>
                <a:gd name="T49" fmla="*/ 1857 h 2357"/>
                <a:gd name="T50" fmla="*/ 2691 w 2699"/>
                <a:gd name="T51" fmla="*/ 1906 h 2357"/>
                <a:gd name="T52" fmla="*/ 2666 w 2699"/>
                <a:gd name="T53" fmla="*/ 1949 h 2357"/>
                <a:gd name="T54" fmla="*/ 2628 w 2699"/>
                <a:gd name="T55" fmla="*/ 1983 h 2357"/>
                <a:gd name="T56" fmla="*/ 2025 w 2699"/>
                <a:gd name="T57" fmla="*/ 2344 h 2357"/>
                <a:gd name="T58" fmla="*/ 1961 w 2699"/>
                <a:gd name="T59" fmla="*/ 2357 h 2357"/>
                <a:gd name="T60" fmla="*/ 1896 w 2699"/>
                <a:gd name="T61" fmla="*/ 2344 h 2357"/>
                <a:gd name="T62" fmla="*/ 1294 w 2699"/>
                <a:gd name="T63" fmla="*/ 1983 h 2357"/>
                <a:gd name="T64" fmla="*/ 1256 w 2699"/>
                <a:gd name="T65" fmla="*/ 1949 h 2357"/>
                <a:gd name="T66" fmla="*/ 1232 w 2699"/>
                <a:gd name="T67" fmla="*/ 1906 h 2357"/>
                <a:gd name="T68" fmla="*/ 1223 w 2699"/>
                <a:gd name="T69" fmla="*/ 1857 h 2357"/>
                <a:gd name="T70" fmla="*/ 1232 w 2699"/>
                <a:gd name="T71" fmla="*/ 1807 h 2357"/>
                <a:gd name="T72" fmla="*/ 1256 w 2699"/>
                <a:gd name="T73" fmla="*/ 1764 h 2357"/>
                <a:gd name="T74" fmla="*/ 1294 w 2699"/>
                <a:gd name="T75" fmla="*/ 1731 h 2357"/>
                <a:gd name="T76" fmla="*/ 1289 w 2699"/>
                <a:gd name="T77" fmla="*/ 1650 h 2357"/>
                <a:gd name="T78" fmla="*/ 1251 w 2699"/>
                <a:gd name="T79" fmla="*/ 1617 h 2357"/>
                <a:gd name="T80" fmla="*/ 1226 w 2699"/>
                <a:gd name="T81" fmla="*/ 1574 h 2357"/>
                <a:gd name="T82" fmla="*/ 1218 w 2699"/>
                <a:gd name="T83" fmla="*/ 1524 h 2357"/>
                <a:gd name="T84" fmla="*/ 1226 w 2699"/>
                <a:gd name="T85" fmla="*/ 1475 h 2357"/>
                <a:gd name="T86" fmla="*/ 1251 w 2699"/>
                <a:gd name="T87" fmla="*/ 1431 h 2357"/>
                <a:gd name="T88" fmla="*/ 1289 w 2699"/>
                <a:gd name="T89" fmla="*/ 1399 h 2357"/>
                <a:gd name="T90" fmla="*/ 1289 w 2699"/>
                <a:gd name="T91" fmla="*/ 1313 h 2357"/>
                <a:gd name="T92" fmla="*/ 1251 w 2699"/>
                <a:gd name="T93" fmla="*/ 1280 h 2357"/>
                <a:gd name="T94" fmla="*/ 1226 w 2699"/>
                <a:gd name="T95" fmla="*/ 1237 h 2357"/>
                <a:gd name="T96" fmla="*/ 1218 w 2699"/>
                <a:gd name="T97" fmla="*/ 1187 h 2357"/>
                <a:gd name="T98" fmla="*/ 1226 w 2699"/>
                <a:gd name="T99" fmla="*/ 1138 h 2357"/>
                <a:gd name="T100" fmla="*/ 1251 w 2699"/>
                <a:gd name="T101" fmla="*/ 1094 h 2357"/>
                <a:gd name="T102" fmla="*/ 1289 w 2699"/>
                <a:gd name="T103" fmla="*/ 1062 h 2357"/>
                <a:gd name="T104" fmla="*/ 113 w 2699"/>
                <a:gd name="T105" fmla="*/ 1012 h 2357"/>
                <a:gd name="T106" fmla="*/ 63 w 2699"/>
                <a:gd name="T107" fmla="*/ 1000 h 2357"/>
                <a:gd name="T108" fmla="*/ 25 w 2699"/>
                <a:gd name="T109" fmla="*/ 970 h 2357"/>
                <a:gd name="T110" fmla="*/ 3 w 2699"/>
                <a:gd name="T111" fmla="*/ 925 h 2357"/>
                <a:gd name="T112" fmla="*/ 0 w 2699"/>
                <a:gd name="T113" fmla="*/ 112 h 2357"/>
                <a:gd name="T114" fmla="*/ 12 w 2699"/>
                <a:gd name="T115" fmla="*/ 62 h 2357"/>
                <a:gd name="T116" fmla="*/ 42 w 2699"/>
                <a:gd name="T117" fmla="*/ 24 h 2357"/>
                <a:gd name="T118" fmla="*/ 87 w 2699"/>
                <a:gd name="T119" fmla="*/ 3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99" h="2357">
                  <a:moveTo>
                    <a:pt x="113" y="0"/>
                  </a:moveTo>
                  <a:lnTo>
                    <a:pt x="2474" y="0"/>
                  </a:lnTo>
                  <a:lnTo>
                    <a:pt x="2500" y="3"/>
                  </a:lnTo>
                  <a:lnTo>
                    <a:pt x="2524" y="12"/>
                  </a:lnTo>
                  <a:lnTo>
                    <a:pt x="2545" y="24"/>
                  </a:lnTo>
                  <a:lnTo>
                    <a:pt x="2562" y="42"/>
                  </a:lnTo>
                  <a:lnTo>
                    <a:pt x="2575" y="62"/>
                  </a:lnTo>
                  <a:lnTo>
                    <a:pt x="2584" y="87"/>
                  </a:lnTo>
                  <a:lnTo>
                    <a:pt x="2587" y="112"/>
                  </a:lnTo>
                  <a:lnTo>
                    <a:pt x="2587" y="899"/>
                  </a:lnTo>
                  <a:lnTo>
                    <a:pt x="2584" y="925"/>
                  </a:lnTo>
                  <a:lnTo>
                    <a:pt x="2575" y="950"/>
                  </a:lnTo>
                  <a:lnTo>
                    <a:pt x="2562" y="970"/>
                  </a:lnTo>
                  <a:lnTo>
                    <a:pt x="2544" y="988"/>
                  </a:lnTo>
                  <a:lnTo>
                    <a:pt x="2523" y="1000"/>
                  </a:lnTo>
                  <a:lnTo>
                    <a:pt x="2623" y="1062"/>
                  </a:lnTo>
                  <a:lnTo>
                    <a:pt x="2644" y="1076"/>
                  </a:lnTo>
                  <a:lnTo>
                    <a:pt x="2661" y="1095"/>
                  </a:lnTo>
                  <a:lnTo>
                    <a:pt x="2676" y="1116"/>
                  </a:lnTo>
                  <a:lnTo>
                    <a:pt x="2685" y="1139"/>
                  </a:lnTo>
                  <a:lnTo>
                    <a:pt x="2693" y="1162"/>
                  </a:lnTo>
                  <a:lnTo>
                    <a:pt x="2695" y="1187"/>
                  </a:lnTo>
                  <a:lnTo>
                    <a:pt x="2693" y="1213"/>
                  </a:lnTo>
                  <a:lnTo>
                    <a:pt x="2685" y="1237"/>
                  </a:lnTo>
                  <a:lnTo>
                    <a:pt x="2676" y="1260"/>
                  </a:lnTo>
                  <a:lnTo>
                    <a:pt x="2661" y="1280"/>
                  </a:lnTo>
                  <a:lnTo>
                    <a:pt x="2644" y="1298"/>
                  </a:lnTo>
                  <a:lnTo>
                    <a:pt x="2624" y="1313"/>
                  </a:lnTo>
                  <a:lnTo>
                    <a:pt x="2553" y="1356"/>
                  </a:lnTo>
                  <a:lnTo>
                    <a:pt x="2623" y="1399"/>
                  </a:lnTo>
                  <a:lnTo>
                    <a:pt x="2644" y="1413"/>
                  </a:lnTo>
                  <a:lnTo>
                    <a:pt x="2661" y="1431"/>
                  </a:lnTo>
                  <a:lnTo>
                    <a:pt x="2676" y="1453"/>
                  </a:lnTo>
                  <a:lnTo>
                    <a:pt x="2685" y="1475"/>
                  </a:lnTo>
                  <a:lnTo>
                    <a:pt x="2693" y="1499"/>
                  </a:lnTo>
                  <a:lnTo>
                    <a:pt x="2695" y="1524"/>
                  </a:lnTo>
                  <a:lnTo>
                    <a:pt x="2693" y="1550"/>
                  </a:lnTo>
                  <a:lnTo>
                    <a:pt x="2685" y="1574"/>
                  </a:lnTo>
                  <a:lnTo>
                    <a:pt x="2676" y="1596"/>
                  </a:lnTo>
                  <a:lnTo>
                    <a:pt x="2661" y="1617"/>
                  </a:lnTo>
                  <a:lnTo>
                    <a:pt x="2644" y="1635"/>
                  </a:lnTo>
                  <a:lnTo>
                    <a:pt x="2624" y="1650"/>
                  </a:lnTo>
                  <a:lnTo>
                    <a:pt x="2560" y="1689"/>
                  </a:lnTo>
                  <a:lnTo>
                    <a:pt x="2628" y="1731"/>
                  </a:lnTo>
                  <a:lnTo>
                    <a:pt x="2648" y="1746"/>
                  </a:lnTo>
                  <a:lnTo>
                    <a:pt x="2666" y="1764"/>
                  </a:lnTo>
                  <a:lnTo>
                    <a:pt x="2680" y="1784"/>
                  </a:lnTo>
                  <a:lnTo>
                    <a:pt x="2691" y="1807"/>
                  </a:lnTo>
                  <a:lnTo>
                    <a:pt x="2697" y="1832"/>
                  </a:lnTo>
                  <a:lnTo>
                    <a:pt x="2699" y="1857"/>
                  </a:lnTo>
                  <a:lnTo>
                    <a:pt x="2697" y="1881"/>
                  </a:lnTo>
                  <a:lnTo>
                    <a:pt x="2691" y="1906"/>
                  </a:lnTo>
                  <a:lnTo>
                    <a:pt x="2680" y="1929"/>
                  </a:lnTo>
                  <a:lnTo>
                    <a:pt x="2666" y="1949"/>
                  </a:lnTo>
                  <a:lnTo>
                    <a:pt x="2649" y="1968"/>
                  </a:lnTo>
                  <a:lnTo>
                    <a:pt x="2628" y="1983"/>
                  </a:lnTo>
                  <a:lnTo>
                    <a:pt x="2055" y="2330"/>
                  </a:lnTo>
                  <a:lnTo>
                    <a:pt x="2025" y="2344"/>
                  </a:lnTo>
                  <a:lnTo>
                    <a:pt x="1993" y="2354"/>
                  </a:lnTo>
                  <a:lnTo>
                    <a:pt x="1961" y="2357"/>
                  </a:lnTo>
                  <a:lnTo>
                    <a:pt x="1928" y="2354"/>
                  </a:lnTo>
                  <a:lnTo>
                    <a:pt x="1896" y="2344"/>
                  </a:lnTo>
                  <a:lnTo>
                    <a:pt x="1867" y="2330"/>
                  </a:lnTo>
                  <a:lnTo>
                    <a:pt x="1294" y="1983"/>
                  </a:lnTo>
                  <a:lnTo>
                    <a:pt x="1273" y="1968"/>
                  </a:lnTo>
                  <a:lnTo>
                    <a:pt x="1256" y="1949"/>
                  </a:lnTo>
                  <a:lnTo>
                    <a:pt x="1242" y="1929"/>
                  </a:lnTo>
                  <a:lnTo>
                    <a:pt x="1232" y="1906"/>
                  </a:lnTo>
                  <a:lnTo>
                    <a:pt x="1225" y="1881"/>
                  </a:lnTo>
                  <a:lnTo>
                    <a:pt x="1223" y="1857"/>
                  </a:lnTo>
                  <a:lnTo>
                    <a:pt x="1225" y="1832"/>
                  </a:lnTo>
                  <a:lnTo>
                    <a:pt x="1232" y="1807"/>
                  </a:lnTo>
                  <a:lnTo>
                    <a:pt x="1242" y="1784"/>
                  </a:lnTo>
                  <a:lnTo>
                    <a:pt x="1256" y="1764"/>
                  </a:lnTo>
                  <a:lnTo>
                    <a:pt x="1273" y="1746"/>
                  </a:lnTo>
                  <a:lnTo>
                    <a:pt x="1294" y="1731"/>
                  </a:lnTo>
                  <a:lnTo>
                    <a:pt x="1358" y="1692"/>
                  </a:lnTo>
                  <a:lnTo>
                    <a:pt x="1289" y="1650"/>
                  </a:lnTo>
                  <a:lnTo>
                    <a:pt x="1269" y="1635"/>
                  </a:lnTo>
                  <a:lnTo>
                    <a:pt x="1251" y="1617"/>
                  </a:lnTo>
                  <a:lnTo>
                    <a:pt x="1237" y="1596"/>
                  </a:lnTo>
                  <a:lnTo>
                    <a:pt x="1226" y="1574"/>
                  </a:lnTo>
                  <a:lnTo>
                    <a:pt x="1220" y="1550"/>
                  </a:lnTo>
                  <a:lnTo>
                    <a:pt x="1218" y="1524"/>
                  </a:lnTo>
                  <a:lnTo>
                    <a:pt x="1220" y="1499"/>
                  </a:lnTo>
                  <a:lnTo>
                    <a:pt x="1226" y="1475"/>
                  </a:lnTo>
                  <a:lnTo>
                    <a:pt x="1237" y="1453"/>
                  </a:lnTo>
                  <a:lnTo>
                    <a:pt x="1251" y="1431"/>
                  </a:lnTo>
                  <a:lnTo>
                    <a:pt x="1269" y="1413"/>
                  </a:lnTo>
                  <a:lnTo>
                    <a:pt x="1289" y="1399"/>
                  </a:lnTo>
                  <a:lnTo>
                    <a:pt x="1358" y="1356"/>
                  </a:lnTo>
                  <a:lnTo>
                    <a:pt x="1289" y="1313"/>
                  </a:lnTo>
                  <a:lnTo>
                    <a:pt x="1269" y="1298"/>
                  </a:lnTo>
                  <a:lnTo>
                    <a:pt x="1251" y="1280"/>
                  </a:lnTo>
                  <a:lnTo>
                    <a:pt x="1237" y="1260"/>
                  </a:lnTo>
                  <a:lnTo>
                    <a:pt x="1226" y="1237"/>
                  </a:lnTo>
                  <a:lnTo>
                    <a:pt x="1220" y="1213"/>
                  </a:lnTo>
                  <a:lnTo>
                    <a:pt x="1218" y="1187"/>
                  </a:lnTo>
                  <a:lnTo>
                    <a:pt x="1220" y="1162"/>
                  </a:lnTo>
                  <a:lnTo>
                    <a:pt x="1226" y="1138"/>
                  </a:lnTo>
                  <a:lnTo>
                    <a:pt x="1237" y="1116"/>
                  </a:lnTo>
                  <a:lnTo>
                    <a:pt x="1251" y="1094"/>
                  </a:lnTo>
                  <a:lnTo>
                    <a:pt x="1269" y="1076"/>
                  </a:lnTo>
                  <a:lnTo>
                    <a:pt x="1289" y="1062"/>
                  </a:lnTo>
                  <a:lnTo>
                    <a:pt x="1372" y="1012"/>
                  </a:lnTo>
                  <a:lnTo>
                    <a:pt x="113" y="1012"/>
                  </a:lnTo>
                  <a:lnTo>
                    <a:pt x="87" y="1009"/>
                  </a:lnTo>
                  <a:lnTo>
                    <a:pt x="63" y="1000"/>
                  </a:lnTo>
                  <a:lnTo>
                    <a:pt x="42" y="987"/>
                  </a:lnTo>
                  <a:lnTo>
                    <a:pt x="25" y="970"/>
                  </a:lnTo>
                  <a:lnTo>
                    <a:pt x="12" y="949"/>
                  </a:lnTo>
                  <a:lnTo>
                    <a:pt x="3" y="925"/>
                  </a:lnTo>
                  <a:lnTo>
                    <a:pt x="0" y="899"/>
                  </a:lnTo>
                  <a:lnTo>
                    <a:pt x="0" y="112"/>
                  </a:lnTo>
                  <a:lnTo>
                    <a:pt x="3" y="87"/>
                  </a:lnTo>
                  <a:lnTo>
                    <a:pt x="12" y="62"/>
                  </a:lnTo>
                  <a:lnTo>
                    <a:pt x="25" y="42"/>
                  </a:lnTo>
                  <a:lnTo>
                    <a:pt x="42" y="24"/>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7"/>
            <p:cNvSpPr>
              <a:spLocks noEditPoints="1"/>
            </p:cNvSpPr>
            <p:nvPr/>
          </p:nvSpPr>
          <p:spPr bwMode="auto">
            <a:xfrm>
              <a:off x="393700" y="2460625"/>
              <a:ext cx="536575" cy="179388"/>
            </a:xfrm>
            <a:custGeom>
              <a:avLst/>
              <a:gdLst>
                <a:gd name="T0" fmla="*/ 1669 w 2361"/>
                <a:gd name="T1" fmla="*/ 284 h 787"/>
                <a:gd name="T2" fmla="*/ 1642 w 2361"/>
                <a:gd name="T3" fmla="*/ 304 h 787"/>
                <a:gd name="T4" fmla="*/ 1630 w 2361"/>
                <a:gd name="T5" fmla="*/ 338 h 787"/>
                <a:gd name="T6" fmla="*/ 1633 w 2361"/>
                <a:gd name="T7" fmla="*/ 412 h 787"/>
                <a:gd name="T8" fmla="*/ 1653 w 2361"/>
                <a:gd name="T9" fmla="*/ 439 h 787"/>
                <a:gd name="T10" fmla="*/ 1687 w 2361"/>
                <a:gd name="T11" fmla="*/ 450 h 787"/>
                <a:gd name="T12" fmla="*/ 2042 w 2361"/>
                <a:gd name="T13" fmla="*/ 447 h 787"/>
                <a:gd name="T14" fmla="*/ 2069 w 2361"/>
                <a:gd name="T15" fmla="*/ 427 h 787"/>
                <a:gd name="T16" fmla="*/ 2080 w 2361"/>
                <a:gd name="T17" fmla="*/ 394 h 787"/>
                <a:gd name="T18" fmla="*/ 2077 w 2361"/>
                <a:gd name="T19" fmla="*/ 320 h 787"/>
                <a:gd name="T20" fmla="*/ 2057 w 2361"/>
                <a:gd name="T21" fmla="*/ 293 h 787"/>
                <a:gd name="T22" fmla="*/ 2024 w 2361"/>
                <a:gd name="T23" fmla="*/ 281 h 787"/>
                <a:gd name="T24" fmla="*/ 1127 w 2361"/>
                <a:gd name="T25" fmla="*/ 281 h 787"/>
                <a:gd name="T26" fmla="*/ 1092 w 2361"/>
                <a:gd name="T27" fmla="*/ 293 h 787"/>
                <a:gd name="T28" fmla="*/ 1071 w 2361"/>
                <a:gd name="T29" fmla="*/ 321 h 787"/>
                <a:gd name="T30" fmla="*/ 1068 w 2361"/>
                <a:gd name="T31" fmla="*/ 391 h 787"/>
                <a:gd name="T32" fmla="*/ 1080 w 2361"/>
                <a:gd name="T33" fmla="*/ 426 h 787"/>
                <a:gd name="T34" fmla="*/ 1108 w 2361"/>
                <a:gd name="T35" fmla="*/ 447 h 787"/>
                <a:gd name="T36" fmla="*/ 1178 w 2361"/>
                <a:gd name="T37" fmla="*/ 450 h 787"/>
                <a:gd name="T38" fmla="*/ 1213 w 2361"/>
                <a:gd name="T39" fmla="*/ 438 h 787"/>
                <a:gd name="T40" fmla="*/ 1234 w 2361"/>
                <a:gd name="T41" fmla="*/ 410 h 787"/>
                <a:gd name="T42" fmla="*/ 1237 w 2361"/>
                <a:gd name="T43" fmla="*/ 340 h 787"/>
                <a:gd name="T44" fmla="*/ 1225 w 2361"/>
                <a:gd name="T45" fmla="*/ 305 h 787"/>
                <a:gd name="T46" fmla="*/ 1197 w 2361"/>
                <a:gd name="T47" fmla="*/ 284 h 787"/>
                <a:gd name="T48" fmla="*/ 1127 w 2361"/>
                <a:gd name="T49" fmla="*/ 281 h 787"/>
                <a:gd name="T50" fmla="*/ 771 w 2361"/>
                <a:gd name="T51" fmla="*/ 284 h 787"/>
                <a:gd name="T52" fmla="*/ 742 w 2361"/>
                <a:gd name="T53" fmla="*/ 305 h 787"/>
                <a:gd name="T54" fmla="*/ 731 w 2361"/>
                <a:gd name="T55" fmla="*/ 340 h 787"/>
                <a:gd name="T56" fmla="*/ 734 w 2361"/>
                <a:gd name="T57" fmla="*/ 410 h 787"/>
                <a:gd name="T58" fmla="*/ 755 w 2361"/>
                <a:gd name="T59" fmla="*/ 438 h 787"/>
                <a:gd name="T60" fmla="*/ 789 w 2361"/>
                <a:gd name="T61" fmla="*/ 450 h 787"/>
                <a:gd name="T62" fmla="*/ 859 w 2361"/>
                <a:gd name="T63" fmla="*/ 447 h 787"/>
                <a:gd name="T64" fmla="*/ 888 w 2361"/>
                <a:gd name="T65" fmla="*/ 426 h 787"/>
                <a:gd name="T66" fmla="*/ 899 w 2361"/>
                <a:gd name="T67" fmla="*/ 391 h 787"/>
                <a:gd name="T68" fmla="*/ 897 w 2361"/>
                <a:gd name="T69" fmla="*/ 321 h 787"/>
                <a:gd name="T70" fmla="*/ 876 w 2361"/>
                <a:gd name="T71" fmla="*/ 293 h 787"/>
                <a:gd name="T72" fmla="*/ 841 w 2361"/>
                <a:gd name="T73" fmla="*/ 281 h 787"/>
                <a:gd name="T74" fmla="*/ 422 w 2361"/>
                <a:gd name="T75" fmla="*/ 225 h 787"/>
                <a:gd name="T76" fmla="*/ 367 w 2361"/>
                <a:gd name="T77" fmla="*/ 237 h 787"/>
                <a:gd name="T78" fmla="*/ 322 w 2361"/>
                <a:gd name="T79" fmla="*/ 266 h 787"/>
                <a:gd name="T80" fmla="*/ 292 w 2361"/>
                <a:gd name="T81" fmla="*/ 311 h 787"/>
                <a:gd name="T82" fmla="*/ 281 w 2361"/>
                <a:gd name="T83" fmla="*/ 365 h 787"/>
                <a:gd name="T84" fmla="*/ 292 w 2361"/>
                <a:gd name="T85" fmla="*/ 420 h 787"/>
                <a:gd name="T86" fmla="*/ 322 w 2361"/>
                <a:gd name="T87" fmla="*/ 465 h 787"/>
                <a:gd name="T88" fmla="*/ 367 w 2361"/>
                <a:gd name="T89" fmla="*/ 495 h 787"/>
                <a:gd name="T90" fmla="*/ 422 w 2361"/>
                <a:gd name="T91" fmla="*/ 506 h 787"/>
                <a:gd name="T92" fmla="*/ 476 w 2361"/>
                <a:gd name="T93" fmla="*/ 495 h 787"/>
                <a:gd name="T94" fmla="*/ 521 w 2361"/>
                <a:gd name="T95" fmla="*/ 465 h 787"/>
                <a:gd name="T96" fmla="*/ 551 w 2361"/>
                <a:gd name="T97" fmla="*/ 420 h 787"/>
                <a:gd name="T98" fmla="*/ 562 w 2361"/>
                <a:gd name="T99" fmla="*/ 365 h 787"/>
                <a:gd name="T100" fmla="*/ 551 w 2361"/>
                <a:gd name="T101" fmla="*/ 311 h 787"/>
                <a:gd name="T102" fmla="*/ 521 w 2361"/>
                <a:gd name="T103" fmla="*/ 266 h 787"/>
                <a:gd name="T104" fmla="*/ 476 w 2361"/>
                <a:gd name="T105" fmla="*/ 237 h 787"/>
                <a:gd name="T106" fmla="*/ 422 w 2361"/>
                <a:gd name="T107" fmla="*/ 225 h 787"/>
                <a:gd name="T108" fmla="*/ 2361 w 2361"/>
                <a:gd name="T109" fmla="*/ 0 h 787"/>
                <a:gd name="T110" fmla="*/ 2242 w 2361"/>
                <a:gd name="T111" fmla="*/ 787 h 787"/>
                <a:gd name="T112" fmla="*/ 1908 w 2361"/>
                <a:gd name="T113" fmla="*/ 588 h 787"/>
                <a:gd name="T114" fmla="*/ 1843 w 2361"/>
                <a:gd name="T115" fmla="*/ 577 h 787"/>
                <a:gd name="T116" fmla="*/ 1779 w 2361"/>
                <a:gd name="T117" fmla="*/ 588 h 787"/>
                <a:gd name="T118" fmla="*/ 1444 w 2361"/>
                <a:gd name="T119" fmla="*/ 787 h 787"/>
                <a:gd name="T120" fmla="*/ 0 w 2361"/>
                <a:gd name="T121"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1" h="787">
                  <a:moveTo>
                    <a:pt x="1687" y="281"/>
                  </a:moveTo>
                  <a:lnTo>
                    <a:pt x="1669" y="284"/>
                  </a:lnTo>
                  <a:lnTo>
                    <a:pt x="1653" y="293"/>
                  </a:lnTo>
                  <a:lnTo>
                    <a:pt x="1642" y="304"/>
                  </a:lnTo>
                  <a:lnTo>
                    <a:pt x="1633" y="320"/>
                  </a:lnTo>
                  <a:lnTo>
                    <a:pt x="1630" y="338"/>
                  </a:lnTo>
                  <a:lnTo>
                    <a:pt x="1630" y="394"/>
                  </a:lnTo>
                  <a:lnTo>
                    <a:pt x="1633" y="412"/>
                  </a:lnTo>
                  <a:lnTo>
                    <a:pt x="1642" y="427"/>
                  </a:lnTo>
                  <a:lnTo>
                    <a:pt x="1653" y="439"/>
                  </a:lnTo>
                  <a:lnTo>
                    <a:pt x="1669" y="447"/>
                  </a:lnTo>
                  <a:lnTo>
                    <a:pt x="1687" y="450"/>
                  </a:lnTo>
                  <a:lnTo>
                    <a:pt x="2024" y="450"/>
                  </a:lnTo>
                  <a:lnTo>
                    <a:pt x="2042" y="447"/>
                  </a:lnTo>
                  <a:lnTo>
                    <a:pt x="2057" y="439"/>
                  </a:lnTo>
                  <a:lnTo>
                    <a:pt x="2069" y="427"/>
                  </a:lnTo>
                  <a:lnTo>
                    <a:pt x="2077" y="412"/>
                  </a:lnTo>
                  <a:lnTo>
                    <a:pt x="2080" y="394"/>
                  </a:lnTo>
                  <a:lnTo>
                    <a:pt x="2080" y="338"/>
                  </a:lnTo>
                  <a:lnTo>
                    <a:pt x="2077" y="320"/>
                  </a:lnTo>
                  <a:lnTo>
                    <a:pt x="2069" y="304"/>
                  </a:lnTo>
                  <a:lnTo>
                    <a:pt x="2057" y="293"/>
                  </a:lnTo>
                  <a:lnTo>
                    <a:pt x="2042" y="284"/>
                  </a:lnTo>
                  <a:lnTo>
                    <a:pt x="2024" y="281"/>
                  </a:lnTo>
                  <a:lnTo>
                    <a:pt x="1687" y="281"/>
                  </a:lnTo>
                  <a:close/>
                  <a:moveTo>
                    <a:pt x="1127" y="281"/>
                  </a:moveTo>
                  <a:lnTo>
                    <a:pt x="1108" y="284"/>
                  </a:lnTo>
                  <a:lnTo>
                    <a:pt x="1092" y="293"/>
                  </a:lnTo>
                  <a:lnTo>
                    <a:pt x="1080" y="305"/>
                  </a:lnTo>
                  <a:lnTo>
                    <a:pt x="1071" y="321"/>
                  </a:lnTo>
                  <a:lnTo>
                    <a:pt x="1068" y="340"/>
                  </a:lnTo>
                  <a:lnTo>
                    <a:pt x="1068" y="391"/>
                  </a:lnTo>
                  <a:lnTo>
                    <a:pt x="1071" y="410"/>
                  </a:lnTo>
                  <a:lnTo>
                    <a:pt x="1080" y="426"/>
                  </a:lnTo>
                  <a:lnTo>
                    <a:pt x="1092" y="438"/>
                  </a:lnTo>
                  <a:lnTo>
                    <a:pt x="1108" y="447"/>
                  </a:lnTo>
                  <a:lnTo>
                    <a:pt x="1127" y="450"/>
                  </a:lnTo>
                  <a:lnTo>
                    <a:pt x="1178" y="450"/>
                  </a:lnTo>
                  <a:lnTo>
                    <a:pt x="1197" y="447"/>
                  </a:lnTo>
                  <a:lnTo>
                    <a:pt x="1213" y="438"/>
                  </a:lnTo>
                  <a:lnTo>
                    <a:pt x="1225" y="426"/>
                  </a:lnTo>
                  <a:lnTo>
                    <a:pt x="1234" y="410"/>
                  </a:lnTo>
                  <a:lnTo>
                    <a:pt x="1237" y="391"/>
                  </a:lnTo>
                  <a:lnTo>
                    <a:pt x="1237" y="340"/>
                  </a:lnTo>
                  <a:lnTo>
                    <a:pt x="1234" y="321"/>
                  </a:lnTo>
                  <a:lnTo>
                    <a:pt x="1225" y="305"/>
                  </a:lnTo>
                  <a:lnTo>
                    <a:pt x="1213" y="293"/>
                  </a:lnTo>
                  <a:lnTo>
                    <a:pt x="1197" y="284"/>
                  </a:lnTo>
                  <a:lnTo>
                    <a:pt x="1178" y="281"/>
                  </a:lnTo>
                  <a:lnTo>
                    <a:pt x="1127" y="281"/>
                  </a:lnTo>
                  <a:close/>
                  <a:moveTo>
                    <a:pt x="789" y="281"/>
                  </a:moveTo>
                  <a:lnTo>
                    <a:pt x="771" y="284"/>
                  </a:lnTo>
                  <a:lnTo>
                    <a:pt x="755" y="293"/>
                  </a:lnTo>
                  <a:lnTo>
                    <a:pt x="742" y="305"/>
                  </a:lnTo>
                  <a:lnTo>
                    <a:pt x="734" y="321"/>
                  </a:lnTo>
                  <a:lnTo>
                    <a:pt x="731" y="340"/>
                  </a:lnTo>
                  <a:lnTo>
                    <a:pt x="731" y="391"/>
                  </a:lnTo>
                  <a:lnTo>
                    <a:pt x="734" y="410"/>
                  </a:lnTo>
                  <a:lnTo>
                    <a:pt x="742" y="426"/>
                  </a:lnTo>
                  <a:lnTo>
                    <a:pt x="755" y="438"/>
                  </a:lnTo>
                  <a:lnTo>
                    <a:pt x="771" y="447"/>
                  </a:lnTo>
                  <a:lnTo>
                    <a:pt x="789" y="450"/>
                  </a:lnTo>
                  <a:lnTo>
                    <a:pt x="841" y="450"/>
                  </a:lnTo>
                  <a:lnTo>
                    <a:pt x="859" y="447"/>
                  </a:lnTo>
                  <a:lnTo>
                    <a:pt x="876" y="438"/>
                  </a:lnTo>
                  <a:lnTo>
                    <a:pt x="888" y="426"/>
                  </a:lnTo>
                  <a:lnTo>
                    <a:pt x="897" y="410"/>
                  </a:lnTo>
                  <a:lnTo>
                    <a:pt x="899" y="391"/>
                  </a:lnTo>
                  <a:lnTo>
                    <a:pt x="899" y="340"/>
                  </a:lnTo>
                  <a:lnTo>
                    <a:pt x="897" y="321"/>
                  </a:lnTo>
                  <a:lnTo>
                    <a:pt x="888" y="305"/>
                  </a:lnTo>
                  <a:lnTo>
                    <a:pt x="876" y="293"/>
                  </a:lnTo>
                  <a:lnTo>
                    <a:pt x="859" y="284"/>
                  </a:lnTo>
                  <a:lnTo>
                    <a:pt x="841" y="281"/>
                  </a:lnTo>
                  <a:lnTo>
                    <a:pt x="789" y="281"/>
                  </a:lnTo>
                  <a:close/>
                  <a:moveTo>
                    <a:pt x="422" y="225"/>
                  </a:moveTo>
                  <a:lnTo>
                    <a:pt x="393" y="228"/>
                  </a:lnTo>
                  <a:lnTo>
                    <a:pt x="367" y="237"/>
                  </a:lnTo>
                  <a:lnTo>
                    <a:pt x="343" y="249"/>
                  </a:lnTo>
                  <a:lnTo>
                    <a:pt x="322" y="266"/>
                  </a:lnTo>
                  <a:lnTo>
                    <a:pt x="305" y="287"/>
                  </a:lnTo>
                  <a:lnTo>
                    <a:pt x="292" y="311"/>
                  </a:lnTo>
                  <a:lnTo>
                    <a:pt x="284" y="337"/>
                  </a:lnTo>
                  <a:lnTo>
                    <a:pt x="281" y="365"/>
                  </a:lnTo>
                  <a:lnTo>
                    <a:pt x="284" y="394"/>
                  </a:lnTo>
                  <a:lnTo>
                    <a:pt x="292" y="420"/>
                  </a:lnTo>
                  <a:lnTo>
                    <a:pt x="305" y="445"/>
                  </a:lnTo>
                  <a:lnTo>
                    <a:pt x="322" y="465"/>
                  </a:lnTo>
                  <a:lnTo>
                    <a:pt x="343" y="482"/>
                  </a:lnTo>
                  <a:lnTo>
                    <a:pt x="367" y="495"/>
                  </a:lnTo>
                  <a:lnTo>
                    <a:pt x="393" y="503"/>
                  </a:lnTo>
                  <a:lnTo>
                    <a:pt x="422" y="506"/>
                  </a:lnTo>
                  <a:lnTo>
                    <a:pt x="450" y="503"/>
                  </a:lnTo>
                  <a:lnTo>
                    <a:pt x="476" y="495"/>
                  </a:lnTo>
                  <a:lnTo>
                    <a:pt x="500" y="482"/>
                  </a:lnTo>
                  <a:lnTo>
                    <a:pt x="521" y="465"/>
                  </a:lnTo>
                  <a:lnTo>
                    <a:pt x="538" y="445"/>
                  </a:lnTo>
                  <a:lnTo>
                    <a:pt x="551" y="420"/>
                  </a:lnTo>
                  <a:lnTo>
                    <a:pt x="559" y="394"/>
                  </a:lnTo>
                  <a:lnTo>
                    <a:pt x="562" y="365"/>
                  </a:lnTo>
                  <a:lnTo>
                    <a:pt x="559" y="337"/>
                  </a:lnTo>
                  <a:lnTo>
                    <a:pt x="551" y="311"/>
                  </a:lnTo>
                  <a:lnTo>
                    <a:pt x="538" y="287"/>
                  </a:lnTo>
                  <a:lnTo>
                    <a:pt x="521" y="266"/>
                  </a:lnTo>
                  <a:lnTo>
                    <a:pt x="500" y="249"/>
                  </a:lnTo>
                  <a:lnTo>
                    <a:pt x="476" y="237"/>
                  </a:lnTo>
                  <a:lnTo>
                    <a:pt x="450" y="228"/>
                  </a:lnTo>
                  <a:lnTo>
                    <a:pt x="422" y="225"/>
                  </a:lnTo>
                  <a:close/>
                  <a:moveTo>
                    <a:pt x="0" y="0"/>
                  </a:moveTo>
                  <a:lnTo>
                    <a:pt x="2361" y="0"/>
                  </a:lnTo>
                  <a:lnTo>
                    <a:pt x="2361" y="787"/>
                  </a:lnTo>
                  <a:lnTo>
                    <a:pt x="2242" y="787"/>
                  </a:lnTo>
                  <a:lnTo>
                    <a:pt x="1937" y="603"/>
                  </a:lnTo>
                  <a:lnTo>
                    <a:pt x="1908" y="588"/>
                  </a:lnTo>
                  <a:lnTo>
                    <a:pt x="1876" y="580"/>
                  </a:lnTo>
                  <a:lnTo>
                    <a:pt x="1843" y="577"/>
                  </a:lnTo>
                  <a:lnTo>
                    <a:pt x="1811" y="580"/>
                  </a:lnTo>
                  <a:lnTo>
                    <a:pt x="1779" y="588"/>
                  </a:lnTo>
                  <a:lnTo>
                    <a:pt x="1749" y="603"/>
                  </a:lnTo>
                  <a:lnTo>
                    <a:pt x="1444" y="787"/>
                  </a:lnTo>
                  <a:lnTo>
                    <a:pt x="0" y="787"/>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
            <p:cNvSpPr>
              <a:spLocks noEditPoints="1"/>
            </p:cNvSpPr>
            <p:nvPr/>
          </p:nvSpPr>
          <p:spPr bwMode="auto">
            <a:xfrm>
              <a:off x="669925" y="2617788"/>
              <a:ext cx="285750" cy="327025"/>
            </a:xfrm>
            <a:custGeom>
              <a:avLst/>
              <a:gdLst>
                <a:gd name="T0" fmla="*/ 1240 w 1257"/>
                <a:gd name="T1" fmla="*/ 1027 h 1443"/>
                <a:gd name="T2" fmla="*/ 1255 w 1257"/>
                <a:gd name="T3" fmla="*/ 1044 h 1443"/>
                <a:gd name="T4" fmla="*/ 1255 w 1257"/>
                <a:gd name="T5" fmla="*/ 1068 h 1443"/>
                <a:gd name="T6" fmla="*/ 1240 w 1257"/>
                <a:gd name="T7" fmla="*/ 1086 h 1443"/>
                <a:gd name="T8" fmla="*/ 650 w 1257"/>
                <a:gd name="T9" fmla="*/ 1441 h 1443"/>
                <a:gd name="T10" fmla="*/ 613 w 1257"/>
                <a:gd name="T11" fmla="*/ 1441 h 1443"/>
                <a:gd name="T12" fmla="*/ 22 w 1257"/>
                <a:gd name="T13" fmla="*/ 1086 h 1443"/>
                <a:gd name="T14" fmla="*/ 7 w 1257"/>
                <a:gd name="T15" fmla="*/ 1068 h 1443"/>
                <a:gd name="T16" fmla="*/ 7 w 1257"/>
                <a:gd name="T17" fmla="*/ 1044 h 1443"/>
                <a:gd name="T18" fmla="*/ 22 w 1257"/>
                <a:gd name="T19" fmla="*/ 1027 h 1443"/>
                <a:gd name="T20" fmla="*/ 531 w 1257"/>
                <a:gd name="T21" fmla="*/ 1194 h 1443"/>
                <a:gd name="T22" fmla="*/ 594 w 1257"/>
                <a:gd name="T23" fmla="*/ 1218 h 1443"/>
                <a:gd name="T24" fmla="*/ 659 w 1257"/>
                <a:gd name="T25" fmla="*/ 1218 h 1443"/>
                <a:gd name="T26" fmla="*/ 720 w 1257"/>
                <a:gd name="T27" fmla="*/ 1194 h 1443"/>
                <a:gd name="T28" fmla="*/ 1114 w 1257"/>
                <a:gd name="T29" fmla="*/ 621 h 1443"/>
                <a:gd name="T30" fmla="*/ 1244 w 1257"/>
                <a:gd name="T31" fmla="*/ 701 h 1443"/>
                <a:gd name="T32" fmla="*/ 1252 w 1257"/>
                <a:gd name="T33" fmla="*/ 723 h 1443"/>
                <a:gd name="T34" fmla="*/ 1244 w 1257"/>
                <a:gd name="T35" fmla="*/ 746 h 1443"/>
                <a:gd name="T36" fmla="*/ 662 w 1257"/>
                <a:gd name="T37" fmla="*/ 1100 h 1443"/>
                <a:gd name="T38" fmla="*/ 626 w 1257"/>
                <a:gd name="T39" fmla="*/ 1110 h 1443"/>
                <a:gd name="T40" fmla="*/ 590 w 1257"/>
                <a:gd name="T41" fmla="*/ 1100 h 1443"/>
                <a:gd name="T42" fmla="*/ 8 w 1257"/>
                <a:gd name="T43" fmla="*/ 746 h 1443"/>
                <a:gd name="T44" fmla="*/ 0 w 1257"/>
                <a:gd name="T45" fmla="*/ 723 h 1443"/>
                <a:gd name="T46" fmla="*/ 8 w 1257"/>
                <a:gd name="T47" fmla="*/ 701 h 1443"/>
                <a:gd name="T48" fmla="*/ 137 w 1257"/>
                <a:gd name="T49" fmla="*/ 621 h 1443"/>
                <a:gd name="T50" fmla="*/ 562 w 1257"/>
                <a:gd name="T51" fmla="*/ 874 h 1443"/>
                <a:gd name="T52" fmla="*/ 626 w 1257"/>
                <a:gd name="T53" fmla="*/ 886 h 1443"/>
                <a:gd name="T54" fmla="*/ 691 w 1257"/>
                <a:gd name="T55" fmla="*/ 874 h 1443"/>
                <a:gd name="T56" fmla="*/ 1114 w 1257"/>
                <a:gd name="T57" fmla="*/ 621 h 1443"/>
                <a:gd name="T58" fmla="*/ 644 w 1257"/>
                <a:gd name="T59" fmla="*/ 3 h 1443"/>
                <a:gd name="T60" fmla="*/ 1235 w 1257"/>
                <a:gd name="T61" fmla="*/ 357 h 1443"/>
                <a:gd name="T62" fmla="*/ 1250 w 1257"/>
                <a:gd name="T63" fmla="*/ 375 h 1443"/>
                <a:gd name="T64" fmla="*/ 1250 w 1257"/>
                <a:gd name="T65" fmla="*/ 398 h 1443"/>
                <a:gd name="T66" fmla="*/ 1235 w 1257"/>
                <a:gd name="T67" fmla="*/ 416 h 1443"/>
                <a:gd name="T68" fmla="*/ 644 w 1257"/>
                <a:gd name="T69" fmla="*/ 772 h 1443"/>
                <a:gd name="T70" fmla="*/ 607 w 1257"/>
                <a:gd name="T71" fmla="*/ 772 h 1443"/>
                <a:gd name="T72" fmla="*/ 17 w 1257"/>
                <a:gd name="T73" fmla="*/ 416 h 1443"/>
                <a:gd name="T74" fmla="*/ 2 w 1257"/>
                <a:gd name="T75" fmla="*/ 398 h 1443"/>
                <a:gd name="T76" fmla="*/ 2 w 1257"/>
                <a:gd name="T77" fmla="*/ 375 h 1443"/>
                <a:gd name="T78" fmla="*/ 17 w 1257"/>
                <a:gd name="T79" fmla="*/ 357 h 1443"/>
                <a:gd name="T80" fmla="*/ 607 w 1257"/>
                <a:gd name="T81" fmla="*/ 3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7" h="1443">
                  <a:moveTo>
                    <a:pt x="1119" y="953"/>
                  </a:moveTo>
                  <a:lnTo>
                    <a:pt x="1240" y="1027"/>
                  </a:lnTo>
                  <a:lnTo>
                    <a:pt x="1249" y="1034"/>
                  </a:lnTo>
                  <a:lnTo>
                    <a:pt x="1255" y="1044"/>
                  </a:lnTo>
                  <a:lnTo>
                    <a:pt x="1257" y="1056"/>
                  </a:lnTo>
                  <a:lnTo>
                    <a:pt x="1255" y="1068"/>
                  </a:lnTo>
                  <a:lnTo>
                    <a:pt x="1249" y="1077"/>
                  </a:lnTo>
                  <a:lnTo>
                    <a:pt x="1240" y="1086"/>
                  </a:lnTo>
                  <a:lnTo>
                    <a:pt x="667" y="1433"/>
                  </a:lnTo>
                  <a:lnTo>
                    <a:pt x="650" y="1441"/>
                  </a:lnTo>
                  <a:lnTo>
                    <a:pt x="631" y="1443"/>
                  </a:lnTo>
                  <a:lnTo>
                    <a:pt x="613" y="1441"/>
                  </a:lnTo>
                  <a:lnTo>
                    <a:pt x="595" y="1433"/>
                  </a:lnTo>
                  <a:lnTo>
                    <a:pt x="22" y="1086"/>
                  </a:lnTo>
                  <a:lnTo>
                    <a:pt x="13" y="1077"/>
                  </a:lnTo>
                  <a:lnTo>
                    <a:pt x="7" y="1068"/>
                  </a:lnTo>
                  <a:lnTo>
                    <a:pt x="5" y="1056"/>
                  </a:lnTo>
                  <a:lnTo>
                    <a:pt x="7" y="1044"/>
                  </a:lnTo>
                  <a:lnTo>
                    <a:pt x="13" y="1034"/>
                  </a:lnTo>
                  <a:lnTo>
                    <a:pt x="22" y="1027"/>
                  </a:lnTo>
                  <a:lnTo>
                    <a:pt x="138" y="956"/>
                  </a:lnTo>
                  <a:lnTo>
                    <a:pt x="531" y="1194"/>
                  </a:lnTo>
                  <a:lnTo>
                    <a:pt x="562" y="1209"/>
                  </a:lnTo>
                  <a:lnTo>
                    <a:pt x="594" y="1218"/>
                  </a:lnTo>
                  <a:lnTo>
                    <a:pt x="626" y="1221"/>
                  </a:lnTo>
                  <a:lnTo>
                    <a:pt x="659" y="1218"/>
                  </a:lnTo>
                  <a:lnTo>
                    <a:pt x="691" y="1209"/>
                  </a:lnTo>
                  <a:lnTo>
                    <a:pt x="720" y="1194"/>
                  </a:lnTo>
                  <a:lnTo>
                    <a:pt x="1119" y="953"/>
                  </a:lnTo>
                  <a:close/>
                  <a:moveTo>
                    <a:pt x="1114" y="621"/>
                  </a:moveTo>
                  <a:lnTo>
                    <a:pt x="1235" y="694"/>
                  </a:lnTo>
                  <a:lnTo>
                    <a:pt x="1244" y="701"/>
                  </a:lnTo>
                  <a:lnTo>
                    <a:pt x="1250" y="712"/>
                  </a:lnTo>
                  <a:lnTo>
                    <a:pt x="1252" y="723"/>
                  </a:lnTo>
                  <a:lnTo>
                    <a:pt x="1250" y="735"/>
                  </a:lnTo>
                  <a:lnTo>
                    <a:pt x="1244" y="746"/>
                  </a:lnTo>
                  <a:lnTo>
                    <a:pt x="1235" y="753"/>
                  </a:lnTo>
                  <a:lnTo>
                    <a:pt x="662" y="1100"/>
                  </a:lnTo>
                  <a:lnTo>
                    <a:pt x="644" y="1108"/>
                  </a:lnTo>
                  <a:lnTo>
                    <a:pt x="626" y="1110"/>
                  </a:lnTo>
                  <a:lnTo>
                    <a:pt x="607" y="1108"/>
                  </a:lnTo>
                  <a:lnTo>
                    <a:pt x="590" y="1100"/>
                  </a:lnTo>
                  <a:lnTo>
                    <a:pt x="17" y="753"/>
                  </a:lnTo>
                  <a:lnTo>
                    <a:pt x="8" y="746"/>
                  </a:lnTo>
                  <a:lnTo>
                    <a:pt x="2" y="735"/>
                  </a:lnTo>
                  <a:lnTo>
                    <a:pt x="0" y="723"/>
                  </a:lnTo>
                  <a:lnTo>
                    <a:pt x="2" y="712"/>
                  </a:lnTo>
                  <a:lnTo>
                    <a:pt x="8" y="701"/>
                  </a:lnTo>
                  <a:lnTo>
                    <a:pt x="17" y="694"/>
                  </a:lnTo>
                  <a:lnTo>
                    <a:pt x="137" y="621"/>
                  </a:lnTo>
                  <a:lnTo>
                    <a:pt x="532" y="860"/>
                  </a:lnTo>
                  <a:lnTo>
                    <a:pt x="562" y="874"/>
                  </a:lnTo>
                  <a:lnTo>
                    <a:pt x="594" y="884"/>
                  </a:lnTo>
                  <a:lnTo>
                    <a:pt x="626" y="886"/>
                  </a:lnTo>
                  <a:lnTo>
                    <a:pt x="659" y="884"/>
                  </a:lnTo>
                  <a:lnTo>
                    <a:pt x="691" y="874"/>
                  </a:lnTo>
                  <a:lnTo>
                    <a:pt x="720" y="860"/>
                  </a:lnTo>
                  <a:lnTo>
                    <a:pt x="1114" y="621"/>
                  </a:lnTo>
                  <a:close/>
                  <a:moveTo>
                    <a:pt x="626" y="0"/>
                  </a:moveTo>
                  <a:lnTo>
                    <a:pt x="644" y="3"/>
                  </a:lnTo>
                  <a:lnTo>
                    <a:pt x="662" y="10"/>
                  </a:lnTo>
                  <a:lnTo>
                    <a:pt x="1235" y="357"/>
                  </a:lnTo>
                  <a:lnTo>
                    <a:pt x="1244" y="365"/>
                  </a:lnTo>
                  <a:lnTo>
                    <a:pt x="1250" y="375"/>
                  </a:lnTo>
                  <a:lnTo>
                    <a:pt x="1252" y="386"/>
                  </a:lnTo>
                  <a:lnTo>
                    <a:pt x="1250" y="398"/>
                  </a:lnTo>
                  <a:lnTo>
                    <a:pt x="1244" y="409"/>
                  </a:lnTo>
                  <a:lnTo>
                    <a:pt x="1235" y="416"/>
                  </a:lnTo>
                  <a:lnTo>
                    <a:pt x="662" y="763"/>
                  </a:lnTo>
                  <a:lnTo>
                    <a:pt x="644" y="772"/>
                  </a:lnTo>
                  <a:lnTo>
                    <a:pt x="626" y="774"/>
                  </a:lnTo>
                  <a:lnTo>
                    <a:pt x="607" y="772"/>
                  </a:lnTo>
                  <a:lnTo>
                    <a:pt x="590" y="763"/>
                  </a:lnTo>
                  <a:lnTo>
                    <a:pt x="17" y="416"/>
                  </a:lnTo>
                  <a:lnTo>
                    <a:pt x="8" y="409"/>
                  </a:lnTo>
                  <a:lnTo>
                    <a:pt x="2" y="398"/>
                  </a:lnTo>
                  <a:lnTo>
                    <a:pt x="0" y="386"/>
                  </a:lnTo>
                  <a:lnTo>
                    <a:pt x="2" y="375"/>
                  </a:lnTo>
                  <a:lnTo>
                    <a:pt x="8" y="365"/>
                  </a:lnTo>
                  <a:lnTo>
                    <a:pt x="17" y="357"/>
                  </a:lnTo>
                  <a:lnTo>
                    <a:pt x="590" y="10"/>
                  </a:lnTo>
                  <a:lnTo>
                    <a:pt x="607" y="3"/>
                  </a:lnTo>
                  <a:lnTo>
                    <a:pt x="626" y="0"/>
                  </a:lnTo>
                  <a:close/>
                </a:path>
              </a:pathLst>
            </a:custGeom>
            <a:solidFill>
              <a:srgbClr val="F8C33B"/>
            </a:solidFill>
            <a:ln w="0">
              <a:solidFill>
                <a:srgbClr val="F8C3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 name="Group 35"/>
          <p:cNvGrpSpPr/>
          <p:nvPr/>
        </p:nvGrpSpPr>
        <p:grpSpPr>
          <a:xfrm>
            <a:off x="4304800" y="3415173"/>
            <a:ext cx="827659" cy="641858"/>
            <a:chOff x="3121025" y="2432050"/>
            <a:chExt cx="622300" cy="482600"/>
          </a:xfrm>
        </p:grpSpPr>
        <p:sp>
          <p:nvSpPr>
            <p:cNvPr id="37" name="Freeform 20"/>
            <p:cNvSpPr>
              <a:spLocks/>
            </p:cNvSpPr>
            <p:nvPr/>
          </p:nvSpPr>
          <p:spPr bwMode="auto">
            <a:xfrm>
              <a:off x="3121025" y="2432050"/>
              <a:ext cx="622300" cy="482600"/>
            </a:xfrm>
            <a:custGeom>
              <a:avLst/>
              <a:gdLst>
                <a:gd name="T0" fmla="*/ 2474 w 2744"/>
                <a:gd name="T1" fmla="*/ 0 h 2125"/>
                <a:gd name="T2" fmla="*/ 2524 w 2744"/>
                <a:gd name="T3" fmla="*/ 12 h 2125"/>
                <a:gd name="T4" fmla="*/ 2562 w 2744"/>
                <a:gd name="T5" fmla="*/ 42 h 2125"/>
                <a:gd name="T6" fmla="*/ 2584 w 2744"/>
                <a:gd name="T7" fmla="*/ 87 h 2125"/>
                <a:gd name="T8" fmla="*/ 2587 w 2744"/>
                <a:gd name="T9" fmla="*/ 899 h 2125"/>
                <a:gd name="T10" fmla="*/ 2576 w 2744"/>
                <a:gd name="T11" fmla="*/ 944 h 2125"/>
                <a:gd name="T12" fmla="*/ 2647 w 2744"/>
                <a:gd name="T13" fmla="*/ 1045 h 2125"/>
                <a:gd name="T14" fmla="*/ 2700 w 2744"/>
                <a:gd name="T15" fmla="*/ 1157 h 2125"/>
                <a:gd name="T16" fmla="*/ 2733 w 2744"/>
                <a:gd name="T17" fmla="*/ 1277 h 2125"/>
                <a:gd name="T18" fmla="*/ 2744 w 2744"/>
                <a:gd name="T19" fmla="*/ 1405 h 2125"/>
                <a:gd name="T20" fmla="*/ 2731 w 2744"/>
                <a:gd name="T21" fmla="*/ 1542 h 2125"/>
                <a:gd name="T22" fmla="*/ 2694 w 2744"/>
                <a:gd name="T23" fmla="*/ 1670 h 2125"/>
                <a:gd name="T24" fmla="*/ 2635 w 2744"/>
                <a:gd name="T25" fmla="*/ 1787 h 2125"/>
                <a:gd name="T26" fmla="*/ 2555 w 2744"/>
                <a:gd name="T27" fmla="*/ 1891 h 2125"/>
                <a:gd name="T28" fmla="*/ 2459 w 2744"/>
                <a:gd name="T29" fmla="*/ 1979 h 2125"/>
                <a:gd name="T30" fmla="*/ 2349 w 2744"/>
                <a:gd name="T31" fmla="*/ 2047 h 2125"/>
                <a:gd name="T32" fmla="*/ 2227 w 2744"/>
                <a:gd name="T33" fmla="*/ 2096 h 2125"/>
                <a:gd name="T34" fmla="*/ 2094 w 2744"/>
                <a:gd name="T35" fmla="*/ 2122 h 2125"/>
                <a:gd name="T36" fmla="*/ 1955 w 2744"/>
                <a:gd name="T37" fmla="*/ 2122 h 2125"/>
                <a:gd name="T38" fmla="*/ 1822 w 2744"/>
                <a:gd name="T39" fmla="*/ 2096 h 2125"/>
                <a:gd name="T40" fmla="*/ 1700 w 2744"/>
                <a:gd name="T41" fmla="*/ 2047 h 2125"/>
                <a:gd name="T42" fmla="*/ 1590 w 2744"/>
                <a:gd name="T43" fmla="*/ 1979 h 2125"/>
                <a:gd name="T44" fmla="*/ 1494 w 2744"/>
                <a:gd name="T45" fmla="*/ 1891 h 2125"/>
                <a:gd name="T46" fmla="*/ 1414 w 2744"/>
                <a:gd name="T47" fmla="*/ 1787 h 2125"/>
                <a:gd name="T48" fmla="*/ 1355 w 2744"/>
                <a:gd name="T49" fmla="*/ 1670 h 2125"/>
                <a:gd name="T50" fmla="*/ 1318 w 2744"/>
                <a:gd name="T51" fmla="*/ 1542 h 2125"/>
                <a:gd name="T52" fmla="*/ 1305 w 2744"/>
                <a:gd name="T53" fmla="*/ 1405 h 2125"/>
                <a:gd name="T54" fmla="*/ 1315 w 2744"/>
                <a:gd name="T55" fmla="*/ 1283 h 2125"/>
                <a:gd name="T56" fmla="*/ 1345 w 2744"/>
                <a:gd name="T57" fmla="*/ 1168 h 2125"/>
                <a:gd name="T58" fmla="*/ 1392 w 2744"/>
                <a:gd name="T59" fmla="*/ 1062 h 2125"/>
                <a:gd name="T60" fmla="*/ 113 w 2744"/>
                <a:gd name="T61" fmla="*/ 1012 h 2125"/>
                <a:gd name="T62" fmla="*/ 63 w 2744"/>
                <a:gd name="T63" fmla="*/ 1000 h 2125"/>
                <a:gd name="T64" fmla="*/ 25 w 2744"/>
                <a:gd name="T65" fmla="*/ 970 h 2125"/>
                <a:gd name="T66" fmla="*/ 3 w 2744"/>
                <a:gd name="T67" fmla="*/ 925 h 2125"/>
                <a:gd name="T68" fmla="*/ 0 w 2744"/>
                <a:gd name="T69" fmla="*/ 112 h 2125"/>
                <a:gd name="T70" fmla="*/ 12 w 2744"/>
                <a:gd name="T71" fmla="*/ 62 h 2125"/>
                <a:gd name="T72" fmla="*/ 42 w 2744"/>
                <a:gd name="T73" fmla="*/ 24 h 2125"/>
                <a:gd name="T74" fmla="*/ 87 w 2744"/>
                <a:gd name="T75" fmla="*/ 3 h 2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44" h="2125">
                  <a:moveTo>
                    <a:pt x="113" y="0"/>
                  </a:moveTo>
                  <a:lnTo>
                    <a:pt x="2474" y="0"/>
                  </a:lnTo>
                  <a:lnTo>
                    <a:pt x="2500" y="3"/>
                  </a:lnTo>
                  <a:lnTo>
                    <a:pt x="2524" y="12"/>
                  </a:lnTo>
                  <a:lnTo>
                    <a:pt x="2545" y="24"/>
                  </a:lnTo>
                  <a:lnTo>
                    <a:pt x="2562" y="42"/>
                  </a:lnTo>
                  <a:lnTo>
                    <a:pt x="2575" y="62"/>
                  </a:lnTo>
                  <a:lnTo>
                    <a:pt x="2584" y="87"/>
                  </a:lnTo>
                  <a:lnTo>
                    <a:pt x="2587" y="112"/>
                  </a:lnTo>
                  <a:lnTo>
                    <a:pt x="2587" y="899"/>
                  </a:lnTo>
                  <a:lnTo>
                    <a:pt x="2584" y="923"/>
                  </a:lnTo>
                  <a:lnTo>
                    <a:pt x="2576" y="944"/>
                  </a:lnTo>
                  <a:lnTo>
                    <a:pt x="2614" y="993"/>
                  </a:lnTo>
                  <a:lnTo>
                    <a:pt x="2647" y="1045"/>
                  </a:lnTo>
                  <a:lnTo>
                    <a:pt x="2676" y="1100"/>
                  </a:lnTo>
                  <a:lnTo>
                    <a:pt x="2700" y="1157"/>
                  </a:lnTo>
                  <a:lnTo>
                    <a:pt x="2719" y="1216"/>
                  </a:lnTo>
                  <a:lnTo>
                    <a:pt x="2733" y="1277"/>
                  </a:lnTo>
                  <a:lnTo>
                    <a:pt x="2741" y="1341"/>
                  </a:lnTo>
                  <a:lnTo>
                    <a:pt x="2744" y="1405"/>
                  </a:lnTo>
                  <a:lnTo>
                    <a:pt x="2741" y="1475"/>
                  </a:lnTo>
                  <a:lnTo>
                    <a:pt x="2731" y="1542"/>
                  </a:lnTo>
                  <a:lnTo>
                    <a:pt x="2716" y="1607"/>
                  </a:lnTo>
                  <a:lnTo>
                    <a:pt x="2694" y="1670"/>
                  </a:lnTo>
                  <a:lnTo>
                    <a:pt x="2666" y="1730"/>
                  </a:lnTo>
                  <a:lnTo>
                    <a:pt x="2635" y="1787"/>
                  </a:lnTo>
                  <a:lnTo>
                    <a:pt x="2598" y="1840"/>
                  </a:lnTo>
                  <a:lnTo>
                    <a:pt x="2555" y="1891"/>
                  </a:lnTo>
                  <a:lnTo>
                    <a:pt x="2510" y="1936"/>
                  </a:lnTo>
                  <a:lnTo>
                    <a:pt x="2459" y="1979"/>
                  </a:lnTo>
                  <a:lnTo>
                    <a:pt x="2406" y="2016"/>
                  </a:lnTo>
                  <a:lnTo>
                    <a:pt x="2349" y="2047"/>
                  </a:lnTo>
                  <a:lnTo>
                    <a:pt x="2289" y="2075"/>
                  </a:lnTo>
                  <a:lnTo>
                    <a:pt x="2227" y="2096"/>
                  </a:lnTo>
                  <a:lnTo>
                    <a:pt x="2161" y="2112"/>
                  </a:lnTo>
                  <a:lnTo>
                    <a:pt x="2094" y="2122"/>
                  </a:lnTo>
                  <a:lnTo>
                    <a:pt x="2024" y="2125"/>
                  </a:lnTo>
                  <a:lnTo>
                    <a:pt x="1955" y="2122"/>
                  </a:lnTo>
                  <a:lnTo>
                    <a:pt x="1888" y="2112"/>
                  </a:lnTo>
                  <a:lnTo>
                    <a:pt x="1822" y="2096"/>
                  </a:lnTo>
                  <a:lnTo>
                    <a:pt x="1760" y="2075"/>
                  </a:lnTo>
                  <a:lnTo>
                    <a:pt x="1700" y="2047"/>
                  </a:lnTo>
                  <a:lnTo>
                    <a:pt x="1643" y="2016"/>
                  </a:lnTo>
                  <a:lnTo>
                    <a:pt x="1590" y="1979"/>
                  </a:lnTo>
                  <a:lnTo>
                    <a:pt x="1539" y="1936"/>
                  </a:lnTo>
                  <a:lnTo>
                    <a:pt x="1494" y="1891"/>
                  </a:lnTo>
                  <a:lnTo>
                    <a:pt x="1451" y="1840"/>
                  </a:lnTo>
                  <a:lnTo>
                    <a:pt x="1414" y="1787"/>
                  </a:lnTo>
                  <a:lnTo>
                    <a:pt x="1383" y="1730"/>
                  </a:lnTo>
                  <a:lnTo>
                    <a:pt x="1355" y="1670"/>
                  </a:lnTo>
                  <a:lnTo>
                    <a:pt x="1333" y="1607"/>
                  </a:lnTo>
                  <a:lnTo>
                    <a:pt x="1318" y="1542"/>
                  </a:lnTo>
                  <a:lnTo>
                    <a:pt x="1308" y="1475"/>
                  </a:lnTo>
                  <a:lnTo>
                    <a:pt x="1305" y="1405"/>
                  </a:lnTo>
                  <a:lnTo>
                    <a:pt x="1308" y="1344"/>
                  </a:lnTo>
                  <a:lnTo>
                    <a:pt x="1315" y="1283"/>
                  </a:lnTo>
                  <a:lnTo>
                    <a:pt x="1328" y="1225"/>
                  </a:lnTo>
                  <a:lnTo>
                    <a:pt x="1345" y="1168"/>
                  </a:lnTo>
                  <a:lnTo>
                    <a:pt x="1367" y="1113"/>
                  </a:lnTo>
                  <a:lnTo>
                    <a:pt x="1392" y="1062"/>
                  </a:lnTo>
                  <a:lnTo>
                    <a:pt x="1423" y="1012"/>
                  </a:lnTo>
                  <a:lnTo>
                    <a:pt x="113" y="1012"/>
                  </a:lnTo>
                  <a:lnTo>
                    <a:pt x="87" y="1009"/>
                  </a:lnTo>
                  <a:lnTo>
                    <a:pt x="63" y="1000"/>
                  </a:lnTo>
                  <a:lnTo>
                    <a:pt x="42" y="987"/>
                  </a:lnTo>
                  <a:lnTo>
                    <a:pt x="25" y="970"/>
                  </a:lnTo>
                  <a:lnTo>
                    <a:pt x="12" y="949"/>
                  </a:lnTo>
                  <a:lnTo>
                    <a:pt x="3" y="925"/>
                  </a:lnTo>
                  <a:lnTo>
                    <a:pt x="0" y="899"/>
                  </a:lnTo>
                  <a:lnTo>
                    <a:pt x="0" y="112"/>
                  </a:lnTo>
                  <a:lnTo>
                    <a:pt x="3" y="87"/>
                  </a:lnTo>
                  <a:lnTo>
                    <a:pt x="12" y="62"/>
                  </a:lnTo>
                  <a:lnTo>
                    <a:pt x="25" y="42"/>
                  </a:lnTo>
                  <a:lnTo>
                    <a:pt x="42" y="24"/>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noEditPoints="1"/>
            </p:cNvSpPr>
            <p:nvPr/>
          </p:nvSpPr>
          <p:spPr bwMode="auto">
            <a:xfrm>
              <a:off x="3146425" y="2457450"/>
              <a:ext cx="536575" cy="179388"/>
            </a:xfrm>
            <a:custGeom>
              <a:avLst/>
              <a:gdLst>
                <a:gd name="T0" fmla="*/ 1653 w 2361"/>
                <a:gd name="T1" fmla="*/ 293 h 787"/>
                <a:gd name="T2" fmla="*/ 1630 w 2361"/>
                <a:gd name="T3" fmla="*/ 338 h 787"/>
                <a:gd name="T4" fmla="*/ 1642 w 2361"/>
                <a:gd name="T5" fmla="*/ 427 h 787"/>
                <a:gd name="T6" fmla="*/ 1687 w 2361"/>
                <a:gd name="T7" fmla="*/ 450 h 787"/>
                <a:gd name="T8" fmla="*/ 2057 w 2361"/>
                <a:gd name="T9" fmla="*/ 439 h 787"/>
                <a:gd name="T10" fmla="*/ 2080 w 2361"/>
                <a:gd name="T11" fmla="*/ 394 h 787"/>
                <a:gd name="T12" fmla="*/ 2069 w 2361"/>
                <a:gd name="T13" fmla="*/ 304 h 787"/>
                <a:gd name="T14" fmla="*/ 2024 w 2361"/>
                <a:gd name="T15" fmla="*/ 281 h 787"/>
                <a:gd name="T16" fmla="*/ 1108 w 2361"/>
                <a:gd name="T17" fmla="*/ 284 h 787"/>
                <a:gd name="T18" fmla="*/ 1071 w 2361"/>
                <a:gd name="T19" fmla="*/ 321 h 787"/>
                <a:gd name="T20" fmla="*/ 1071 w 2361"/>
                <a:gd name="T21" fmla="*/ 410 h 787"/>
                <a:gd name="T22" fmla="*/ 1108 w 2361"/>
                <a:gd name="T23" fmla="*/ 447 h 787"/>
                <a:gd name="T24" fmla="*/ 1197 w 2361"/>
                <a:gd name="T25" fmla="*/ 447 h 787"/>
                <a:gd name="T26" fmla="*/ 1234 w 2361"/>
                <a:gd name="T27" fmla="*/ 410 h 787"/>
                <a:gd name="T28" fmla="*/ 1234 w 2361"/>
                <a:gd name="T29" fmla="*/ 321 h 787"/>
                <a:gd name="T30" fmla="*/ 1197 w 2361"/>
                <a:gd name="T31" fmla="*/ 284 h 787"/>
                <a:gd name="T32" fmla="*/ 789 w 2361"/>
                <a:gd name="T33" fmla="*/ 281 h 787"/>
                <a:gd name="T34" fmla="*/ 742 w 2361"/>
                <a:gd name="T35" fmla="*/ 305 h 787"/>
                <a:gd name="T36" fmla="*/ 731 w 2361"/>
                <a:gd name="T37" fmla="*/ 391 h 787"/>
                <a:gd name="T38" fmla="*/ 755 w 2361"/>
                <a:gd name="T39" fmla="*/ 438 h 787"/>
                <a:gd name="T40" fmla="*/ 841 w 2361"/>
                <a:gd name="T41" fmla="*/ 450 h 787"/>
                <a:gd name="T42" fmla="*/ 888 w 2361"/>
                <a:gd name="T43" fmla="*/ 426 h 787"/>
                <a:gd name="T44" fmla="*/ 899 w 2361"/>
                <a:gd name="T45" fmla="*/ 340 h 787"/>
                <a:gd name="T46" fmla="*/ 876 w 2361"/>
                <a:gd name="T47" fmla="*/ 293 h 787"/>
                <a:gd name="T48" fmla="*/ 789 w 2361"/>
                <a:gd name="T49" fmla="*/ 281 h 787"/>
                <a:gd name="T50" fmla="*/ 367 w 2361"/>
                <a:gd name="T51" fmla="*/ 237 h 787"/>
                <a:gd name="T52" fmla="*/ 305 w 2361"/>
                <a:gd name="T53" fmla="*/ 287 h 787"/>
                <a:gd name="T54" fmla="*/ 281 w 2361"/>
                <a:gd name="T55" fmla="*/ 365 h 787"/>
                <a:gd name="T56" fmla="*/ 305 w 2361"/>
                <a:gd name="T57" fmla="*/ 445 h 787"/>
                <a:gd name="T58" fmla="*/ 367 w 2361"/>
                <a:gd name="T59" fmla="*/ 495 h 787"/>
                <a:gd name="T60" fmla="*/ 450 w 2361"/>
                <a:gd name="T61" fmla="*/ 503 h 787"/>
                <a:gd name="T62" fmla="*/ 521 w 2361"/>
                <a:gd name="T63" fmla="*/ 465 h 787"/>
                <a:gd name="T64" fmla="*/ 559 w 2361"/>
                <a:gd name="T65" fmla="*/ 394 h 787"/>
                <a:gd name="T66" fmla="*/ 551 w 2361"/>
                <a:gd name="T67" fmla="*/ 311 h 787"/>
                <a:gd name="T68" fmla="*/ 500 w 2361"/>
                <a:gd name="T69" fmla="*/ 249 h 787"/>
                <a:gd name="T70" fmla="*/ 422 w 2361"/>
                <a:gd name="T71" fmla="*/ 225 h 787"/>
                <a:gd name="T72" fmla="*/ 2361 w 2361"/>
                <a:gd name="T73" fmla="*/ 732 h 787"/>
                <a:gd name="T74" fmla="*/ 2210 w 2361"/>
                <a:gd name="T75" fmla="*/ 639 h 787"/>
                <a:gd name="T76" fmla="*/ 2037 w 2361"/>
                <a:gd name="T77" fmla="*/ 584 h 787"/>
                <a:gd name="T78" fmla="*/ 1845 w 2361"/>
                <a:gd name="T79" fmla="*/ 577 h 787"/>
                <a:gd name="T80" fmla="*/ 1660 w 2361"/>
                <a:gd name="T81" fmla="*/ 619 h 787"/>
                <a:gd name="T82" fmla="*/ 1495 w 2361"/>
                <a:gd name="T83" fmla="*/ 707 h 787"/>
                <a:gd name="T84" fmla="*/ 0 w 2361"/>
                <a:gd name="T85" fmla="*/ 787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1" h="787">
                  <a:moveTo>
                    <a:pt x="1687" y="281"/>
                  </a:moveTo>
                  <a:lnTo>
                    <a:pt x="1669" y="284"/>
                  </a:lnTo>
                  <a:lnTo>
                    <a:pt x="1653" y="293"/>
                  </a:lnTo>
                  <a:lnTo>
                    <a:pt x="1642" y="304"/>
                  </a:lnTo>
                  <a:lnTo>
                    <a:pt x="1633" y="320"/>
                  </a:lnTo>
                  <a:lnTo>
                    <a:pt x="1630" y="338"/>
                  </a:lnTo>
                  <a:lnTo>
                    <a:pt x="1630" y="394"/>
                  </a:lnTo>
                  <a:lnTo>
                    <a:pt x="1633" y="412"/>
                  </a:lnTo>
                  <a:lnTo>
                    <a:pt x="1642" y="427"/>
                  </a:lnTo>
                  <a:lnTo>
                    <a:pt x="1653" y="439"/>
                  </a:lnTo>
                  <a:lnTo>
                    <a:pt x="1669" y="447"/>
                  </a:lnTo>
                  <a:lnTo>
                    <a:pt x="1687" y="450"/>
                  </a:lnTo>
                  <a:lnTo>
                    <a:pt x="2024" y="450"/>
                  </a:lnTo>
                  <a:lnTo>
                    <a:pt x="2042" y="447"/>
                  </a:lnTo>
                  <a:lnTo>
                    <a:pt x="2057" y="439"/>
                  </a:lnTo>
                  <a:lnTo>
                    <a:pt x="2069" y="427"/>
                  </a:lnTo>
                  <a:lnTo>
                    <a:pt x="2077" y="412"/>
                  </a:lnTo>
                  <a:lnTo>
                    <a:pt x="2080" y="394"/>
                  </a:lnTo>
                  <a:lnTo>
                    <a:pt x="2080" y="338"/>
                  </a:lnTo>
                  <a:lnTo>
                    <a:pt x="2077" y="320"/>
                  </a:lnTo>
                  <a:lnTo>
                    <a:pt x="2069" y="304"/>
                  </a:lnTo>
                  <a:lnTo>
                    <a:pt x="2057" y="293"/>
                  </a:lnTo>
                  <a:lnTo>
                    <a:pt x="2042" y="284"/>
                  </a:lnTo>
                  <a:lnTo>
                    <a:pt x="2024" y="281"/>
                  </a:lnTo>
                  <a:lnTo>
                    <a:pt x="1687" y="281"/>
                  </a:lnTo>
                  <a:close/>
                  <a:moveTo>
                    <a:pt x="1127" y="281"/>
                  </a:moveTo>
                  <a:lnTo>
                    <a:pt x="1108" y="284"/>
                  </a:lnTo>
                  <a:lnTo>
                    <a:pt x="1092" y="293"/>
                  </a:lnTo>
                  <a:lnTo>
                    <a:pt x="1080" y="305"/>
                  </a:lnTo>
                  <a:lnTo>
                    <a:pt x="1071" y="321"/>
                  </a:lnTo>
                  <a:lnTo>
                    <a:pt x="1068" y="340"/>
                  </a:lnTo>
                  <a:lnTo>
                    <a:pt x="1068" y="391"/>
                  </a:lnTo>
                  <a:lnTo>
                    <a:pt x="1071" y="410"/>
                  </a:lnTo>
                  <a:lnTo>
                    <a:pt x="1080" y="426"/>
                  </a:lnTo>
                  <a:lnTo>
                    <a:pt x="1092" y="438"/>
                  </a:lnTo>
                  <a:lnTo>
                    <a:pt x="1108" y="447"/>
                  </a:lnTo>
                  <a:lnTo>
                    <a:pt x="1127" y="450"/>
                  </a:lnTo>
                  <a:lnTo>
                    <a:pt x="1178" y="450"/>
                  </a:lnTo>
                  <a:lnTo>
                    <a:pt x="1197" y="447"/>
                  </a:lnTo>
                  <a:lnTo>
                    <a:pt x="1213" y="438"/>
                  </a:lnTo>
                  <a:lnTo>
                    <a:pt x="1225" y="426"/>
                  </a:lnTo>
                  <a:lnTo>
                    <a:pt x="1234" y="410"/>
                  </a:lnTo>
                  <a:lnTo>
                    <a:pt x="1237" y="391"/>
                  </a:lnTo>
                  <a:lnTo>
                    <a:pt x="1237" y="340"/>
                  </a:lnTo>
                  <a:lnTo>
                    <a:pt x="1234" y="321"/>
                  </a:lnTo>
                  <a:lnTo>
                    <a:pt x="1225" y="305"/>
                  </a:lnTo>
                  <a:lnTo>
                    <a:pt x="1213" y="293"/>
                  </a:lnTo>
                  <a:lnTo>
                    <a:pt x="1197" y="284"/>
                  </a:lnTo>
                  <a:lnTo>
                    <a:pt x="1178" y="281"/>
                  </a:lnTo>
                  <a:lnTo>
                    <a:pt x="1127" y="281"/>
                  </a:lnTo>
                  <a:close/>
                  <a:moveTo>
                    <a:pt x="789" y="281"/>
                  </a:moveTo>
                  <a:lnTo>
                    <a:pt x="771" y="284"/>
                  </a:lnTo>
                  <a:lnTo>
                    <a:pt x="755" y="293"/>
                  </a:lnTo>
                  <a:lnTo>
                    <a:pt x="742" y="305"/>
                  </a:lnTo>
                  <a:lnTo>
                    <a:pt x="734" y="321"/>
                  </a:lnTo>
                  <a:lnTo>
                    <a:pt x="731" y="340"/>
                  </a:lnTo>
                  <a:lnTo>
                    <a:pt x="731" y="391"/>
                  </a:lnTo>
                  <a:lnTo>
                    <a:pt x="734" y="410"/>
                  </a:lnTo>
                  <a:lnTo>
                    <a:pt x="742" y="426"/>
                  </a:lnTo>
                  <a:lnTo>
                    <a:pt x="755" y="438"/>
                  </a:lnTo>
                  <a:lnTo>
                    <a:pt x="771" y="447"/>
                  </a:lnTo>
                  <a:lnTo>
                    <a:pt x="789" y="450"/>
                  </a:lnTo>
                  <a:lnTo>
                    <a:pt x="841" y="450"/>
                  </a:lnTo>
                  <a:lnTo>
                    <a:pt x="859" y="447"/>
                  </a:lnTo>
                  <a:lnTo>
                    <a:pt x="876" y="438"/>
                  </a:lnTo>
                  <a:lnTo>
                    <a:pt x="888" y="426"/>
                  </a:lnTo>
                  <a:lnTo>
                    <a:pt x="897" y="410"/>
                  </a:lnTo>
                  <a:lnTo>
                    <a:pt x="899" y="391"/>
                  </a:lnTo>
                  <a:lnTo>
                    <a:pt x="899" y="340"/>
                  </a:lnTo>
                  <a:lnTo>
                    <a:pt x="897" y="321"/>
                  </a:lnTo>
                  <a:lnTo>
                    <a:pt x="888" y="305"/>
                  </a:lnTo>
                  <a:lnTo>
                    <a:pt x="876" y="293"/>
                  </a:lnTo>
                  <a:lnTo>
                    <a:pt x="859" y="284"/>
                  </a:lnTo>
                  <a:lnTo>
                    <a:pt x="841" y="281"/>
                  </a:lnTo>
                  <a:lnTo>
                    <a:pt x="789" y="281"/>
                  </a:lnTo>
                  <a:close/>
                  <a:moveTo>
                    <a:pt x="422" y="225"/>
                  </a:moveTo>
                  <a:lnTo>
                    <a:pt x="393" y="228"/>
                  </a:lnTo>
                  <a:lnTo>
                    <a:pt x="367" y="237"/>
                  </a:lnTo>
                  <a:lnTo>
                    <a:pt x="343" y="249"/>
                  </a:lnTo>
                  <a:lnTo>
                    <a:pt x="322" y="266"/>
                  </a:lnTo>
                  <a:lnTo>
                    <a:pt x="305" y="287"/>
                  </a:lnTo>
                  <a:lnTo>
                    <a:pt x="292" y="311"/>
                  </a:lnTo>
                  <a:lnTo>
                    <a:pt x="284" y="337"/>
                  </a:lnTo>
                  <a:lnTo>
                    <a:pt x="281" y="365"/>
                  </a:lnTo>
                  <a:lnTo>
                    <a:pt x="284" y="394"/>
                  </a:lnTo>
                  <a:lnTo>
                    <a:pt x="292" y="420"/>
                  </a:lnTo>
                  <a:lnTo>
                    <a:pt x="305" y="445"/>
                  </a:lnTo>
                  <a:lnTo>
                    <a:pt x="322" y="465"/>
                  </a:lnTo>
                  <a:lnTo>
                    <a:pt x="343" y="482"/>
                  </a:lnTo>
                  <a:lnTo>
                    <a:pt x="367" y="495"/>
                  </a:lnTo>
                  <a:lnTo>
                    <a:pt x="393" y="503"/>
                  </a:lnTo>
                  <a:lnTo>
                    <a:pt x="422" y="506"/>
                  </a:lnTo>
                  <a:lnTo>
                    <a:pt x="450" y="503"/>
                  </a:lnTo>
                  <a:lnTo>
                    <a:pt x="476" y="495"/>
                  </a:lnTo>
                  <a:lnTo>
                    <a:pt x="500" y="482"/>
                  </a:lnTo>
                  <a:lnTo>
                    <a:pt x="521" y="465"/>
                  </a:lnTo>
                  <a:lnTo>
                    <a:pt x="538" y="445"/>
                  </a:lnTo>
                  <a:lnTo>
                    <a:pt x="551" y="420"/>
                  </a:lnTo>
                  <a:lnTo>
                    <a:pt x="559" y="394"/>
                  </a:lnTo>
                  <a:lnTo>
                    <a:pt x="562" y="365"/>
                  </a:lnTo>
                  <a:lnTo>
                    <a:pt x="559" y="337"/>
                  </a:lnTo>
                  <a:lnTo>
                    <a:pt x="551" y="311"/>
                  </a:lnTo>
                  <a:lnTo>
                    <a:pt x="538" y="287"/>
                  </a:lnTo>
                  <a:lnTo>
                    <a:pt x="521" y="266"/>
                  </a:lnTo>
                  <a:lnTo>
                    <a:pt x="500" y="249"/>
                  </a:lnTo>
                  <a:lnTo>
                    <a:pt x="476" y="237"/>
                  </a:lnTo>
                  <a:lnTo>
                    <a:pt x="450" y="228"/>
                  </a:lnTo>
                  <a:lnTo>
                    <a:pt x="422" y="225"/>
                  </a:lnTo>
                  <a:close/>
                  <a:moveTo>
                    <a:pt x="0" y="0"/>
                  </a:moveTo>
                  <a:lnTo>
                    <a:pt x="2361" y="0"/>
                  </a:lnTo>
                  <a:lnTo>
                    <a:pt x="2361" y="732"/>
                  </a:lnTo>
                  <a:lnTo>
                    <a:pt x="2313" y="697"/>
                  </a:lnTo>
                  <a:lnTo>
                    <a:pt x="2263" y="666"/>
                  </a:lnTo>
                  <a:lnTo>
                    <a:pt x="2210" y="639"/>
                  </a:lnTo>
                  <a:lnTo>
                    <a:pt x="2154" y="616"/>
                  </a:lnTo>
                  <a:lnTo>
                    <a:pt x="2096" y="598"/>
                  </a:lnTo>
                  <a:lnTo>
                    <a:pt x="2037" y="584"/>
                  </a:lnTo>
                  <a:lnTo>
                    <a:pt x="1974" y="577"/>
                  </a:lnTo>
                  <a:lnTo>
                    <a:pt x="1911" y="574"/>
                  </a:lnTo>
                  <a:lnTo>
                    <a:pt x="1845" y="577"/>
                  </a:lnTo>
                  <a:lnTo>
                    <a:pt x="1781" y="585"/>
                  </a:lnTo>
                  <a:lnTo>
                    <a:pt x="1720" y="600"/>
                  </a:lnTo>
                  <a:lnTo>
                    <a:pt x="1660" y="619"/>
                  </a:lnTo>
                  <a:lnTo>
                    <a:pt x="1601" y="644"/>
                  </a:lnTo>
                  <a:lnTo>
                    <a:pt x="1547" y="673"/>
                  </a:lnTo>
                  <a:lnTo>
                    <a:pt x="1495" y="707"/>
                  </a:lnTo>
                  <a:lnTo>
                    <a:pt x="1446" y="746"/>
                  </a:lnTo>
                  <a:lnTo>
                    <a:pt x="1401" y="787"/>
                  </a:lnTo>
                  <a:lnTo>
                    <a:pt x="0" y="787"/>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noEditPoints="1"/>
            </p:cNvSpPr>
            <p:nvPr/>
          </p:nvSpPr>
          <p:spPr bwMode="auto">
            <a:xfrm>
              <a:off x="3443288" y="2614613"/>
              <a:ext cx="274638" cy="274638"/>
            </a:xfrm>
            <a:custGeom>
              <a:avLst/>
              <a:gdLst>
                <a:gd name="T0" fmla="*/ 565 w 1213"/>
                <a:gd name="T1" fmla="*/ 95 h 1213"/>
                <a:gd name="T2" fmla="*/ 533 w 1213"/>
                <a:gd name="T3" fmla="*/ 113 h 1213"/>
                <a:gd name="T4" fmla="*/ 515 w 1213"/>
                <a:gd name="T5" fmla="*/ 144 h 1213"/>
                <a:gd name="T6" fmla="*/ 513 w 1213"/>
                <a:gd name="T7" fmla="*/ 629 h 1213"/>
                <a:gd name="T8" fmla="*/ 523 w 1213"/>
                <a:gd name="T9" fmla="*/ 665 h 1213"/>
                <a:gd name="T10" fmla="*/ 548 w 1213"/>
                <a:gd name="T11" fmla="*/ 690 h 1213"/>
                <a:gd name="T12" fmla="*/ 949 w 1213"/>
                <a:gd name="T13" fmla="*/ 920 h 1213"/>
                <a:gd name="T14" fmla="*/ 985 w 1213"/>
                <a:gd name="T15" fmla="*/ 920 h 1213"/>
                <a:gd name="T16" fmla="*/ 1017 w 1213"/>
                <a:gd name="T17" fmla="*/ 902 h 1213"/>
                <a:gd name="T18" fmla="*/ 1035 w 1213"/>
                <a:gd name="T19" fmla="*/ 869 h 1213"/>
                <a:gd name="T20" fmla="*/ 1035 w 1213"/>
                <a:gd name="T21" fmla="*/ 833 h 1213"/>
                <a:gd name="T22" fmla="*/ 1017 w 1213"/>
                <a:gd name="T23" fmla="*/ 802 h 1213"/>
                <a:gd name="T24" fmla="*/ 654 w 1213"/>
                <a:gd name="T25" fmla="*/ 589 h 1213"/>
                <a:gd name="T26" fmla="*/ 650 w 1213"/>
                <a:gd name="T27" fmla="*/ 144 h 1213"/>
                <a:gd name="T28" fmla="*/ 632 w 1213"/>
                <a:gd name="T29" fmla="*/ 113 h 1213"/>
                <a:gd name="T30" fmla="*/ 602 w 1213"/>
                <a:gd name="T31" fmla="*/ 95 h 1213"/>
                <a:gd name="T32" fmla="*/ 606 w 1213"/>
                <a:gd name="T33" fmla="*/ 0 h 1213"/>
                <a:gd name="T34" fmla="*/ 729 w 1213"/>
                <a:gd name="T35" fmla="*/ 11 h 1213"/>
                <a:gd name="T36" fmla="*/ 843 w 1213"/>
                <a:gd name="T37" fmla="*/ 47 h 1213"/>
                <a:gd name="T38" fmla="*/ 946 w 1213"/>
                <a:gd name="T39" fmla="*/ 103 h 1213"/>
                <a:gd name="T40" fmla="*/ 1036 w 1213"/>
                <a:gd name="T41" fmla="*/ 177 h 1213"/>
                <a:gd name="T42" fmla="*/ 1110 w 1213"/>
                <a:gd name="T43" fmla="*/ 267 h 1213"/>
                <a:gd name="T44" fmla="*/ 1166 w 1213"/>
                <a:gd name="T45" fmla="*/ 370 h 1213"/>
                <a:gd name="T46" fmla="*/ 1202 w 1213"/>
                <a:gd name="T47" fmla="*/ 484 h 1213"/>
                <a:gd name="T48" fmla="*/ 1213 w 1213"/>
                <a:gd name="T49" fmla="*/ 606 h 1213"/>
                <a:gd name="T50" fmla="*/ 1202 w 1213"/>
                <a:gd name="T51" fmla="*/ 729 h 1213"/>
                <a:gd name="T52" fmla="*/ 1166 w 1213"/>
                <a:gd name="T53" fmla="*/ 843 h 1213"/>
                <a:gd name="T54" fmla="*/ 1110 w 1213"/>
                <a:gd name="T55" fmla="*/ 946 h 1213"/>
                <a:gd name="T56" fmla="*/ 1036 w 1213"/>
                <a:gd name="T57" fmla="*/ 1036 h 1213"/>
                <a:gd name="T58" fmla="*/ 946 w 1213"/>
                <a:gd name="T59" fmla="*/ 1110 h 1213"/>
                <a:gd name="T60" fmla="*/ 843 w 1213"/>
                <a:gd name="T61" fmla="*/ 1166 h 1213"/>
                <a:gd name="T62" fmla="*/ 729 w 1213"/>
                <a:gd name="T63" fmla="*/ 1201 h 1213"/>
                <a:gd name="T64" fmla="*/ 606 w 1213"/>
                <a:gd name="T65" fmla="*/ 1213 h 1213"/>
                <a:gd name="T66" fmla="*/ 484 w 1213"/>
                <a:gd name="T67" fmla="*/ 1201 h 1213"/>
                <a:gd name="T68" fmla="*/ 370 w 1213"/>
                <a:gd name="T69" fmla="*/ 1166 h 1213"/>
                <a:gd name="T70" fmla="*/ 267 w 1213"/>
                <a:gd name="T71" fmla="*/ 1110 h 1213"/>
                <a:gd name="T72" fmla="*/ 177 w 1213"/>
                <a:gd name="T73" fmla="*/ 1036 h 1213"/>
                <a:gd name="T74" fmla="*/ 103 w 1213"/>
                <a:gd name="T75" fmla="*/ 946 h 1213"/>
                <a:gd name="T76" fmla="*/ 47 w 1213"/>
                <a:gd name="T77" fmla="*/ 843 h 1213"/>
                <a:gd name="T78" fmla="*/ 11 w 1213"/>
                <a:gd name="T79" fmla="*/ 729 h 1213"/>
                <a:gd name="T80" fmla="*/ 0 w 1213"/>
                <a:gd name="T81" fmla="*/ 606 h 1213"/>
                <a:gd name="T82" fmla="*/ 11 w 1213"/>
                <a:gd name="T83" fmla="*/ 484 h 1213"/>
                <a:gd name="T84" fmla="*/ 47 w 1213"/>
                <a:gd name="T85" fmla="*/ 370 h 1213"/>
                <a:gd name="T86" fmla="*/ 103 w 1213"/>
                <a:gd name="T87" fmla="*/ 267 h 1213"/>
                <a:gd name="T88" fmla="*/ 177 w 1213"/>
                <a:gd name="T89" fmla="*/ 177 h 1213"/>
                <a:gd name="T90" fmla="*/ 267 w 1213"/>
                <a:gd name="T91" fmla="*/ 103 h 1213"/>
                <a:gd name="T92" fmla="*/ 370 w 1213"/>
                <a:gd name="T93" fmla="*/ 47 h 1213"/>
                <a:gd name="T94" fmla="*/ 484 w 1213"/>
                <a:gd name="T95" fmla="*/ 11 h 1213"/>
                <a:gd name="T96" fmla="*/ 606 w 1213"/>
                <a:gd name="T97"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3" h="1213">
                  <a:moveTo>
                    <a:pt x="583" y="93"/>
                  </a:moveTo>
                  <a:lnTo>
                    <a:pt x="565" y="95"/>
                  </a:lnTo>
                  <a:lnTo>
                    <a:pt x="548" y="102"/>
                  </a:lnTo>
                  <a:lnTo>
                    <a:pt x="533" y="113"/>
                  </a:lnTo>
                  <a:lnTo>
                    <a:pt x="523" y="127"/>
                  </a:lnTo>
                  <a:lnTo>
                    <a:pt x="515" y="144"/>
                  </a:lnTo>
                  <a:lnTo>
                    <a:pt x="513" y="162"/>
                  </a:lnTo>
                  <a:lnTo>
                    <a:pt x="513" y="629"/>
                  </a:lnTo>
                  <a:lnTo>
                    <a:pt x="515" y="648"/>
                  </a:lnTo>
                  <a:lnTo>
                    <a:pt x="523" y="665"/>
                  </a:lnTo>
                  <a:lnTo>
                    <a:pt x="533" y="679"/>
                  </a:lnTo>
                  <a:lnTo>
                    <a:pt x="548" y="690"/>
                  </a:lnTo>
                  <a:lnTo>
                    <a:pt x="932" y="912"/>
                  </a:lnTo>
                  <a:lnTo>
                    <a:pt x="949" y="920"/>
                  </a:lnTo>
                  <a:lnTo>
                    <a:pt x="968" y="922"/>
                  </a:lnTo>
                  <a:lnTo>
                    <a:pt x="985" y="920"/>
                  </a:lnTo>
                  <a:lnTo>
                    <a:pt x="1002" y="912"/>
                  </a:lnTo>
                  <a:lnTo>
                    <a:pt x="1017" y="902"/>
                  </a:lnTo>
                  <a:lnTo>
                    <a:pt x="1029" y="887"/>
                  </a:lnTo>
                  <a:lnTo>
                    <a:pt x="1035" y="869"/>
                  </a:lnTo>
                  <a:lnTo>
                    <a:pt x="1038" y="851"/>
                  </a:lnTo>
                  <a:lnTo>
                    <a:pt x="1035" y="833"/>
                  </a:lnTo>
                  <a:lnTo>
                    <a:pt x="1029" y="817"/>
                  </a:lnTo>
                  <a:lnTo>
                    <a:pt x="1017" y="802"/>
                  </a:lnTo>
                  <a:lnTo>
                    <a:pt x="1002" y="791"/>
                  </a:lnTo>
                  <a:lnTo>
                    <a:pt x="654" y="589"/>
                  </a:lnTo>
                  <a:lnTo>
                    <a:pt x="654" y="162"/>
                  </a:lnTo>
                  <a:lnTo>
                    <a:pt x="650" y="144"/>
                  </a:lnTo>
                  <a:lnTo>
                    <a:pt x="644" y="127"/>
                  </a:lnTo>
                  <a:lnTo>
                    <a:pt x="632" y="113"/>
                  </a:lnTo>
                  <a:lnTo>
                    <a:pt x="619" y="102"/>
                  </a:lnTo>
                  <a:lnTo>
                    <a:pt x="602" y="95"/>
                  </a:lnTo>
                  <a:lnTo>
                    <a:pt x="583" y="93"/>
                  </a:lnTo>
                  <a:close/>
                  <a:moveTo>
                    <a:pt x="606" y="0"/>
                  </a:moveTo>
                  <a:lnTo>
                    <a:pt x="668" y="2"/>
                  </a:lnTo>
                  <a:lnTo>
                    <a:pt x="729" y="11"/>
                  </a:lnTo>
                  <a:lnTo>
                    <a:pt x="787" y="26"/>
                  </a:lnTo>
                  <a:lnTo>
                    <a:pt x="843" y="47"/>
                  </a:lnTo>
                  <a:lnTo>
                    <a:pt x="895" y="73"/>
                  </a:lnTo>
                  <a:lnTo>
                    <a:pt x="946" y="103"/>
                  </a:lnTo>
                  <a:lnTo>
                    <a:pt x="993" y="138"/>
                  </a:lnTo>
                  <a:lnTo>
                    <a:pt x="1036" y="177"/>
                  </a:lnTo>
                  <a:lnTo>
                    <a:pt x="1075" y="220"/>
                  </a:lnTo>
                  <a:lnTo>
                    <a:pt x="1110" y="267"/>
                  </a:lnTo>
                  <a:lnTo>
                    <a:pt x="1140" y="318"/>
                  </a:lnTo>
                  <a:lnTo>
                    <a:pt x="1166" y="370"/>
                  </a:lnTo>
                  <a:lnTo>
                    <a:pt x="1186" y="426"/>
                  </a:lnTo>
                  <a:lnTo>
                    <a:pt x="1202" y="484"/>
                  </a:lnTo>
                  <a:lnTo>
                    <a:pt x="1210" y="545"/>
                  </a:lnTo>
                  <a:lnTo>
                    <a:pt x="1213" y="606"/>
                  </a:lnTo>
                  <a:lnTo>
                    <a:pt x="1210" y="668"/>
                  </a:lnTo>
                  <a:lnTo>
                    <a:pt x="1202" y="729"/>
                  </a:lnTo>
                  <a:lnTo>
                    <a:pt x="1186" y="787"/>
                  </a:lnTo>
                  <a:lnTo>
                    <a:pt x="1166" y="843"/>
                  </a:lnTo>
                  <a:lnTo>
                    <a:pt x="1140" y="895"/>
                  </a:lnTo>
                  <a:lnTo>
                    <a:pt x="1110" y="946"/>
                  </a:lnTo>
                  <a:lnTo>
                    <a:pt x="1075" y="993"/>
                  </a:lnTo>
                  <a:lnTo>
                    <a:pt x="1036" y="1036"/>
                  </a:lnTo>
                  <a:lnTo>
                    <a:pt x="993" y="1075"/>
                  </a:lnTo>
                  <a:lnTo>
                    <a:pt x="946" y="1110"/>
                  </a:lnTo>
                  <a:lnTo>
                    <a:pt x="895" y="1141"/>
                  </a:lnTo>
                  <a:lnTo>
                    <a:pt x="843" y="1166"/>
                  </a:lnTo>
                  <a:lnTo>
                    <a:pt x="787" y="1186"/>
                  </a:lnTo>
                  <a:lnTo>
                    <a:pt x="729" y="1201"/>
                  </a:lnTo>
                  <a:lnTo>
                    <a:pt x="668" y="1210"/>
                  </a:lnTo>
                  <a:lnTo>
                    <a:pt x="606" y="1213"/>
                  </a:lnTo>
                  <a:lnTo>
                    <a:pt x="545" y="1210"/>
                  </a:lnTo>
                  <a:lnTo>
                    <a:pt x="484" y="1201"/>
                  </a:lnTo>
                  <a:lnTo>
                    <a:pt x="426" y="1186"/>
                  </a:lnTo>
                  <a:lnTo>
                    <a:pt x="370" y="1166"/>
                  </a:lnTo>
                  <a:lnTo>
                    <a:pt x="318" y="1141"/>
                  </a:lnTo>
                  <a:lnTo>
                    <a:pt x="267" y="1110"/>
                  </a:lnTo>
                  <a:lnTo>
                    <a:pt x="220" y="1075"/>
                  </a:lnTo>
                  <a:lnTo>
                    <a:pt x="177" y="1036"/>
                  </a:lnTo>
                  <a:lnTo>
                    <a:pt x="138" y="993"/>
                  </a:lnTo>
                  <a:lnTo>
                    <a:pt x="103" y="946"/>
                  </a:lnTo>
                  <a:lnTo>
                    <a:pt x="73" y="895"/>
                  </a:lnTo>
                  <a:lnTo>
                    <a:pt x="47" y="843"/>
                  </a:lnTo>
                  <a:lnTo>
                    <a:pt x="27" y="787"/>
                  </a:lnTo>
                  <a:lnTo>
                    <a:pt x="11" y="729"/>
                  </a:lnTo>
                  <a:lnTo>
                    <a:pt x="3" y="668"/>
                  </a:lnTo>
                  <a:lnTo>
                    <a:pt x="0" y="606"/>
                  </a:lnTo>
                  <a:lnTo>
                    <a:pt x="3" y="545"/>
                  </a:lnTo>
                  <a:lnTo>
                    <a:pt x="11" y="484"/>
                  </a:lnTo>
                  <a:lnTo>
                    <a:pt x="27" y="426"/>
                  </a:lnTo>
                  <a:lnTo>
                    <a:pt x="47" y="370"/>
                  </a:lnTo>
                  <a:lnTo>
                    <a:pt x="73" y="318"/>
                  </a:lnTo>
                  <a:lnTo>
                    <a:pt x="103" y="267"/>
                  </a:lnTo>
                  <a:lnTo>
                    <a:pt x="138" y="220"/>
                  </a:lnTo>
                  <a:lnTo>
                    <a:pt x="177" y="177"/>
                  </a:lnTo>
                  <a:lnTo>
                    <a:pt x="220" y="138"/>
                  </a:lnTo>
                  <a:lnTo>
                    <a:pt x="267" y="103"/>
                  </a:lnTo>
                  <a:lnTo>
                    <a:pt x="318" y="73"/>
                  </a:lnTo>
                  <a:lnTo>
                    <a:pt x="370" y="47"/>
                  </a:lnTo>
                  <a:lnTo>
                    <a:pt x="426" y="26"/>
                  </a:lnTo>
                  <a:lnTo>
                    <a:pt x="484" y="11"/>
                  </a:lnTo>
                  <a:lnTo>
                    <a:pt x="545" y="2"/>
                  </a:lnTo>
                  <a:lnTo>
                    <a:pt x="606" y="0"/>
                  </a:lnTo>
                  <a:close/>
                </a:path>
              </a:pathLst>
            </a:custGeom>
            <a:solidFill>
              <a:srgbClr val="F8C33B"/>
            </a:solidFill>
            <a:ln w="0">
              <a:solidFill>
                <a:srgbClr val="F8C3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a:grpSpLocks noChangeAspect="1"/>
          </p:cNvGrpSpPr>
          <p:nvPr/>
        </p:nvGrpSpPr>
        <p:grpSpPr>
          <a:xfrm>
            <a:off x="6451922" y="3415241"/>
            <a:ext cx="831882" cy="662972"/>
            <a:chOff x="1689100" y="2430463"/>
            <a:chExt cx="625475" cy="498475"/>
          </a:xfrm>
        </p:grpSpPr>
        <p:sp>
          <p:nvSpPr>
            <p:cNvPr id="41" name="Freeform 13"/>
            <p:cNvSpPr>
              <a:spLocks/>
            </p:cNvSpPr>
            <p:nvPr/>
          </p:nvSpPr>
          <p:spPr bwMode="auto">
            <a:xfrm>
              <a:off x="1689100" y="2430463"/>
              <a:ext cx="625475" cy="498475"/>
            </a:xfrm>
            <a:custGeom>
              <a:avLst/>
              <a:gdLst>
                <a:gd name="T0" fmla="*/ 113 w 2755"/>
                <a:gd name="T1" fmla="*/ 0 h 2193"/>
                <a:gd name="T2" fmla="*/ 2474 w 2755"/>
                <a:gd name="T3" fmla="*/ 0 h 2193"/>
                <a:gd name="T4" fmla="*/ 2500 w 2755"/>
                <a:gd name="T5" fmla="*/ 3 h 2193"/>
                <a:gd name="T6" fmla="*/ 2524 w 2755"/>
                <a:gd name="T7" fmla="*/ 12 h 2193"/>
                <a:gd name="T8" fmla="*/ 2545 w 2755"/>
                <a:gd name="T9" fmla="*/ 24 h 2193"/>
                <a:gd name="T10" fmla="*/ 2562 w 2755"/>
                <a:gd name="T11" fmla="*/ 42 h 2193"/>
                <a:gd name="T12" fmla="*/ 2575 w 2755"/>
                <a:gd name="T13" fmla="*/ 62 h 2193"/>
                <a:gd name="T14" fmla="*/ 2584 w 2755"/>
                <a:gd name="T15" fmla="*/ 87 h 2193"/>
                <a:gd name="T16" fmla="*/ 2587 w 2755"/>
                <a:gd name="T17" fmla="*/ 112 h 2193"/>
                <a:gd name="T18" fmla="*/ 2587 w 2755"/>
                <a:gd name="T19" fmla="*/ 682 h 2193"/>
                <a:gd name="T20" fmla="*/ 2622 w 2755"/>
                <a:gd name="T21" fmla="*/ 695 h 2193"/>
                <a:gd name="T22" fmla="*/ 2654 w 2755"/>
                <a:gd name="T23" fmla="*/ 712 h 2193"/>
                <a:gd name="T24" fmla="*/ 2683 w 2755"/>
                <a:gd name="T25" fmla="*/ 734 h 2193"/>
                <a:gd name="T26" fmla="*/ 2707 w 2755"/>
                <a:gd name="T27" fmla="*/ 761 h 2193"/>
                <a:gd name="T28" fmla="*/ 2728 w 2755"/>
                <a:gd name="T29" fmla="*/ 791 h 2193"/>
                <a:gd name="T30" fmla="*/ 2742 w 2755"/>
                <a:gd name="T31" fmla="*/ 825 h 2193"/>
                <a:gd name="T32" fmla="*/ 2752 w 2755"/>
                <a:gd name="T33" fmla="*/ 861 h 2193"/>
                <a:gd name="T34" fmla="*/ 2755 w 2755"/>
                <a:gd name="T35" fmla="*/ 899 h 2193"/>
                <a:gd name="T36" fmla="*/ 2755 w 2755"/>
                <a:gd name="T37" fmla="*/ 1968 h 2193"/>
                <a:gd name="T38" fmla="*/ 2753 w 2755"/>
                <a:gd name="T39" fmla="*/ 2004 h 2193"/>
                <a:gd name="T40" fmla="*/ 2744 w 2755"/>
                <a:gd name="T41" fmla="*/ 2039 h 2193"/>
                <a:gd name="T42" fmla="*/ 2731 w 2755"/>
                <a:gd name="T43" fmla="*/ 2070 h 2193"/>
                <a:gd name="T44" fmla="*/ 2712 w 2755"/>
                <a:gd name="T45" fmla="*/ 2100 h 2193"/>
                <a:gd name="T46" fmla="*/ 2689 w 2755"/>
                <a:gd name="T47" fmla="*/ 2126 h 2193"/>
                <a:gd name="T48" fmla="*/ 2663 w 2755"/>
                <a:gd name="T49" fmla="*/ 2149 h 2193"/>
                <a:gd name="T50" fmla="*/ 2633 w 2755"/>
                <a:gd name="T51" fmla="*/ 2168 h 2193"/>
                <a:gd name="T52" fmla="*/ 2602 w 2755"/>
                <a:gd name="T53" fmla="*/ 2181 h 2193"/>
                <a:gd name="T54" fmla="*/ 2567 w 2755"/>
                <a:gd name="T55" fmla="*/ 2190 h 2193"/>
                <a:gd name="T56" fmla="*/ 2531 w 2755"/>
                <a:gd name="T57" fmla="*/ 2193 h 2193"/>
                <a:gd name="T58" fmla="*/ 1294 w 2755"/>
                <a:gd name="T59" fmla="*/ 2193 h 2193"/>
                <a:gd name="T60" fmla="*/ 1257 w 2755"/>
                <a:gd name="T61" fmla="*/ 2190 h 2193"/>
                <a:gd name="T62" fmla="*/ 1222 w 2755"/>
                <a:gd name="T63" fmla="*/ 2181 h 2193"/>
                <a:gd name="T64" fmla="*/ 1191 w 2755"/>
                <a:gd name="T65" fmla="*/ 2168 h 2193"/>
                <a:gd name="T66" fmla="*/ 1161 w 2755"/>
                <a:gd name="T67" fmla="*/ 2149 h 2193"/>
                <a:gd name="T68" fmla="*/ 1135 w 2755"/>
                <a:gd name="T69" fmla="*/ 2126 h 2193"/>
                <a:gd name="T70" fmla="*/ 1112 w 2755"/>
                <a:gd name="T71" fmla="*/ 2100 h 2193"/>
                <a:gd name="T72" fmla="*/ 1093 w 2755"/>
                <a:gd name="T73" fmla="*/ 2070 h 2193"/>
                <a:gd name="T74" fmla="*/ 1081 w 2755"/>
                <a:gd name="T75" fmla="*/ 2039 h 2193"/>
                <a:gd name="T76" fmla="*/ 1071 w 2755"/>
                <a:gd name="T77" fmla="*/ 2004 h 2193"/>
                <a:gd name="T78" fmla="*/ 1069 w 2755"/>
                <a:gd name="T79" fmla="*/ 1968 h 2193"/>
                <a:gd name="T80" fmla="*/ 1069 w 2755"/>
                <a:gd name="T81" fmla="*/ 1012 h 2193"/>
                <a:gd name="T82" fmla="*/ 113 w 2755"/>
                <a:gd name="T83" fmla="*/ 1012 h 2193"/>
                <a:gd name="T84" fmla="*/ 87 w 2755"/>
                <a:gd name="T85" fmla="*/ 1009 h 2193"/>
                <a:gd name="T86" fmla="*/ 63 w 2755"/>
                <a:gd name="T87" fmla="*/ 1000 h 2193"/>
                <a:gd name="T88" fmla="*/ 42 w 2755"/>
                <a:gd name="T89" fmla="*/ 987 h 2193"/>
                <a:gd name="T90" fmla="*/ 25 w 2755"/>
                <a:gd name="T91" fmla="*/ 970 h 2193"/>
                <a:gd name="T92" fmla="*/ 12 w 2755"/>
                <a:gd name="T93" fmla="*/ 949 h 2193"/>
                <a:gd name="T94" fmla="*/ 3 w 2755"/>
                <a:gd name="T95" fmla="*/ 925 h 2193"/>
                <a:gd name="T96" fmla="*/ 0 w 2755"/>
                <a:gd name="T97" fmla="*/ 899 h 2193"/>
                <a:gd name="T98" fmla="*/ 0 w 2755"/>
                <a:gd name="T99" fmla="*/ 112 h 2193"/>
                <a:gd name="T100" fmla="*/ 3 w 2755"/>
                <a:gd name="T101" fmla="*/ 87 h 2193"/>
                <a:gd name="T102" fmla="*/ 12 w 2755"/>
                <a:gd name="T103" fmla="*/ 62 h 2193"/>
                <a:gd name="T104" fmla="*/ 25 w 2755"/>
                <a:gd name="T105" fmla="*/ 42 h 2193"/>
                <a:gd name="T106" fmla="*/ 42 w 2755"/>
                <a:gd name="T107" fmla="*/ 24 h 2193"/>
                <a:gd name="T108" fmla="*/ 63 w 2755"/>
                <a:gd name="T109" fmla="*/ 12 h 2193"/>
                <a:gd name="T110" fmla="*/ 87 w 2755"/>
                <a:gd name="T111" fmla="*/ 3 h 2193"/>
                <a:gd name="T112" fmla="*/ 113 w 2755"/>
                <a:gd name="T113" fmla="*/ 0 h 2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55" h="2193">
                  <a:moveTo>
                    <a:pt x="113" y="0"/>
                  </a:moveTo>
                  <a:lnTo>
                    <a:pt x="2474" y="0"/>
                  </a:lnTo>
                  <a:lnTo>
                    <a:pt x="2500" y="3"/>
                  </a:lnTo>
                  <a:lnTo>
                    <a:pt x="2524" y="12"/>
                  </a:lnTo>
                  <a:lnTo>
                    <a:pt x="2545" y="24"/>
                  </a:lnTo>
                  <a:lnTo>
                    <a:pt x="2562" y="42"/>
                  </a:lnTo>
                  <a:lnTo>
                    <a:pt x="2575" y="62"/>
                  </a:lnTo>
                  <a:lnTo>
                    <a:pt x="2584" y="87"/>
                  </a:lnTo>
                  <a:lnTo>
                    <a:pt x="2587" y="112"/>
                  </a:lnTo>
                  <a:lnTo>
                    <a:pt x="2587" y="682"/>
                  </a:lnTo>
                  <a:lnTo>
                    <a:pt x="2622" y="695"/>
                  </a:lnTo>
                  <a:lnTo>
                    <a:pt x="2654" y="712"/>
                  </a:lnTo>
                  <a:lnTo>
                    <a:pt x="2683" y="734"/>
                  </a:lnTo>
                  <a:lnTo>
                    <a:pt x="2707" y="761"/>
                  </a:lnTo>
                  <a:lnTo>
                    <a:pt x="2728" y="791"/>
                  </a:lnTo>
                  <a:lnTo>
                    <a:pt x="2742" y="825"/>
                  </a:lnTo>
                  <a:lnTo>
                    <a:pt x="2752" y="861"/>
                  </a:lnTo>
                  <a:lnTo>
                    <a:pt x="2755" y="899"/>
                  </a:lnTo>
                  <a:lnTo>
                    <a:pt x="2755" y="1968"/>
                  </a:lnTo>
                  <a:lnTo>
                    <a:pt x="2753" y="2004"/>
                  </a:lnTo>
                  <a:lnTo>
                    <a:pt x="2744" y="2039"/>
                  </a:lnTo>
                  <a:lnTo>
                    <a:pt x="2731" y="2070"/>
                  </a:lnTo>
                  <a:lnTo>
                    <a:pt x="2712" y="2100"/>
                  </a:lnTo>
                  <a:lnTo>
                    <a:pt x="2689" y="2126"/>
                  </a:lnTo>
                  <a:lnTo>
                    <a:pt x="2663" y="2149"/>
                  </a:lnTo>
                  <a:lnTo>
                    <a:pt x="2633" y="2168"/>
                  </a:lnTo>
                  <a:lnTo>
                    <a:pt x="2602" y="2181"/>
                  </a:lnTo>
                  <a:lnTo>
                    <a:pt x="2567" y="2190"/>
                  </a:lnTo>
                  <a:lnTo>
                    <a:pt x="2531" y="2193"/>
                  </a:lnTo>
                  <a:lnTo>
                    <a:pt x="1294" y="2193"/>
                  </a:lnTo>
                  <a:lnTo>
                    <a:pt x="1257" y="2190"/>
                  </a:lnTo>
                  <a:lnTo>
                    <a:pt x="1222" y="2181"/>
                  </a:lnTo>
                  <a:lnTo>
                    <a:pt x="1191" y="2168"/>
                  </a:lnTo>
                  <a:lnTo>
                    <a:pt x="1161" y="2149"/>
                  </a:lnTo>
                  <a:lnTo>
                    <a:pt x="1135" y="2126"/>
                  </a:lnTo>
                  <a:lnTo>
                    <a:pt x="1112" y="2100"/>
                  </a:lnTo>
                  <a:lnTo>
                    <a:pt x="1093" y="2070"/>
                  </a:lnTo>
                  <a:lnTo>
                    <a:pt x="1081" y="2039"/>
                  </a:lnTo>
                  <a:lnTo>
                    <a:pt x="1071" y="2004"/>
                  </a:lnTo>
                  <a:lnTo>
                    <a:pt x="1069" y="1968"/>
                  </a:lnTo>
                  <a:lnTo>
                    <a:pt x="1069" y="1012"/>
                  </a:lnTo>
                  <a:lnTo>
                    <a:pt x="113" y="1012"/>
                  </a:lnTo>
                  <a:lnTo>
                    <a:pt x="87" y="1009"/>
                  </a:lnTo>
                  <a:lnTo>
                    <a:pt x="63" y="1000"/>
                  </a:lnTo>
                  <a:lnTo>
                    <a:pt x="42" y="987"/>
                  </a:lnTo>
                  <a:lnTo>
                    <a:pt x="25" y="970"/>
                  </a:lnTo>
                  <a:lnTo>
                    <a:pt x="12" y="949"/>
                  </a:lnTo>
                  <a:lnTo>
                    <a:pt x="3" y="925"/>
                  </a:lnTo>
                  <a:lnTo>
                    <a:pt x="0" y="899"/>
                  </a:lnTo>
                  <a:lnTo>
                    <a:pt x="0" y="112"/>
                  </a:lnTo>
                  <a:lnTo>
                    <a:pt x="3" y="87"/>
                  </a:lnTo>
                  <a:lnTo>
                    <a:pt x="12" y="62"/>
                  </a:lnTo>
                  <a:lnTo>
                    <a:pt x="25" y="42"/>
                  </a:lnTo>
                  <a:lnTo>
                    <a:pt x="42" y="24"/>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4"/>
            <p:cNvSpPr>
              <a:spLocks noEditPoints="1"/>
            </p:cNvSpPr>
            <p:nvPr/>
          </p:nvSpPr>
          <p:spPr bwMode="auto">
            <a:xfrm>
              <a:off x="1714500" y="2455863"/>
              <a:ext cx="536575" cy="179388"/>
            </a:xfrm>
            <a:custGeom>
              <a:avLst/>
              <a:gdLst>
                <a:gd name="T0" fmla="*/ 1669 w 2361"/>
                <a:gd name="T1" fmla="*/ 284 h 787"/>
                <a:gd name="T2" fmla="*/ 1642 w 2361"/>
                <a:gd name="T3" fmla="*/ 304 h 787"/>
                <a:gd name="T4" fmla="*/ 1630 w 2361"/>
                <a:gd name="T5" fmla="*/ 338 h 787"/>
                <a:gd name="T6" fmla="*/ 1633 w 2361"/>
                <a:gd name="T7" fmla="*/ 412 h 787"/>
                <a:gd name="T8" fmla="*/ 1653 w 2361"/>
                <a:gd name="T9" fmla="*/ 439 h 787"/>
                <a:gd name="T10" fmla="*/ 1687 w 2361"/>
                <a:gd name="T11" fmla="*/ 450 h 787"/>
                <a:gd name="T12" fmla="*/ 2042 w 2361"/>
                <a:gd name="T13" fmla="*/ 447 h 787"/>
                <a:gd name="T14" fmla="*/ 2069 w 2361"/>
                <a:gd name="T15" fmla="*/ 427 h 787"/>
                <a:gd name="T16" fmla="*/ 2080 w 2361"/>
                <a:gd name="T17" fmla="*/ 394 h 787"/>
                <a:gd name="T18" fmla="*/ 2077 w 2361"/>
                <a:gd name="T19" fmla="*/ 320 h 787"/>
                <a:gd name="T20" fmla="*/ 2057 w 2361"/>
                <a:gd name="T21" fmla="*/ 293 h 787"/>
                <a:gd name="T22" fmla="*/ 2024 w 2361"/>
                <a:gd name="T23" fmla="*/ 281 h 787"/>
                <a:gd name="T24" fmla="*/ 1127 w 2361"/>
                <a:gd name="T25" fmla="*/ 281 h 787"/>
                <a:gd name="T26" fmla="*/ 1092 w 2361"/>
                <a:gd name="T27" fmla="*/ 293 h 787"/>
                <a:gd name="T28" fmla="*/ 1071 w 2361"/>
                <a:gd name="T29" fmla="*/ 321 h 787"/>
                <a:gd name="T30" fmla="*/ 1068 w 2361"/>
                <a:gd name="T31" fmla="*/ 391 h 787"/>
                <a:gd name="T32" fmla="*/ 1080 w 2361"/>
                <a:gd name="T33" fmla="*/ 426 h 787"/>
                <a:gd name="T34" fmla="*/ 1108 w 2361"/>
                <a:gd name="T35" fmla="*/ 447 h 787"/>
                <a:gd name="T36" fmla="*/ 1178 w 2361"/>
                <a:gd name="T37" fmla="*/ 450 h 787"/>
                <a:gd name="T38" fmla="*/ 1213 w 2361"/>
                <a:gd name="T39" fmla="*/ 438 h 787"/>
                <a:gd name="T40" fmla="*/ 1234 w 2361"/>
                <a:gd name="T41" fmla="*/ 410 h 787"/>
                <a:gd name="T42" fmla="*/ 1237 w 2361"/>
                <a:gd name="T43" fmla="*/ 340 h 787"/>
                <a:gd name="T44" fmla="*/ 1225 w 2361"/>
                <a:gd name="T45" fmla="*/ 305 h 787"/>
                <a:gd name="T46" fmla="*/ 1197 w 2361"/>
                <a:gd name="T47" fmla="*/ 284 h 787"/>
                <a:gd name="T48" fmla="*/ 1127 w 2361"/>
                <a:gd name="T49" fmla="*/ 281 h 787"/>
                <a:gd name="T50" fmla="*/ 771 w 2361"/>
                <a:gd name="T51" fmla="*/ 284 h 787"/>
                <a:gd name="T52" fmla="*/ 742 w 2361"/>
                <a:gd name="T53" fmla="*/ 305 h 787"/>
                <a:gd name="T54" fmla="*/ 731 w 2361"/>
                <a:gd name="T55" fmla="*/ 340 h 787"/>
                <a:gd name="T56" fmla="*/ 734 w 2361"/>
                <a:gd name="T57" fmla="*/ 410 h 787"/>
                <a:gd name="T58" fmla="*/ 755 w 2361"/>
                <a:gd name="T59" fmla="*/ 438 h 787"/>
                <a:gd name="T60" fmla="*/ 789 w 2361"/>
                <a:gd name="T61" fmla="*/ 450 h 787"/>
                <a:gd name="T62" fmla="*/ 859 w 2361"/>
                <a:gd name="T63" fmla="*/ 447 h 787"/>
                <a:gd name="T64" fmla="*/ 888 w 2361"/>
                <a:gd name="T65" fmla="*/ 426 h 787"/>
                <a:gd name="T66" fmla="*/ 899 w 2361"/>
                <a:gd name="T67" fmla="*/ 391 h 787"/>
                <a:gd name="T68" fmla="*/ 897 w 2361"/>
                <a:gd name="T69" fmla="*/ 321 h 787"/>
                <a:gd name="T70" fmla="*/ 876 w 2361"/>
                <a:gd name="T71" fmla="*/ 293 h 787"/>
                <a:gd name="T72" fmla="*/ 841 w 2361"/>
                <a:gd name="T73" fmla="*/ 281 h 787"/>
                <a:gd name="T74" fmla="*/ 422 w 2361"/>
                <a:gd name="T75" fmla="*/ 225 h 787"/>
                <a:gd name="T76" fmla="*/ 367 w 2361"/>
                <a:gd name="T77" fmla="*/ 237 h 787"/>
                <a:gd name="T78" fmla="*/ 322 w 2361"/>
                <a:gd name="T79" fmla="*/ 266 h 787"/>
                <a:gd name="T80" fmla="*/ 292 w 2361"/>
                <a:gd name="T81" fmla="*/ 311 h 787"/>
                <a:gd name="T82" fmla="*/ 281 w 2361"/>
                <a:gd name="T83" fmla="*/ 365 h 787"/>
                <a:gd name="T84" fmla="*/ 292 w 2361"/>
                <a:gd name="T85" fmla="*/ 420 h 787"/>
                <a:gd name="T86" fmla="*/ 322 w 2361"/>
                <a:gd name="T87" fmla="*/ 465 h 787"/>
                <a:gd name="T88" fmla="*/ 367 w 2361"/>
                <a:gd name="T89" fmla="*/ 495 h 787"/>
                <a:gd name="T90" fmla="*/ 422 w 2361"/>
                <a:gd name="T91" fmla="*/ 506 h 787"/>
                <a:gd name="T92" fmla="*/ 476 w 2361"/>
                <a:gd name="T93" fmla="*/ 495 h 787"/>
                <a:gd name="T94" fmla="*/ 521 w 2361"/>
                <a:gd name="T95" fmla="*/ 465 h 787"/>
                <a:gd name="T96" fmla="*/ 551 w 2361"/>
                <a:gd name="T97" fmla="*/ 420 h 787"/>
                <a:gd name="T98" fmla="*/ 562 w 2361"/>
                <a:gd name="T99" fmla="*/ 365 h 787"/>
                <a:gd name="T100" fmla="*/ 551 w 2361"/>
                <a:gd name="T101" fmla="*/ 311 h 787"/>
                <a:gd name="T102" fmla="*/ 521 w 2361"/>
                <a:gd name="T103" fmla="*/ 266 h 787"/>
                <a:gd name="T104" fmla="*/ 476 w 2361"/>
                <a:gd name="T105" fmla="*/ 237 h 787"/>
                <a:gd name="T106" fmla="*/ 422 w 2361"/>
                <a:gd name="T107" fmla="*/ 225 h 787"/>
                <a:gd name="T108" fmla="*/ 2361 w 2361"/>
                <a:gd name="T109" fmla="*/ 0 h 787"/>
                <a:gd name="T110" fmla="*/ 1181 w 2361"/>
                <a:gd name="T111" fmla="*/ 562 h 787"/>
                <a:gd name="T112" fmla="*/ 1109 w 2361"/>
                <a:gd name="T113" fmla="*/ 574 h 787"/>
                <a:gd name="T114" fmla="*/ 1048 w 2361"/>
                <a:gd name="T115" fmla="*/ 606 h 787"/>
                <a:gd name="T116" fmla="*/ 999 w 2361"/>
                <a:gd name="T117" fmla="*/ 655 h 787"/>
                <a:gd name="T118" fmla="*/ 968 w 2361"/>
                <a:gd name="T119" fmla="*/ 716 h 787"/>
                <a:gd name="T120" fmla="*/ 956 w 2361"/>
                <a:gd name="T121" fmla="*/ 787 h 787"/>
                <a:gd name="T122" fmla="*/ 0 w 2361"/>
                <a:gd name="T12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1" h="787">
                  <a:moveTo>
                    <a:pt x="1687" y="281"/>
                  </a:moveTo>
                  <a:lnTo>
                    <a:pt x="1669" y="284"/>
                  </a:lnTo>
                  <a:lnTo>
                    <a:pt x="1653" y="293"/>
                  </a:lnTo>
                  <a:lnTo>
                    <a:pt x="1642" y="304"/>
                  </a:lnTo>
                  <a:lnTo>
                    <a:pt x="1633" y="320"/>
                  </a:lnTo>
                  <a:lnTo>
                    <a:pt x="1630" y="338"/>
                  </a:lnTo>
                  <a:lnTo>
                    <a:pt x="1630" y="394"/>
                  </a:lnTo>
                  <a:lnTo>
                    <a:pt x="1633" y="412"/>
                  </a:lnTo>
                  <a:lnTo>
                    <a:pt x="1642" y="427"/>
                  </a:lnTo>
                  <a:lnTo>
                    <a:pt x="1653" y="439"/>
                  </a:lnTo>
                  <a:lnTo>
                    <a:pt x="1669" y="447"/>
                  </a:lnTo>
                  <a:lnTo>
                    <a:pt x="1687" y="450"/>
                  </a:lnTo>
                  <a:lnTo>
                    <a:pt x="2024" y="450"/>
                  </a:lnTo>
                  <a:lnTo>
                    <a:pt x="2042" y="447"/>
                  </a:lnTo>
                  <a:lnTo>
                    <a:pt x="2057" y="439"/>
                  </a:lnTo>
                  <a:lnTo>
                    <a:pt x="2069" y="427"/>
                  </a:lnTo>
                  <a:lnTo>
                    <a:pt x="2077" y="412"/>
                  </a:lnTo>
                  <a:lnTo>
                    <a:pt x="2080" y="394"/>
                  </a:lnTo>
                  <a:lnTo>
                    <a:pt x="2080" y="338"/>
                  </a:lnTo>
                  <a:lnTo>
                    <a:pt x="2077" y="320"/>
                  </a:lnTo>
                  <a:lnTo>
                    <a:pt x="2069" y="304"/>
                  </a:lnTo>
                  <a:lnTo>
                    <a:pt x="2057" y="293"/>
                  </a:lnTo>
                  <a:lnTo>
                    <a:pt x="2042" y="284"/>
                  </a:lnTo>
                  <a:lnTo>
                    <a:pt x="2024" y="281"/>
                  </a:lnTo>
                  <a:lnTo>
                    <a:pt x="1687" y="281"/>
                  </a:lnTo>
                  <a:close/>
                  <a:moveTo>
                    <a:pt x="1127" y="281"/>
                  </a:moveTo>
                  <a:lnTo>
                    <a:pt x="1108" y="284"/>
                  </a:lnTo>
                  <a:lnTo>
                    <a:pt x="1092" y="293"/>
                  </a:lnTo>
                  <a:lnTo>
                    <a:pt x="1080" y="305"/>
                  </a:lnTo>
                  <a:lnTo>
                    <a:pt x="1071" y="321"/>
                  </a:lnTo>
                  <a:lnTo>
                    <a:pt x="1068" y="340"/>
                  </a:lnTo>
                  <a:lnTo>
                    <a:pt x="1068" y="391"/>
                  </a:lnTo>
                  <a:lnTo>
                    <a:pt x="1071" y="410"/>
                  </a:lnTo>
                  <a:lnTo>
                    <a:pt x="1080" y="426"/>
                  </a:lnTo>
                  <a:lnTo>
                    <a:pt x="1092" y="438"/>
                  </a:lnTo>
                  <a:lnTo>
                    <a:pt x="1108" y="447"/>
                  </a:lnTo>
                  <a:lnTo>
                    <a:pt x="1127" y="450"/>
                  </a:lnTo>
                  <a:lnTo>
                    <a:pt x="1178" y="450"/>
                  </a:lnTo>
                  <a:lnTo>
                    <a:pt x="1197" y="447"/>
                  </a:lnTo>
                  <a:lnTo>
                    <a:pt x="1213" y="438"/>
                  </a:lnTo>
                  <a:lnTo>
                    <a:pt x="1225" y="426"/>
                  </a:lnTo>
                  <a:lnTo>
                    <a:pt x="1234" y="410"/>
                  </a:lnTo>
                  <a:lnTo>
                    <a:pt x="1237" y="391"/>
                  </a:lnTo>
                  <a:lnTo>
                    <a:pt x="1237" y="340"/>
                  </a:lnTo>
                  <a:lnTo>
                    <a:pt x="1234" y="321"/>
                  </a:lnTo>
                  <a:lnTo>
                    <a:pt x="1225" y="305"/>
                  </a:lnTo>
                  <a:lnTo>
                    <a:pt x="1213" y="293"/>
                  </a:lnTo>
                  <a:lnTo>
                    <a:pt x="1197" y="284"/>
                  </a:lnTo>
                  <a:lnTo>
                    <a:pt x="1178" y="281"/>
                  </a:lnTo>
                  <a:lnTo>
                    <a:pt x="1127" y="281"/>
                  </a:lnTo>
                  <a:close/>
                  <a:moveTo>
                    <a:pt x="789" y="281"/>
                  </a:moveTo>
                  <a:lnTo>
                    <a:pt x="771" y="284"/>
                  </a:lnTo>
                  <a:lnTo>
                    <a:pt x="755" y="293"/>
                  </a:lnTo>
                  <a:lnTo>
                    <a:pt x="742" y="305"/>
                  </a:lnTo>
                  <a:lnTo>
                    <a:pt x="734" y="321"/>
                  </a:lnTo>
                  <a:lnTo>
                    <a:pt x="731" y="340"/>
                  </a:lnTo>
                  <a:lnTo>
                    <a:pt x="731" y="391"/>
                  </a:lnTo>
                  <a:lnTo>
                    <a:pt x="734" y="410"/>
                  </a:lnTo>
                  <a:lnTo>
                    <a:pt x="742" y="426"/>
                  </a:lnTo>
                  <a:lnTo>
                    <a:pt x="755" y="438"/>
                  </a:lnTo>
                  <a:lnTo>
                    <a:pt x="771" y="447"/>
                  </a:lnTo>
                  <a:lnTo>
                    <a:pt x="789" y="450"/>
                  </a:lnTo>
                  <a:lnTo>
                    <a:pt x="841" y="450"/>
                  </a:lnTo>
                  <a:lnTo>
                    <a:pt x="859" y="447"/>
                  </a:lnTo>
                  <a:lnTo>
                    <a:pt x="876" y="438"/>
                  </a:lnTo>
                  <a:lnTo>
                    <a:pt x="888" y="426"/>
                  </a:lnTo>
                  <a:lnTo>
                    <a:pt x="897" y="410"/>
                  </a:lnTo>
                  <a:lnTo>
                    <a:pt x="899" y="391"/>
                  </a:lnTo>
                  <a:lnTo>
                    <a:pt x="899" y="340"/>
                  </a:lnTo>
                  <a:lnTo>
                    <a:pt x="897" y="321"/>
                  </a:lnTo>
                  <a:lnTo>
                    <a:pt x="888" y="305"/>
                  </a:lnTo>
                  <a:lnTo>
                    <a:pt x="876" y="293"/>
                  </a:lnTo>
                  <a:lnTo>
                    <a:pt x="859" y="284"/>
                  </a:lnTo>
                  <a:lnTo>
                    <a:pt x="841" y="281"/>
                  </a:lnTo>
                  <a:lnTo>
                    <a:pt x="789" y="281"/>
                  </a:lnTo>
                  <a:close/>
                  <a:moveTo>
                    <a:pt x="422" y="225"/>
                  </a:moveTo>
                  <a:lnTo>
                    <a:pt x="393" y="228"/>
                  </a:lnTo>
                  <a:lnTo>
                    <a:pt x="367" y="237"/>
                  </a:lnTo>
                  <a:lnTo>
                    <a:pt x="343" y="249"/>
                  </a:lnTo>
                  <a:lnTo>
                    <a:pt x="322" y="266"/>
                  </a:lnTo>
                  <a:lnTo>
                    <a:pt x="305" y="287"/>
                  </a:lnTo>
                  <a:lnTo>
                    <a:pt x="292" y="311"/>
                  </a:lnTo>
                  <a:lnTo>
                    <a:pt x="284" y="337"/>
                  </a:lnTo>
                  <a:lnTo>
                    <a:pt x="281" y="365"/>
                  </a:lnTo>
                  <a:lnTo>
                    <a:pt x="284" y="394"/>
                  </a:lnTo>
                  <a:lnTo>
                    <a:pt x="292" y="420"/>
                  </a:lnTo>
                  <a:lnTo>
                    <a:pt x="305" y="445"/>
                  </a:lnTo>
                  <a:lnTo>
                    <a:pt x="322" y="465"/>
                  </a:lnTo>
                  <a:lnTo>
                    <a:pt x="343" y="482"/>
                  </a:lnTo>
                  <a:lnTo>
                    <a:pt x="367" y="495"/>
                  </a:lnTo>
                  <a:lnTo>
                    <a:pt x="393" y="503"/>
                  </a:lnTo>
                  <a:lnTo>
                    <a:pt x="422" y="506"/>
                  </a:lnTo>
                  <a:lnTo>
                    <a:pt x="450" y="503"/>
                  </a:lnTo>
                  <a:lnTo>
                    <a:pt x="476" y="495"/>
                  </a:lnTo>
                  <a:lnTo>
                    <a:pt x="500" y="482"/>
                  </a:lnTo>
                  <a:lnTo>
                    <a:pt x="521" y="465"/>
                  </a:lnTo>
                  <a:lnTo>
                    <a:pt x="538" y="445"/>
                  </a:lnTo>
                  <a:lnTo>
                    <a:pt x="551" y="420"/>
                  </a:lnTo>
                  <a:lnTo>
                    <a:pt x="559" y="394"/>
                  </a:lnTo>
                  <a:lnTo>
                    <a:pt x="562" y="365"/>
                  </a:lnTo>
                  <a:lnTo>
                    <a:pt x="559" y="337"/>
                  </a:lnTo>
                  <a:lnTo>
                    <a:pt x="551" y="311"/>
                  </a:lnTo>
                  <a:lnTo>
                    <a:pt x="538" y="287"/>
                  </a:lnTo>
                  <a:lnTo>
                    <a:pt x="521" y="266"/>
                  </a:lnTo>
                  <a:lnTo>
                    <a:pt x="500" y="249"/>
                  </a:lnTo>
                  <a:lnTo>
                    <a:pt x="476" y="237"/>
                  </a:lnTo>
                  <a:lnTo>
                    <a:pt x="450" y="228"/>
                  </a:lnTo>
                  <a:lnTo>
                    <a:pt x="422" y="225"/>
                  </a:lnTo>
                  <a:close/>
                  <a:moveTo>
                    <a:pt x="0" y="0"/>
                  </a:moveTo>
                  <a:lnTo>
                    <a:pt x="2361" y="0"/>
                  </a:lnTo>
                  <a:lnTo>
                    <a:pt x="2361" y="562"/>
                  </a:lnTo>
                  <a:lnTo>
                    <a:pt x="1181" y="562"/>
                  </a:lnTo>
                  <a:lnTo>
                    <a:pt x="1144" y="565"/>
                  </a:lnTo>
                  <a:lnTo>
                    <a:pt x="1109" y="574"/>
                  </a:lnTo>
                  <a:lnTo>
                    <a:pt x="1078" y="587"/>
                  </a:lnTo>
                  <a:lnTo>
                    <a:pt x="1048" y="606"/>
                  </a:lnTo>
                  <a:lnTo>
                    <a:pt x="1022" y="629"/>
                  </a:lnTo>
                  <a:lnTo>
                    <a:pt x="999" y="655"/>
                  </a:lnTo>
                  <a:lnTo>
                    <a:pt x="980" y="685"/>
                  </a:lnTo>
                  <a:lnTo>
                    <a:pt x="968" y="716"/>
                  </a:lnTo>
                  <a:lnTo>
                    <a:pt x="958" y="751"/>
                  </a:lnTo>
                  <a:lnTo>
                    <a:pt x="956" y="787"/>
                  </a:lnTo>
                  <a:lnTo>
                    <a:pt x="0" y="787"/>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5"/>
            <p:cNvSpPr>
              <a:spLocks noEditPoints="1"/>
            </p:cNvSpPr>
            <p:nvPr/>
          </p:nvSpPr>
          <p:spPr bwMode="auto">
            <a:xfrm>
              <a:off x="1957388" y="2609851"/>
              <a:ext cx="331788" cy="293688"/>
            </a:xfrm>
            <a:custGeom>
              <a:avLst/>
              <a:gdLst>
                <a:gd name="T0" fmla="*/ 1237 w 1462"/>
                <a:gd name="T1" fmla="*/ 734 h 1293"/>
                <a:gd name="T2" fmla="*/ 225 w 1462"/>
                <a:gd name="T3" fmla="*/ 899 h 1293"/>
                <a:gd name="T4" fmla="*/ 870 w 1462"/>
                <a:gd name="T5" fmla="*/ 683 h 1293"/>
                <a:gd name="T6" fmla="*/ 479 w 1462"/>
                <a:gd name="T7" fmla="*/ 233 h 1293"/>
                <a:gd name="T8" fmla="*/ 529 w 1462"/>
                <a:gd name="T9" fmla="*/ 244 h 1293"/>
                <a:gd name="T10" fmla="*/ 571 w 1462"/>
                <a:gd name="T11" fmla="*/ 273 h 1293"/>
                <a:gd name="T12" fmla="*/ 599 w 1462"/>
                <a:gd name="T13" fmla="*/ 314 h 1293"/>
                <a:gd name="T14" fmla="*/ 610 w 1462"/>
                <a:gd name="T15" fmla="*/ 366 h 1293"/>
                <a:gd name="T16" fmla="*/ 599 w 1462"/>
                <a:gd name="T17" fmla="*/ 416 h 1293"/>
                <a:gd name="T18" fmla="*/ 571 w 1462"/>
                <a:gd name="T19" fmla="*/ 458 h 1293"/>
                <a:gd name="T20" fmla="*/ 529 w 1462"/>
                <a:gd name="T21" fmla="*/ 487 h 1293"/>
                <a:gd name="T22" fmla="*/ 479 w 1462"/>
                <a:gd name="T23" fmla="*/ 496 h 1293"/>
                <a:gd name="T24" fmla="*/ 427 w 1462"/>
                <a:gd name="T25" fmla="*/ 487 h 1293"/>
                <a:gd name="T26" fmla="*/ 385 w 1462"/>
                <a:gd name="T27" fmla="*/ 458 h 1293"/>
                <a:gd name="T28" fmla="*/ 357 w 1462"/>
                <a:gd name="T29" fmla="*/ 416 h 1293"/>
                <a:gd name="T30" fmla="*/ 346 w 1462"/>
                <a:gd name="T31" fmla="*/ 366 h 1293"/>
                <a:gd name="T32" fmla="*/ 357 w 1462"/>
                <a:gd name="T33" fmla="*/ 314 h 1293"/>
                <a:gd name="T34" fmla="*/ 385 w 1462"/>
                <a:gd name="T35" fmla="*/ 273 h 1293"/>
                <a:gd name="T36" fmla="*/ 427 w 1462"/>
                <a:gd name="T37" fmla="*/ 244 h 1293"/>
                <a:gd name="T38" fmla="*/ 479 w 1462"/>
                <a:gd name="T39" fmla="*/ 233 h 1293"/>
                <a:gd name="T40" fmla="*/ 113 w 1462"/>
                <a:gd name="T41" fmla="*/ 1012 h 1293"/>
                <a:gd name="T42" fmla="*/ 1350 w 1462"/>
                <a:gd name="T43" fmla="*/ 112 h 1293"/>
                <a:gd name="T44" fmla="*/ 113 w 1462"/>
                <a:gd name="T45" fmla="*/ 0 h 1293"/>
                <a:gd name="T46" fmla="*/ 1375 w 1462"/>
                <a:gd name="T47" fmla="*/ 3 h 1293"/>
                <a:gd name="T48" fmla="*/ 1420 w 1462"/>
                <a:gd name="T49" fmla="*/ 24 h 1293"/>
                <a:gd name="T50" fmla="*/ 1450 w 1462"/>
                <a:gd name="T51" fmla="*/ 63 h 1293"/>
                <a:gd name="T52" fmla="*/ 1462 w 1462"/>
                <a:gd name="T53" fmla="*/ 112 h 1293"/>
                <a:gd name="T54" fmla="*/ 1459 w 1462"/>
                <a:gd name="T55" fmla="*/ 1206 h 1293"/>
                <a:gd name="T56" fmla="*/ 1438 w 1462"/>
                <a:gd name="T57" fmla="*/ 1251 h 1293"/>
                <a:gd name="T58" fmla="*/ 1399 w 1462"/>
                <a:gd name="T59" fmla="*/ 1281 h 1293"/>
                <a:gd name="T60" fmla="*/ 1350 w 1462"/>
                <a:gd name="T61" fmla="*/ 1293 h 1293"/>
                <a:gd name="T62" fmla="*/ 87 w 1462"/>
                <a:gd name="T63" fmla="*/ 1290 h 1293"/>
                <a:gd name="T64" fmla="*/ 42 w 1462"/>
                <a:gd name="T65" fmla="*/ 1269 h 1293"/>
                <a:gd name="T66" fmla="*/ 12 w 1462"/>
                <a:gd name="T67" fmla="*/ 1230 h 1293"/>
                <a:gd name="T68" fmla="*/ 0 w 1462"/>
                <a:gd name="T69" fmla="*/ 1181 h 1293"/>
                <a:gd name="T70" fmla="*/ 3 w 1462"/>
                <a:gd name="T71" fmla="*/ 87 h 1293"/>
                <a:gd name="T72" fmla="*/ 24 w 1462"/>
                <a:gd name="T73" fmla="*/ 42 h 1293"/>
                <a:gd name="T74" fmla="*/ 63 w 1462"/>
                <a:gd name="T75" fmla="*/ 12 h 1293"/>
                <a:gd name="T76" fmla="*/ 113 w 1462"/>
                <a:gd name="T77" fmla="*/ 0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2" h="1293">
                  <a:moveTo>
                    <a:pt x="1041" y="393"/>
                  </a:moveTo>
                  <a:lnTo>
                    <a:pt x="1237" y="734"/>
                  </a:lnTo>
                  <a:lnTo>
                    <a:pt x="1237" y="899"/>
                  </a:lnTo>
                  <a:lnTo>
                    <a:pt x="225" y="899"/>
                  </a:lnTo>
                  <a:lnTo>
                    <a:pt x="646" y="562"/>
                  </a:lnTo>
                  <a:lnTo>
                    <a:pt x="870" y="683"/>
                  </a:lnTo>
                  <a:lnTo>
                    <a:pt x="1041" y="393"/>
                  </a:lnTo>
                  <a:close/>
                  <a:moveTo>
                    <a:pt x="479" y="233"/>
                  </a:moveTo>
                  <a:lnTo>
                    <a:pt x="505" y="237"/>
                  </a:lnTo>
                  <a:lnTo>
                    <a:pt x="529" y="244"/>
                  </a:lnTo>
                  <a:lnTo>
                    <a:pt x="551" y="257"/>
                  </a:lnTo>
                  <a:lnTo>
                    <a:pt x="571" y="273"/>
                  </a:lnTo>
                  <a:lnTo>
                    <a:pt x="587" y="292"/>
                  </a:lnTo>
                  <a:lnTo>
                    <a:pt x="599" y="314"/>
                  </a:lnTo>
                  <a:lnTo>
                    <a:pt x="607" y="339"/>
                  </a:lnTo>
                  <a:lnTo>
                    <a:pt x="610" y="366"/>
                  </a:lnTo>
                  <a:lnTo>
                    <a:pt x="607" y="392"/>
                  </a:lnTo>
                  <a:lnTo>
                    <a:pt x="599" y="416"/>
                  </a:lnTo>
                  <a:lnTo>
                    <a:pt x="587" y="439"/>
                  </a:lnTo>
                  <a:lnTo>
                    <a:pt x="571" y="458"/>
                  </a:lnTo>
                  <a:lnTo>
                    <a:pt x="551" y="474"/>
                  </a:lnTo>
                  <a:lnTo>
                    <a:pt x="529" y="487"/>
                  </a:lnTo>
                  <a:lnTo>
                    <a:pt x="505" y="494"/>
                  </a:lnTo>
                  <a:lnTo>
                    <a:pt x="479" y="496"/>
                  </a:lnTo>
                  <a:lnTo>
                    <a:pt x="451" y="494"/>
                  </a:lnTo>
                  <a:lnTo>
                    <a:pt x="427" y="487"/>
                  </a:lnTo>
                  <a:lnTo>
                    <a:pt x="405" y="474"/>
                  </a:lnTo>
                  <a:lnTo>
                    <a:pt x="385" y="458"/>
                  </a:lnTo>
                  <a:lnTo>
                    <a:pt x="369" y="439"/>
                  </a:lnTo>
                  <a:lnTo>
                    <a:pt x="357" y="416"/>
                  </a:lnTo>
                  <a:lnTo>
                    <a:pt x="349" y="392"/>
                  </a:lnTo>
                  <a:lnTo>
                    <a:pt x="346" y="366"/>
                  </a:lnTo>
                  <a:lnTo>
                    <a:pt x="349" y="339"/>
                  </a:lnTo>
                  <a:lnTo>
                    <a:pt x="357" y="314"/>
                  </a:lnTo>
                  <a:lnTo>
                    <a:pt x="369" y="292"/>
                  </a:lnTo>
                  <a:lnTo>
                    <a:pt x="385" y="273"/>
                  </a:lnTo>
                  <a:lnTo>
                    <a:pt x="405" y="257"/>
                  </a:lnTo>
                  <a:lnTo>
                    <a:pt x="427" y="244"/>
                  </a:lnTo>
                  <a:lnTo>
                    <a:pt x="451" y="237"/>
                  </a:lnTo>
                  <a:lnTo>
                    <a:pt x="479" y="233"/>
                  </a:lnTo>
                  <a:close/>
                  <a:moveTo>
                    <a:pt x="113" y="112"/>
                  </a:moveTo>
                  <a:lnTo>
                    <a:pt x="113" y="1012"/>
                  </a:lnTo>
                  <a:lnTo>
                    <a:pt x="1350" y="1012"/>
                  </a:lnTo>
                  <a:lnTo>
                    <a:pt x="1350" y="112"/>
                  </a:lnTo>
                  <a:lnTo>
                    <a:pt x="113" y="112"/>
                  </a:lnTo>
                  <a:close/>
                  <a:moveTo>
                    <a:pt x="113" y="0"/>
                  </a:moveTo>
                  <a:lnTo>
                    <a:pt x="1350" y="0"/>
                  </a:lnTo>
                  <a:lnTo>
                    <a:pt x="1375" y="3"/>
                  </a:lnTo>
                  <a:lnTo>
                    <a:pt x="1399" y="12"/>
                  </a:lnTo>
                  <a:lnTo>
                    <a:pt x="1420" y="24"/>
                  </a:lnTo>
                  <a:lnTo>
                    <a:pt x="1438" y="42"/>
                  </a:lnTo>
                  <a:lnTo>
                    <a:pt x="1450" y="63"/>
                  </a:lnTo>
                  <a:lnTo>
                    <a:pt x="1459" y="87"/>
                  </a:lnTo>
                  <a:lnTo>
                    <a:pt x="1462" y="112"/>
                  </a:lnTo>
                  <a:lnTo>
                    <a:pt x="1462" y="1181"/>
                  </a:lnTo>
                  <a:lnTo>
                    <a:pt x="1459" y="1206"/>
                  </a:lnTo>
                  <a:lnTo>
                    <a:pt x="1450" y="1230"/>
                  </a:lnTo>
                  <a:lnTo>
                    <a:pt x="1438" y="1251"/>
                  </a:lnTo>
                  <a:lnTo>
                    <a:pt x="1420" y="1269"/>
                  </a:lnTo>
                  <a:lnTo>
                    <a:pt x="1399" y="1281"/>
                  </a:lnTo>
                  <a:lnTo>
                    <a:pt x="1375" y="1290"/>
                  </a:lnTo>
                  <a:lnTo>
                    <a:pt x="1350" y="1293"/>
                  </a:lnTo>
                  <a:lnTo>
                    <a:pt x="113" y="1293"/>
                  </a:lnTo>
                  <a:lnTo>
                    <a:pt x="87" y="1290"/>
                  </a:lnTo>
                  <a:lnTo>
                    <a:pt x="63" y="1281"/>
                  </a:lnTo>
                  <a:lnTo>
                    <a:pt x="42" y="1269"/>
                  </a:lnTo>
                  <a:lnTo>
                    <a:pt x="24" y="1251"/>
                  </a:lnTo>
                  <a:lnTo>
                    <a:pt x="12" y="1230"/>
                  </a:lnTo>
                  <a:lnTo>
                    <a:pt x="3" y="1206"/>
                  </a:lnTo>
                  <a:lnTo>
                    <a:pt x="0" y="1181"/>
                  </a:lnTo>
                  <a:lnTo>
                    <a:pt x="0" y="112"/>
                  </a:lnTo>
                  <a:lnTo>
                    <a:pt x="3" y="87"/>
                  </a:lnTo>
                  <a:lnTo>
                    <a:pt x="12" y="63"/>
                  </a:lnTo>
                  <a:lnTo>
                    <a:pt x="24" y="42"/>
                  </a:lnTo>
                  <a:lnTo>
                    <a:pt x="42" y="24"/>
                  </a:lnTo>
                  <a:lnTo>
                    <a:pt x="63" y="12"/>
                  </a:lnTo>
                  <a:lnTo>
                    <a:pt x="87" y="3"/>
                  </a:lnTo>
                  <a:lnTo>
                    <a:pt x="113" y="0"/>
                  </a:lnTo>
                  <a:close/>
                </a:path>
              </a:pathLst>
            </a:custGeom>
            <a:solidFill>
              <a:srgbClr val="F8C33B"/>
            </a:solidFill>
            <a:ln w="0">
              <a:solidFill>
                <a:srgbClr val="F8C3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a:grpSpLocks noChangeAspect="1"/>
          </p:cNvGrpSpPr>
          <p:nvPr/>
        </p:nvGrpSpPr>
        <p:grpSpPr>
          <a:xfrm>
            <a:off x="8652654" y="3447043"/>
            <a:ext cx="882555" cy="656638"/>
            <a:chOff x="4522788" y="2420938"/>
            <a:chExt cx="663575" cy="493713"/>
          </a:xfrm>
        </p:grpSpPr>
        <p:sp>
          <p:nvSpPr>
            <p:cNvPr id="45" name="Freeform 27"/>
            <p:cNvSpPr>
              <a:spLocks/>
            </p:cNvSpPr>
            <p:nvPr/>
          </p:nvSpPr>
          <p:spPr bwMode="auto">
            <a:xfrm>
              <a:off x="4522788" y="2420938"/>
              <a:ext cx="663575" cy="493713"/>
            </a:xfrm>
            <a:custGeom>
              <a:avLst/>
              <a:gdLst>
                <a:gd name="T0" fmla="*/ 2500 w 2924"/>
                <a:gd name="T1" fmla="*/ 3 h 2171"/>
                <a:gd name="T2" fmla="*/ 2562 w 2924"/>
                <a:gd name="T3" fmla="*/ 42 h 2171"/>
                <a:gd name="T4" fmla="*/ 2587 w 2924"/>
                <a:gd name="T5" fmla="*/ 112 h 2171"/>
                <a:gd name="T6" fmla="*/ 2575 w 2924"/>
                <a:gd name="T7" fmla="*/ 949 h 2171"/>
                <a:gd name="T8" fmla="*/ 2524 w 2924"/>
                <a:gd name="T9" fmla="*/ 1000 h 2171"/>
                <a:gd name="T10" fmla="*/ 2403 w 2924"/>
                <a:gd name="T11" fmla="*/ 1012 h 2171"/>
                <a:gd name="T12" fmla="*/ 2620 w 2924"/>
                <a:gd name="T13" fmla="*/ 1237 h 2171"/>
                <a:gd name="T14" fmla="*/ 2736 w 2924"/>
                <a:gd name="T15" fmla="*/ 1245 h 2171"/>
                <a:gd name="T16" fmla="*/ 2833 w 2924"/>
                <a:gd name="T17" fmla="*/ 1299 h 2171"/>
                <a:gd name="T18" fmla="*/ 2900 w 2924"/>
                <a:gd name="T19" fmla="*/ 1387 h 2171"/>
                <a:gd name="T20" fmla="*/ 2924 w 2924"/>
                <a:gd name="T21" fmla="*/ 1499 h 2171"/>
                <a:gd name="T22" fmla="*/ 2900 w 2924"/>
                <a:gd name="T23" fmla="*/ 1610 h 2171"/>
                <a:gd name="T24" fmla="*/ 2833 w 2924"/>
                <a:gd name="T25" fmla="*/ 1699 h 2171"/>
                <a:gd name="T26" fmla="*/ 2736 w 2924"/>
                <a:gd name="T27" fmla="*/ 1753 h 2171"/>
                <a:gd name="T28" fmla="*/ 2625 w 2924"/>
                <a:gd name="T29" fmla="*/ 1762 h 2171"/>
                <a:gd name="T30" fmla="*/ 2548 w 2924"/>
                <a:gd name="T31" fmla="*/ 1758 h 2171"/>
                <a:gd name="T32" fmla="*/ 2263 w 2924"/>
                <a:gd name="T33" fmla="*/ 1982 h 2171"/>
                <a:gd name="T34" fmla="*/ 2237 w 2924"/>
                <a:gd name="T35" fmla="*/ 2077 h 2171"/>
                <a:gd name="T36" fmla="*/ 2170 w 2924"/>
                <a:gd name="T37" fmla="*/ 2144 h 2171"/>
                <a:gd name="T38" fmla="*/ 2075 w 2924"/>
                <a:gd name="T39" fmla="*/ 2171 h 2171"/>
                <a:gd name="T40" fmla="*/ 1859 w 2924"/>
                <a:gd name="T41" fmla="*/ 2160 h 2171"/>
                <a:gd name="T42" fmla="*/ 1783 w 2924"/>
                <a:gd name="T43" fmla="*/ 2110 h 2171"/>
                <a:gd name="T44" fmla="*/ 1739 w 2924"/>
                <a:gd name="T45" fmla="*/ 2029 h 2171"/>
                <a:gd name="T46" fmla="*/ 1298 w 2924"/>
                <a:gd name="T47" fmla="*/ 1894 h 2171"/>
                <a:gd name="T48" fmla="*/ 1210 w 2924"/>
                <a:gd name="T49" fmla="*/ 1916 h 2171"/>
                <a:gd name="T50" fmla="*/ 992 w 2924"/>
                <a:gd name="T51" fmla="*/ 1905 h 2171"/>
                <a:gd name="T52" fmla="*/ 913 w 2924"/>
                <a:gd name="T53" fmla="*/ 1849 h 2171"/>
                <a:gd name="T54" fmla="*/ 871 w 2924"/>
                <a:gd name="T55" fmla="*/ 1761 h 2171"/>
                <a:gd name="T56" fmla="*/ 871 w 2924"/>
                <a:gd name="T57" fmla="*/ 1541 h 2171"/>
                <a:gd name="T58" fmla="*/ 913 w 2924"/>
                <a:gd name="T59" fmla="*/ 1454 h 2171"/>
                <a:gd name="T60" fmla="*/ 992 w 2924"/>
                <a:gd name="T61" fmla="*/ 1399 h 2171"/>
                <a:gd name="T62" fmla="*/ 1210 w 2924"/>
                <a:gd name="T63" fmla="*/ 1386 h 2171"/>
                <a:gd name="T64" fmla="*/ 1287 w 2924"/>
                <a:gd name="T65" fmla="*/ 1403 h 2171"/>
                <a:gd name="T66" fmla="*/ 1431 w 2924"/>
                <a:gd name="T67" fmla="*/ 1287 h 2171"/>
                <a:gd name="T68" fmla="*/ 1473 w 2924"/>
                <a:gd name="T69" fmla="*/ 1199 h 2171"/>
                <a:gd name="T70" fmla="*/ 1551 w 2924"/>
                <a:gd name="T71" fmla="*/ 1144 h 2171"/>
                <a:gd name="T72" fmla="*/ 1710 w 2924"/>
                <a:gd name="T73" fmla="*/ 1132 h 2171"/>
                <a:gd name="T74" fmla="*/ 87 w 2924"/>
                <a:gd name="T75" fmla="*/ 1009 h 2171"/>
                <a:gd name="T76" fmla="*/ 25 w 2924"/>
                <a:gd name="T77" fmla="*/ 970 h 2171"/>
                <a:gd name="T78" fmla="*/ 0 w 2924"/>
                <a:gd name="T79" fmla="*/ 899 h 2171"/>
                <a:gd name="T80" fmla="*/ 12 w 2924"/>
                <a:gd name="T81" fmla="*/ 62 h 2171"/>
                <a:gd name="T82" fmla="*/ 63 w 2924"/>
                <a:gd name="T83" fmla="*/ 12 h 2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24" h="2171">
                  <a:moveTo>
                    <a:pt x="113" y="0"/>
                  </a:moveTo>
                  <a:lnTo>
                    <a:pt x="2474" y="0"/>
                  </a:lnTo>
                  <a:lnTo>
                    <a:pt x="2500" y="3"/>
                  </a:lnTo>
                  <a:lnTo>
                    <a:pt x="2524" y="12"/>
                  </a:lnTo>
                  <a:lnTo>
                    <a:pt x="2545" y="24"/>
                  </a:lnTo>
                  <a:lnTo>
                    <a:pt x="2562" y="42"/>
                  </a:lnTo>
                  <a:lnTo>
                    <a:pt x="2575" y="62"/>
                  </a:lnTo>
                  <a:lnTo>
                    <a:pt x="2584" y="87"/>
                  </a:lnTo>
                  <a:lnTo>
                    <a:pt x="2587" y="112"/>
                  </a:lnTo>
                  <a:lnTo>
                    <a:pt x="2587" y="899"/>
                  </a:lnTo>
                  <a:lnTo>
                    <a:pt x="2584" y="925"/>
                  </a:lnTo>
                  <a:lnTo>
                    <a:pt x="2575" y="949"/>
                  </a:lnTo>
                  <a:lnTo>
                    <a:pt x="2562" y="970"/>
                  </a:lnTo>
                  <a:lnTo>
                    <a:pt x="2545" y="987"/>
                  </a:lnTo>
                  <a:lnTo>
                    <a:pt x="2524" y="1000"/>
                  </a:lnTo>
                  <a:lnTo>
                    <a:pt x="2500" y="1009"/>
                  </a:lnTo>
                  <a:lnTo>
                    <a:pt x="2474" y="1012"/>
                  </a:lnTo>
                  <a:lnTo>
                    <a:pt x="2403" y="1012"/>
                  </a:lnTo>
                  <a:lnTo>
                    <a:pt x="2599" y="1207"/>
                  </a:lnTo>
                  <a:lnTo>
                    <a:pt x="2610" y="1221"/>
                  </a:lnTo>
                  <a:lnTo>
                    <a:pt x="2620" y="1237"/>
                  </a:lnTo>
                  <a:lnTo>
                    <a:pt x="2659" y="1234"/>
                  </a:lnTo>
                  <a:lnTo>
                    <a:pt x="2698" y="1237"/>
                  </a:lnTo>
                  <a:lnTo>
                    <a:pt x="2736" y="1245"/>
                  </a:lnTo>
                  <a:lnTo>
                    <a:pt x="2771" y="1258"/>
                  </a:lnTo>
                  <a:lnTo>
                    <a:pt x="2804" y="1276"/>
                  </a:lnTo>
                  <a:lnTo>
                    <a:pt x="2833" y="1299"/>
                  </a:lnTo>
                  <a:lnTo>
                    <a:pt x="2859" y="1325"/>
                  </a:lnTo>
                  <a:lnTo>
                    <a:pt x="2882" y="1354"/>
                  </a:lnTo>
                  <a:lnTo>
                    <a:pt x="2900" y="1387"/>
                  </a:lnTo>
                  <a:lnTo>
                    <a:pt x="2912" y="1422"/>
                  </a:lnTo>
                  <a:lnTo>
                    <a:pt x="2921" y="1460"/>
                  </a:lnTo>
                  <a:lnTo>
                    <a:pt x="2924" y="1499"/>
                  </a:lnTo>
                  <a:lnTo>
                    <a:pt x="2921" y="1538"/>
                  </a:lnTo>
                  <a:lnTo>
                    <a:pt x="2912" y="1575"/>
                  </a:lnTo>
                  <a:lnTo>
                    <a:pt x="2900" y="1610"/>
                  </a:lnTo>
                  <a:lnTo>
                    <a:pt x="2882" y="1643"/>
                  </a:lnTo>
                  <a:lnTo>
                    <a:pt x="2859" y="1672"/>
                  </a:lnTo>
                  <a:lnTo>
                    <a:pt x="2833" y="1699"/>
                  </a:lnTo>
                  <a:lnTo>
                    <a:pt x="2804" y="1721"/>
                  </a:lnTo>
                  <a:lnTo>
                    <a:pt x="2771" y="1739"/>
                  </a:lnTo>
                  <a:lnTo>
                    <a:pt x="2736" y="1753"/>
                  </a:lnTo>
                  <a:lnTo>
                    <a:pt x="2698" y="1761"/>
                  </a:lnTo>
                  <a:lnTo>
                    <a:pt x="2659" y="1764"/>
                  </a:lnTo>
                  <a:lnTo>
                    <a:pt x="2625" y="1762"/>
                  </a:lnTo>
                  <a:lnTo>
                    <a:pt x="2591" y="1755"/>
                  </a:lnTo>
                  <a:lnTo>
                    <a:pt x="2561" y="1745"/>
                  </a:lnTo>
                  <a:lnTo>
                    <a:pt x="2548" y="1758"/>
                  </a:lnTo>
                  <a:lnTo>
                    <a:pt x="2533" y="1768"/>
                  </a:lnTo>
                  <a:lnTo>
                    <a:pt x="2263" y="1934"/>
                  </a:lnTo>
                  <a:lnTo>
                    <a:pt x="2263" y="1982"/>
                  </a:lnTo>
                  <a:lnTo>
                    <a:pt x="2260" y="2016"/>
                  </a:lnTo>
                  <a:lnTo>
                    <a:pt x="2251" y="2047"/>
                  </a:lnTo>
                  <a:lnTo>
                    <a:pt x="2237" y="2077"/>
                  </a:lnTo>
                  <a:lnTo>
                    <a:pt x="2218" y="2103"/>
                  </a:lnTo>
                  <a:lnTo>
                    <a:pt x="2196" y="2126"/>
                  </a:lnTo>
                  <a:lnTo>
                    <a:pt x="2170" y="2144"/>
                  </a:lnTo>
                  <a:lnTo>
                    <a:pt x="2140" y="2159"/>
                  </a:lnTo>
                  <a:lnTo>
                    <a:pt x="2108" y="2168"/>
                  </a:lnTo>
                  <a:lnTo>
                    <a:pt x="2075" y="2171"/>
                  </a:lnTo>
                  <a:lnTo>
                    <a:pt x="1922" y="2171"/>
                  </a:lnTo>
                  <a:lnTo>
                    <a:pt x="1890" y="2168"/>
                  </a:lnTo>
                  <a:lnTo>
                    <a:pt x="1859" y="2160"/>
                  </a:lnTo>
                  <a:lnTo>
                    <a:pt x="1831" y="2148"/>
                  </a:lnTo>
                  <a:lnTo>
                    <a:pt x="1805" y="2131"/>
                  </a:lnTo>
                  <a:lnTo>
                    <a:pt x="1783" y="2110"/>
                  </a:lnTo>
                  <a:lnTo>
                    <a:pt x="1764" y="2085"/>
                  </a:lnTo>
                  <a:lnTo>
                    <a:pt x="1749" y="2059"/>
                  </a:lnTo>
                  <a:lnTo>
                    <a:pt x="1739" y="2029"/>
                  </a:lnTo>
                  <a:lnTo>
                    <a:pt x="1733" y="1998"/>
                  </a:lnTo>
                  <a:lnTo>
                    <a:pt x="1324" y="1877"/>
                  </a:lnTo>
                  <a:lnTo>
                    <a:pt x="1298" y="1894"/>
                  </a:lnTo>
                  <a:lnTo>
                    <a:pt x="1271" y="1906"/>
                  </a:lnTo>
                  <a:lnTo>
                    <a:pt x="1241" y="1914"/>
                  </a:lnTo>
                  <a:lnTo>
                    <a:pt x="1210" y="1916"/>
                  </a:lnTo>
                  <a:lnTo>
                    <a:pt x="1057" y="1916"/>
                  </a:lnTo>
                  <a:lnTo>
                    <a:pt x="1024" y="1913"/>
                  </a:lnTo>
                  <a:lnTo>
                    <a:pt x="992" y="1905"/>
                  </a:lnTo>
                  <a:lnTo>
                    <a:pt x="962" y="1891"/>
                  </a:lnTo>
                  <a:lnTo>
                    <a:pt x="936" y="1872"/>
                  </a:lnTo>
                  <a:lnTo>
                    <a:pt x="913" y="1849"/>
                  </a:lnTo>
                  <a:lnTo>
                    <a:pt x="895" y="1823"/>
                  </a:lnTo>
                  <a:lnTo>
                    <a:pt x="880" y="1794"/>
                  </a:lnTo>
                  <a:lnTo>
                    <a:pt x="871" y="1761"/>
                  </a:lnTo>
                  <a:lnTo>
                    <a:pt x="868" y="1727"/>
                  </a:lnTo>
                  <a:lnTo>
                    <a:pt x="868" y="1575"/>
                  </a:lnTo>
                  <a:lnTo>
                    <a:pt x="871" y="1541"/>
                  </a:lnTo>
                  <a:lnTo>
                    <a:pt x="880" y="1510"/>
                  </a:lnTo>
                  <a:lnTo>
                    <a:pt x="895" y="1480"/>
                  </a:lnTo>
                  <a:lnTo>
                    <a:pt x="913" y="1454"/>
                  </a:lnTo>
                  <a:lnTo>
                    <a:pt x="936" y="1430"/>
                  </a:lnTo>
                  <a:lnTo>
                    <a:pt x="962" y="1412"/>
                  </a:lnTo>
                  <a:lnTo>
                    <a:pt x="992" y="1399"/>
                  </a:lnTo>
                  <a:lnTo>
                    <a:pt x="1024" y="1389"/>
                  </a:lnTo>
                  <a:lnTo>
                    <a:pt x="1057" y="1386"/>
                  </a:lnTo>
                  <a:lnTo>
                    <a:pt x="1210" y="1386"/>
                  </a:lnTo>
                  <a:lnTo>
                    <a:pt x="1236" y="1388"/>
                  </a:lnTo>
                  <a:lnTo>
                    <a:pt x="1262" y="1393"/>
                  </a:lnTo>
                  <a:lnTo>
                    <a:pt x="1287" y="1403"/>
                  </a:lnTo>
                  <a:lnTo>
                    <a:pt x="1428" y="1338"/>
                  </a:lnTo>
                  <a:lnTo>
                    <a:pt x="1428" y="1320"/>
                  </a:lnTo>
                  <a:lnTo>
                    <a:pt x="1431" y="1287"/>
                  </a:lnTo>
                  <a:lnTo>
                    <a:pt x="1440" y="1255"/>
                  </a:lnTo>
                  <a:lnTo>
                    <a:pt x="1454" y="1225"/>
                  </a:lnTo>
                  <a:lnTo>
                    <a:pt x="1473" y="1199"/>
                  </a:lnTo>
                  <a:lnTo>
                    <a:pt x="1495" y="1177"/>
                  </a:lnTo>
                  <a:lnTo>
                    <a:pt x="1521" y="1158"/>
                  </a:lnTo>
                  <a:lnTo>
                    <a:pt x="1551" y="1144"/>
                  </a:lnTo>
                  <a:lnTo>
                    <a:pt x="1582" y="1136"/>
                  </a:lnTo>
                  <a:lnTo>
                    <a:pt x="1616" y="1132"/>
                  </a:lnTo>
                  <a:lnTo>
                    <a:pt x="1710" y="1132"/>
                  </a:lnTo>
                  <a:lnTo>
                    <a:pt x="1817" y="1012"/>
                  </a:lnTo>
                  <a:lnTo>
                    <a:pt x="113" y="1012"/>
                  </a:lnTo>
                  <a:lnTo>
                    <a:pt x="87" y="1009"/>
                  </a:lnTo>
                  <a:lnTo>
                    <a:pt x="63" y="1000"/>
                  </a:lnTo>
                  <a:lnTo>
                    <a:pt x="42" y="987"/>
                  </a:lnTo>
                  <a:lnTo>
                    <a:pt x="25" y="970"/>
                  </a:lnTo>
                  <a:lnTo>
                    <a:pt x="12" y="949"/>
                  </a:lnTo>
                  <a:lnTo>
                    <a:pt x="3" y="925"/>
                  </a:lnTo>
                  <a:lnTo>
                    <a:pt x="0" y="899"/>
                  </a:lnTo>
                  <a:lnTo>
                    <a:pt x="0" y="112"/>
                  </a:lnTo>
                  <a:lnTo>
                    <a:pt x="3" y="87"/>
                  </a:lnTo>
                  <a:lnTo>
                    <a:pt x="12" y="62"/>
                  </a:lnTo>
                  <a:lnTo>
                    <a:pt x="25" y="42"/>
                  </a:lnTo>
                  <a:lnTo>
                    <a:pt x="42" y="24"/>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8"/>
            <p:cNvSpPr>
              <a:spLocks noEditPoints="1"/>
            </p:cNvSpPr>
            <p:nvPr/>
          </p:nvSpPr>
          <p:spPr bwMode="auto">
            <a:xfrm>
              <a:off x="4548188" y="2446338"/>
              <a:ext cx="536575" cy="179388"/>
            </a:xfrm>
            <a:custGeom>
              <a:avLst/>
              <a:gdLst>
                <a:gd name="T0" fmla="*/ 1653 w 2361"/>
                <a:gd name="T1" fmla="*/ 293 h 787"/>
                <a:gd name="T2" fmla="*/ 1630 w 2361"/>
                <a:gd name="T3" fmla="*/ 338 h 787"/>
                <a:gd name="T4" fmla="*/ 1642 w 2361"/>
                <a:gd name="T5" fmla="*/ 427 h 787"/>
                <a:gd name="T6" fmla="*/ 1687 w 2361"/>
                <a:gd name="T7" fmla="*/ 450 h 787"/>
                <a:gd name="T8" fmla="*/ 2057 w 2361"/>
                <a:gd name="T9" fmla="*/ 439 h 787"/>
                <a:gd name="T10" fmla="*/ 2080 w 2361"/>
                <a:gd name="T11" fmla="*/ 394 h 787"/>
                <a:gd name="T12" fmla="*/ 2069 w 2361"/>
                <a:gd name="T13" fmla="*/ 304 h 787"/>
                <a:gd name="T14" fmla="*/ 2024 w 2361"/>
                <a:gd name="T15" fmla="*/ 281 h 787"/>
                <a:gd name="T16" fmla="*/ 1108 w 2361"/>
                <a:gd name="T17" fmla="*/ 284 h 787"/>
                <a:gd name="T18" fmla="*/ 1071 w 2361"/>
                <a:gd name="T19" fmla="*/ 321 h 787"/>
                <a:gd name="T20" fmla="*/ 1071 w 2361"/>
                <a:gd name="T21" fmla="*/ 410 h 787"/>
                <a:gd name="T22" fmla="*/ 1108 w 2361"/>
                <a:gd name="T23" fmla="*/ 447 h 787"/>
                <a:gd name="T24" fmla="*/ 1197 w 2361"/>
                <a:gd name="T25" fmla="*/ 447 h 787"/>
                <a:gd name="T26" fmla="*/ 1234 w 2361"/>
                <a:gd name="T27" fmla="*/ 410 h 787"/>
                <a:gd name="T28" fmla="*/ 1234 w 2361"/>
                <a:gd name="T29" fmla="*/ 321 h 787"/>
                <a:gd name="T30" fmla="*/ 1197 w 2361"/>
                <a:gd name="T31" fmla="*/ 284 h 787"/>
                <a:gd name="T32" fmla="*/ 789 w 2361"/>
                <a:gd name="T33" fmla="*/ 281 h 787"/>
                <a:gd name="T34" fmla="*/ 742 w 2361"/>
                <a:gd name="T35" fmla="*/ 305 h 787"/>
                <a:gd name="T36" fmla="*/ 731 w 2361"/>
                <a:gd name="T37" fmla="*/ 391 h 787"/>
                <a:gd name="T38" fmla="*/ 755 w 2361"/>
                <a:gd name="T39" fmla="*/ 438 h 787"/>
                <a:gd name="T40" fmla="*/ 841 w 2361"/>
                <a:gd name="T41" fmla="*/ 450 h 787"/>
                <a:gd name="T42" fmla="*/ 888 w 2361"/>
                <a:gd name="T43" fmla="*/ 426 h 787"/>
                <a:gd name="T44" fmla="*/ 899 w 2361"/>
                <a:gd name="T45" fmla="*/ 340 h 787"/>
                <a:gd name="T46" fmla="*/ 876 w 2361"/>
                <a:gd name="T47" fmla="*/ 293 h 787"/>
                <a:gd name="T48" fmla="*/ 789 w 2361"/>
                <a:gd name="T49" fmla="*/ 281 h 787"/>
                <a:gd name="T50" fmla="*/ 367 w 2361"/>
                <a:gd name="T51" fmla="*/ 237 h 787"/>
                <a:gd name="T52" fmla="*/ 305 w 2361"/>
                <a:gd name="T53" fmla="*/ 287 h 787"/>
                <a:gd name="T54" fmla="*/ 281 w 2361"/>
                <a:gd name="T55" fmla="*/ 365 h 787"/>
                <a:gd name="T56" fmla="*/ 305 w 2361"/>
                <a:gd name="T57" fmla="*/ 445 h 787"/>
                <a:gd name="T58" fmla="*/ 367 w 2361"/>
                <a:gd name="T59" fmla="*/ 495 h 787"/>
                <a:gd name="T60" fmla="*/ 450 w 2361"/>
                <a:gd name="T61" fmla="*/ 503 h 787"/>
                <a:gd name="T62" fmla="*/ 521 w 2361"/>
                <a:gd name="T63" fmla="*/ 465 h 787"/>
                <a:gd name="T64" fmla="*/ 559 w 2361"/>
                <a:gd name="T65" fmla="*/ 394 h 787"/>
                <a:gd name="T66" fmla="*/ 551 w 2361"/>
                <a:gd name="T67" fmla="*/ 311 h 787"/>
                <a:gd name="T68" fmla="*/ 500 w 2361"/>
                <a:gd name="T69" fmla="*/ 249 h 787"/>
                <a:gd name="T70" fmla="*/ 422 w 2361"/>
                <a:gd name="T71" fmla="*/ 225 h 787"/>
                <a:gd name="T72" fmla="*/ 2361 w 2361"/>
                <a:gd name="T73" fmla="*/ 787 h 787"/>
                <a:gd name="T74" fmla="*/ 2249 w 2361"/>
                <a:gd name="T75" fmla="*/ 717 h 787"/>
                <a:gd name="T76" fmla="*/ 2208 w 2361"/>
                <a:gd name="T77" fmla="*/ 630 h 787"/>
                <a:gd name="T78" fmla="*/ 2129 w 2361"/>
                <a:gd name="T79" fmla="*/ 575 h 787"/>
                <a:gd name="T80" fmla="*/ 1911 w 2361"/>
                <a:gd name="T81" fmla="*/ 562 h 787"/>
                <a:gd name="T82" fmla="*/ 1815 w 2361"/>
                <a:gd name="T83" fmla="*/ 588 h 787"/>
                <a:gd name="T84" fmla="*/ 1747 w 2361"/>
                <a:gd name="T85" fmla="*/ 656 h 787"/>
                <a:gd name="T86" fmla="*/ 1722 w 2361"/>
                <a:gd name="T87" fmla="*/ 751 h 787"/>
                <a:gd name="T88" fmla="*/ 0 w 2361"/>
                <a:gd name="T89"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1" h="787">
                  <a:moveTo>
                    <a:pt x="1687" y="281"/>
                  </a:moveTo>
                  <a:lnTo>
                    <a:pt x="1669" y="284"/>
                  </a:lnTo>
                  <a:lnTo>
                    <a:pt x="1653" y="293"/>
                  </a:lnTo>
                  <a:lnTo>
                    <a:pt x="1642" y="304"/>
                  </a:lnTo>
                  <a:lnTo>
                    <a:pt x="1633" y="320"/>
                  </a:lnTo>
                  <a:lnTo>
                    <a:pt x="1630" y="338"/>
                  </a:lnTo>
                  <a:lnTo>
                    <a:pt x="1630" y="394"/>
                  </a:lnTo>
                  <a:lnTo>
                    <a:pt x="1633" y="412"/>
                  </a:lnTo>
                  <a:lnTo>
                    <a:pt x="1642" y="427"/>
                  </a:lnTo>
                  <a:lnTo>
                    <a:pt x="1653" y="439"/>
                  </a:lnTo>
                  <a:lnTo>
                    <a:pt x="1669" y="447"/>
                  </a:lnTo>
                  <a:lnTo>
                    <a:pt x="1687" y="450"/>
                  </a:lnTo>
                  <a:lnTo>
                    <a:pt x="2024" y="450"/>
                  </a:lnTo>
                  <a:lnTo>
                    <a:pt x="2042" y="447"/>
                  </a:lnTo>
                  <a:lnTo>
                    <a:pt x="2057" y="439"/>
                  </a:lnTo>
                  <a:lnTo>
                    <a:pt x="2069" y="427"/>
                  </a:lnTo>
                  <a:lnTo>
                    <a:pt x="2077" y="412"/>
                  </a:lnTo>
                  <a:lnTo>
                    <a:pt x="2080" y="394"/>
                  </a:lnTo>
                  <a:lnTo>
                    <a:pt x="2080" y="338"/>
                  </a:lnTo>
                  <a:lnTo>
                    <a:pt x="2077" y="320"/>
                  </a:lnTo>
                  <a:lnTo>
                    <a:pt x="2069" y="304"/>
                  </a:lnTo>
                  <a:lnTo>
                    <a:pt x="2057" y="293"/>
                  </a:lnTo>
                  <a:lnTo>
                    <a:pt x="2042" y="284"/>
                  </a:lnTo>
                  <a:lnTo>
                    <a:pt x="2024" y="281"/>
                  </a:lnTo>
                  <a:lnTo>
                    <a:pt x="1687" y="281"/>
                  </a:lnTo>
                  <a:close/>
                  <a:moveTo>
                    <a:pt x="1127" y="281"/>
                  </a:moveTo>
                  <a:lnTo>
                    <a:pt x="1108" y="284"/>
                  </a:lnTo>
                  <a:lnTo>
                    <a:pt x="1092" y="293"/>
                  </a:lnTo>
                  <a:lnTo>
                    <a:pt x="1080" y="305"/>
                  </a:lnTo>
                  <a:lnTo>
                    <a:pt x="1071" y="321"/>
                  </a:lnTo>
                  <a:lnTo>
                    <a:pt x="1068" y="340"/>
                  </a:lnTo>
                  <a:lnTo>
                    <a:pt x="1068" y="391"/>
                  </a:lnTo>
                  <a:lnTo>
                    <a:pt x="1071" y="410"/>
                  </a:lnTo>
                  <a:lnTo>
                    <a:pt x="1080" y="426"/>
                  </a:lnTo>
                  <a:lnTo>
                    <a:pt x="1092" y="438"/>
                  </a:lnTo>
                  <a:lnTo>
                    <a:pt x="1108" y="447"/>
                  </a:lnTo>
                  <a:lnTo>
                    <a:pt x="1127" y="450"/>
                  </a:lnTo>
                  <a:lnTo>
                    <a:pt x="1178" y="450"/>
                  </a:lnTo>
                  <a:lnTo>
                    <a:pt x="1197" y="447"/>
                  </a:lnTo>
                  <a:lnTo>
                    <a:pt x="1213" y="438"/>
                  </a:lnTo>
                  <a:lnTo>
                    <a:pt x="1225" y="426"/>
                  </a:lnTo>
                  <a:lnTo>
                    <a:pt x="1234" y="410"/>
                  </a:lnTo>
                  <a:lnTo>
                    <a:pt x="1237" y="391"/>
                  </a:lnTo>
                  <a:lnTo>
                    <a:pt x="1237" y="340"/>
                  </a:lnTo>
                  <a:lnTo>
                    <a:pt x="1234" y="321"/>
                  </a:lnTo>
                  <a:lnTo>
                    <a:pt x="1225" y="305"/>
                  </a:lnTo>
                  <a:lnTo>
                    <a:pt x="1213" y="293"/>
                  </a:lnTo>
                  <a:lnTo>
                    <a:pt x="1197" y="284"/>
                  </a:lnTo>
                  <a:lnTo>
                    <a:pt x="1178" y="281"/>
                  </a:lnTo>
                  <a:lnTo>
                    <a:pt x="1127" y="281"/>
                  </a:lnTo>
                  <a:close/>
                  <a:moveTo>
                    <a:pt x="789" y="281"/>
                  </a:moveTo>
                  <a:lnTo>
                    <a:pt x="771" y="284"/>
                  </a:lnTo>
                  <a:lnTo>
                    <a:pt x="755" y="293"/>
                  </a:lnTo>
                  <a:lnTo>
                    <a:pt x="742" y="305"/>
                  </a:lnTo>
                  <a:lnTo>
                    <a:pt x="734" y="321"/>
                  </a:lnTo>
                  <a:lnTo>
                    <a:pt x="731" y="340"/>
                  </a:lnTo>
                  <a:lnTo>
                    <a:pt x="731" y="391"/>
                  </a:lnTo>
                  <a:lnTo>
                    <a:pt x="734" y="410"/>
                  </a:lnTo>
                  <a:lnTo>
                    <a:pt x="742" y="426"/>
                  </a:lnTo>
                  <a:lnTo>
                    <a:pt x="755" y="438"/>
                  </a:lnTo>
                  <a:lnTo>
                    <a:pt x="771" y="447"/>
                  </a:lnTo>
                  <a:lnTo>
                    <a:pt x="789" y="450"/>
                  </a:lnTo>
                  <a:lnTo>
                    <a:pt x="841" y="450"/>
                  </a:lnTo>
                  <a:lnTo>
                    <a:pt x="859" y="447"/>
                  </a:lnTo>
                  <a:lnTo>
                    <a:pt x="876" y="438"/>
                  </a:lnTo>
                  <a:lnTo>
                    <a:pt x="888" y="426"/>
                  </a:lnTo>
                  <a:lnTo>
                    <a:pt x="897" y="410"/>
                  </a:lnTo>
                  <a:lnTo>
                    <a:pt x="899" y="391"/>
                  </a:lnTo>
                  <a:lnTo>
                    <a:pt x="899" y="340"/>
                  </a:lnTo>
                  <a:lnTo>
                    <a:pt x="897" y="321"/>
                  </a:lnTo>
                  <a:lnTo>
                    <a:pt x="888" y="305"/>
                  </a:lnTo>
                  <a:lnTo>
                    <a:pt x="876" y="293"/>
                  </a:lnTo>
                  <a:lnTo>
                    <a:pt x="859" y="284"/>
                  </a:lnTo>
                  <a:lnTo>
                    <a:pt x="841" y="281"/>
                  </a:lnTo>
                  <a:lnTo>
                    <a:pt x="789" y="281"/>
                  </a:lnTo>
                  <a:close/>
                  <a:moveTo>
                    <a:pt x="422" y="225"/>
                  </a:moveTo>
                  <a:lnTo>
                    <a:pt x="393" y="228"/>
                  </a:lnTo>
                  <a:lnTo>
                    <a:pt x="367" y="237"/>
                  </a:lnTo>
                  <a:lnTo>
                    <a:pt x="343" y="249"/>
                  </a:lnTo>
                  <a:lnTo>
                    <a:pt x="322" y="266"/>
                  </a:lnTo>
                  <a:lnTo>
                    <a:pt x="305" y="287"/>
                  </a:lnTo>
                  <a:lnTo>
                    <a:pt x="292" y="311"/>
                  </a:lnTo>
                  <a:lnTo>
                    <a:pt x="284" y="337"/>
                  </a:lnTo>
                  <a:lnTo>
                    <a:pt x="281" y="365"/>
                  </a:lnTo>
                  <a:lnTo>
                    <a:pt x="284" y="394"/>
                  </a:lnTo>
                  <a:lnTo>
                    <a:pt x="292" y="420"/>
                  </a:lnTo>
                  <a:lnTo>
                    <a:pt x="305" y="445"/>
                  </a:lnTo>
                  <a:lnTo>
                    <a:pt x="322" y="465"/>
                  </a:lnTo>
                  <a:lnTo>
                    <a:pt x="343" y="482"/>
                  </a:lnTo>
                  <a:lnTo>
                    <a:pt x="367" y="495"/>
                  </a:lnTo>
                  <a:lnTo>
                    <a:pt x="393" y="503"/>
                  </a:lnTo>
                  <a:lnTo>
                    <a:pt x="422" y="506"/>
                  </a:lnTo>
                  <a:lnTo>
                    <a:pt x="450" y="503"/>
                  </a:lnTo>
                  <a:lnTo>
                    <a:pt x="476" y="495"/>
                  </a:lnTo>
                  <a:lnTo>
                    <a:pt x="500" y="482"/>
                  </a:lnTo>
                  <a:lnTo>
                    <a:pt x="521" y="465"/>
                  </a:lnTo>
                  <a:lnTo>
                    <a:pt x="538" y="445"/>
                  </a:lnTo>
                  <a:lnTo>
                    <a:pt x="551" y="420"/>
                  </a:lnTo>
                  <a:lnTo>
                    <a:pt x="559" y="394"/>
                  </a:lnTo>
                  <a:lnTo>
                    <a:pt x="562" y="365"/>
                  </a:lnTo>
                  <a:lnTo>
                    <a:pt x="559" y="337"/>
                  </a:lnTo>
                  <a:lnTo>
                    <a:pt x="551" y="311"/>
                  </a:lnTo>
                  <a:lnTo>
                    <a:pt x="538" y="287"/>
                  </a:lnTo>
                  <a:lnTo>
                    <a:pt x="521" y="266"/>
                  </a:lnTo>
                  <a:lnTo>
                    <a:pt x="500" y="249"/>
                  </a:lnTo>
                  <a:lnTo>
                    <a:pt x="476" y="237"/>
                  </a:lnTo>
                  <a:lnTo>
                    <a:pt x="450" y="228"/>
                  </a:lnTo>
                  <a:lnTo>
                    <a:pt x="422" y="225"/>
                  </a:lnTo>
                  <a:close/>
                  <a:moveTo>
                    <a:pt x="0" y="0"/>
                  </a:moveTo>
                  <a:lnTo>
                    <a:pt x="2361" y="0"/>
                  </a:lnTo>
                  <a:lnTo>
                    <a:pt x="2361" y="787"/>
                  </a:lnTo>
                  <a:lnTo>
                    <a:pt x="2252" y="787"/>
                  </a:lnTo>
                  <a:lnTo>
                    <a:pt x="2252" y="751"/>
                  </a:lnTo>
                  <a:lnTo>
                    <a:pt x="2249" y="717"/>
                  </a:lnTo>
                  <a:lnTo>
                    <a:pt x="2240" y="686"/>
                  </a:lnTo>
                  <a:lnTo>
                    <a:pt x="2226" y="656"/>
                  </a:lnTo>
                  <a:lnTo>
                    <a:pt x="2208" y="630"/>
                  </a:lnTo>
                  <a:lnTo>
                    <a:pt x="2185" y="606"/>
                  </a:lnTo>
                  <a:lnTo>
                    <a:pt x="2158" y="588"/>
                  </a:lnTo>
                  <a:lnTo>
                    <a:pt x="2129" y="575"/>
                  </a:lnTo>
                  <a:lnTo>
                    <a:pt x="2097" y="565"/>
                  </a:lnTo>
                  <a:lnTo>
                    <a:pt x="2063" y="562"/>
                  </a:lnTo>
                  <a:lnTo>
                    <a:pt x="1911" y="562"/>
                  </a:lnTo>
                  <a:lnTo>
                    <a:pt x="1876" y="565"/>
                  </a:lnTo>
                  <a:lnTo>
                    <a:pt x="1844" y="575"/>
                  </a:lnTo>
                  <a:lnTo>
                    <a:pt x="1815" y="588"/>
                  </a:lnTo>
                  <a:lnTo>
                    <a:pt x="1788" y="606"/>
                  </a:lnTo>
                  <a:lnTo>
                    <a:pt x="1766" y="630"/>
                  </a:lnTo>
                  <a:lnTo>
                    <a:pt x="1747" y="656"/>
                  </a:lnTo>
                  <a:lnTo>
                    <a:pt x="1734" y="686"/>
                  </a:lnTo>
                  <a:lnTo>
                    <a:pt x="1725" y="717"/>
                  </a:lnTo>
                  <a:lnTo>
                    <a:pt x="1722" y="751"/>
                  </a:lnTo>
                  <a:lnTo>
                    <a:pt x="1722" y="787"/>
                  </a:lnTo>
                  <a:lnTo>
                    <a:pt x="0" y="787"/>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9"/>
            <p:cNvSpPr>
              <a:spLocks noEditPoints="1"/>
            </p:cNvSpPr>
            <p:nvPr/>
          </p:nvSpPr>
          <p:spPr bwMode="auto">
            <a:xfrm>
              <a:off x="4745038" y="2600326"/>
              <a:ext cx="415925" cy="287338"/>
            </a:xfrm>
            <a:custGeom>
              <a:avLst/>
              <a:gdLst>
                <a:gd name="T0" fmla="*/ 1737 w 1831"/>
                <a:gd name="T1" fmla="*/ 572 h 1271"/>
                <a:gd name="T2" fmla="*/ 1805 w 1831"/>
                <a:gd name="T3" fmla="*/ 626 h 1271"/>
                <a:gd name="T4" fmla="*/ 1831 w 1831"/>
                <a:gd name="T5" fmla="*/ 712 h 1271"/>
                <a:gd name="T6" fmla="*/ 1805 w 1831"/>
                <a:gd name="T7" fmla="*/ 798 h 1271"/>
                <a:gd name="T8" fmla="*/ 1737 w 1831"/>
                <a:gd name="T9" fmla="*/ 852 h 1271"/>
                <a:gd name="T10" fmla="*/ 1647 w 1831"/>
                <a:gd name="T11" fmla="*/ 861 h 1271"/>
                <a:gd name="T12" fmla="*/ 1570 w 1831"/>
                <a:gd name="T13" fmla="*/ 820 h 1271"/>
                <a:gd name="T14" fmla="*/ 1529 w 1831"/>
                <a:gd name="T15" fmla="*/ 743 h 1271"/>
                <a:gd name="T16" fmla="*/ 1537 w 1831"/>
                <a:gd name="T17" fmla="*/ 653 h 1271"/>
                <a:gd name="T18" fmla="*/ 1592 w 1831"/>
                <a:gd name="T19" fmla="*/ 585 h 1271"/>
                <a:gd name="T20" fmla="*/ 1678 w 1831"/>
                <a:gd name="T21" fmla="*/ 559 h 1271"/>
                <a:gd name="T22" fmla="*/ 1215 w 1831"/>
                <a:gd name="T23" fmla="*/ 2 h 1271"/>
                <a:gd name="T24" fmla="*/ 1261 w 1831"/>
                <a:gd name="T25" fmla="*/ 38 h 1271"/>
                <a:gd name="T26" fmla="*/ 1271 w 1831"/>
                <a:gd name="T27" fmla="*/ 228 h 1271"/>
                <a:gd name="T28" fmla="*/ 1511 w 1831"/>
                <a:gd name="T29" fmla="*/ 521 h 1271"/>
                <a:gd name="T30" fmla="*/ 1199 w 1831"/>
                <a:gd name="T31" fmla="*/ 304 h 1271"/>
                <a:gd name="T32" fmla="*/ 862 w 1831"/>
                <a:gd name="T33" fmla="*/ 518 h 1271"/>
                <a:gd name="T34" fmla="*/ 864 w 1831"/>
                <a:gd name="T35" fmla="*/ 575 h 1271"/>
                <a:gd name="T36" fmla="*/ 1425 w 1831"/>
                <a:gd name="T37" fmla="*/ 686 h 1271"/>
                <a:gd name="T38" fmla="*/ 1426 w 1831"/>
                <a:gd name="T39" fmla="*/ 736 h 1271"/>
                <a:gd name="T40" fmla="*/ 861 w 1831"/>
                <a:gd name="T41" fmla="*/ 707 h 1271"/>
                <a:gd name="T42" fmla="*/ 826 w 1831"/>
                <a:gd name="T43" fmla="*/ 752 h 1271"/>
                <a:gd name="T44" fmla="*/ 635 w 1831"/>
                <a:gd name="T45" fmla="*/ 763 h 1271"/>
                <a:gd name="T46" fmla="*/ 585 w 1831"/>
                <a:gd name="T47" fmla="*/ 743 h 1271"/>
                <a:gd name="T48" fmla="*/ 306 w 1831"/>
                <a:gd name="T49" fmla="*/ 857 h 1271"/>
                <a:gd name="T50" fmla="*/ 888 w 1831"/>
                <a:gd name="T51" fmla="*/ 989 h 1271"/>
                <a:gd name="T52" fmla="*/ 941 w 1831"/>
                <a:gd name="T53" fmla="*/ 966 h 1271"/>
                <a:gd name="T54" fmla="*/ 1126 w 1831"/>
                <a:gd name="T55" fmla="*/ 974 h 1271"/>
                <a:gd name="T56" fmla="*/ 1454 w 1831"/>
                <a:gd name="T57" fmla="*/ 830 h 1271"/>
                <a:gd name="T58" fmla="*/ 1170 w 1831"/>
                <a:gd name="T59" fmla="*/ 1085 h 1271"/>
                <a:gd name="T60" fmla="*/ 1159 w 1831"/>
                <a:gd name="T61" fmla="*/ 1234 h 1271"/>
                <a:gd name="T62" fmla="*/ 1114 w 1831"/>
                <a:gd name="T63" fmla="*/ 1269 h 1271"/>
                <a:gd name="T64" fmla="*/ 920 w 1831"/>
                <a:gd name="T65" fmla="*/ 1269 h 1271"/>
                <a:gd name="T66" fmla="*/ 875 w 1831"/>
                <a:gd name="T67" fmla="*/ 1234 h 1271"/>
                <a:gd name="T68" fmla="*/ 864 w 1831"/>
                <a:gd name="T69" fmla="*/ 1127 h 1271"/>
                <a:gd name="T70" fmla="*/ 282 w 1831"/>
                <a:gd name="T71" fmla="*/ 995 h 1271"/>
                <a:gd name="T72" fmla="*/ 229 w 1831"/>
                <a:gd name="T73" fmla="*/ 1017 h 1271"/>
                <a:gd name="T74" fmla="*/ 37 w 1831"/>
                <a:gd name="T75" fmla="*/ 1007 h 1271"/>
                <a:gd name="T76" fmla="*/ 2 w 1831"/>
                <a:gd name="T77" fmla="*/ 961 h 1271"/>
                <a:gd name="T78" fmla="*/ 2 w 1831"/>
                <a:gd name="T79" fmla="*/ 768 h 1271"/>
                <a:gd name="T80" fmla="*/ 37 w 1831"/>
                <a:gd name="T81" fmla="*/ 723 h 1271"/>
                <a:gd name="T82" fmla="*/ 229 w 1831"/>
                <a:gd name="T83" fmla="*/ 712 h 1271"/>
                <a:gd name="T84" fmla="*/ 280 w 1831"/>
                <a:gd name="T85" fmla="*/ 731 h 1271"/>
                <a:gd name="T86" fmla="*/ 559 w 1831"/>
                <a:gd name="T87" fmla="*/ 533 h 1271"/>
                <a:gd name="T88" fmla="*/ 581 w 1831"/>
                <a:gd name="T89" fmla="*/ 480 h 1271"/>
                <a:gd name="T90" fmla="*/ 635 w 1831"/>
                <a:gd name="T91" fmla="*/ 457 h 1271"/>
                <a:gd name="T92" fmla="*/ 967 w 1831"/>
                <a:gd name="T93" fmla="*/ 237 h 1271"/>
                <a:gd name="T94" fmla="*/ 969 w 1831"/>
                <a:gd name="T95" fmla="*/ 56 h 1271"/>
                <a:gd name="T96" fmla="*/ 1004 w 1831"/>
                <a:gd name="T97" fmla="*/ 11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1" h="1271">
                  <a:moveTo>
                    <a:pt x="1678" y="559"/>
                  </a:moveTo>
                  <a:lnTo>
                    <a:pt x="1708" y="562"/>
                  </a:lnTo>
                  <a:lnTo>
                    <a:pt x="1737" y="572"/>
                  </a:lnTo>
                  <a:lnTo>
                    <a:pt x="1763" y="585"/>
                  </a:lnTo>
                  <a:lnTo>
                    <a:pt x="1786" y="604"/>
                  </a:lnTo>
                  <a:lnTo>
                    <a:pt x="1805" y="626"/>
                  </a:lnTo>
                  <a:lnTo>
                    <a:pt x="1818" y="653"/>
                  </a:lnTo>
                  <a:lnTo>
                    <a:pt x="1828" y="681"/>
                  </a:lnTo>
                  <a:lnTo>
                    <a:pt x="1831" y="712"/>
                  </a:lnTo>
                  <a:lnTo>
                    <a:pt x="1828" y="743"/>
                  </a:lnTo>
                  <a:lnTo>
                    <a:pt x="1818" y="771"/>
                  </a:lnTo>
                  <a:lnTo>
                    <a:pt x="1805" y="798"/>
                  </a:lnTo>
                  <a:lnTo>
                    <a:pt x="1786" y="820"/>
                  </a:lnTo>
                  <a:lnTo>
                    <a:pt x="1763" y="839"/>
                  </a:lnTo>
                  <a:lnTo>
                    <a:pt x="1737" y="852"/>
                  </a:lnTo>
                  <a:lnTo>
                    <a:pt x="1708" y="861"/>
                  </a:lnTo>
                  <a:lnTo>
                    <a:pt x="1678" y="864"/>
                  </a:lnTo>
                  <a:lnTo>
                    <a:pt x="1647" y="861"/>
                  </a:lnTo>
                  <a:lnTo>
                    <a:pt x="1619" y="852"/>
                  </a:lnTo>
                  <a:lnTo>
                    <a:pt x="1592" y="839"/>
                  </a:lnTo>
                  <a:lnTo>
                    <a:pt x="1570" y="820"/>
                  </a:lnTo>
                  <a:lnTo>
                    <a:pt x="1551" y="798"/>
                  </a:lnTo>
                  <a:lnTo>
                    <a:pt x="1537" y="771"/>
                  </a:lnTo>
                  <a:lnTo>
                    <a:pt x="1529" y="743"/>
                  </a:lnTo>
                  <a:lnTo>
                    <a:pt x="1526" y="712"/>
                  </a:lnTo>
                  <a:lnTo>
                    <a:pt x="1529" y="681"/>
                  </a:lnTo>
                  <a:lnTo>
                    <a:pt x="1537" y="653"/>
                  </a:lnTo>
                  <a:lnTo>
                    <a:pt x="1551" y="626"/>
                  </a:lnTo>
                  <a:lnTo>
                    <a:pt x="1570" y="604"/>
                  </a:lnTo>
                  <a:lnTo>
                    <a:pt x="1592" y="585"/>
                  </a:lnTo>
                  <a:lnTo>
                    <a:pt x="1619" y="572"/>
                  </a:lnTo>
                  <a:lnTo>
                    <a:pt x="1647" y="562"/>
                  </a:lnTo>
                  <a:lnTo>
                    <a:pt x="1678" y="559"/>
                  </a:lnTo>
                  <a:close/>
                  <a:moveTo>
                    <a:pt x="1043" y="0"/>
                  </a:moveTo>
                  <a:lnTo>
                    <a:pt x="1195" y="0"/>
                  </a:lnTo>
                  <a:lnTo>
                    <a:pt x="1215" y="2"/>
                  </a:lnTo>
                  <a:lnTo>
                    <a:pt x="1233" y="11"/>
                  </a:lnTo>
                  <a:lnTo>
                    <a:pt x="1249" y="22"/>
                  </a:lnTo>
                  <a:lnTo>
                    <a:pt x="1261" y="38"/>
                  </a:lnTo>
                  <a:lnTo>
                    <a:pt x="1269" y="56"/>
                  </a:lnTo>
                  <a:lnTo>
                    <a:pt x="1271" y="76"/>
                  </a:lnTo>
                  <a:lnTo>
                    <a:pt x="1271" y="228"/>
                  </a:lnTo>
                  <a:lnTo>
                    <a:pt x="1271" y="232"/>
                  </a:lnTo>
                  <a:lnTo>
                    <a:pt x="1538" y="500"/>
                  </a:lnTo>
                  <a:lnTo>
                    <a:pt x="1511" y="521"/>
                  </a:lnTo>
                  <a:lnTo>
                    <a:pt x="1487" y="545"/>
                  </a:lnTo>
                  <a:lnTo>
                    <a:pt x="1467" y="572"/>
                  </a:lnTo>
                  <a:lnTo>
                    <a:pt x="1199" y="304"/>
                  </a:lnTo>
                  <a:lnTo>
                    <a:pt x="1195" y="305"/>
                  </a:lnTo>
                  <a:lnTo>
                    <a:pt x="1051" y="305"/>
                  </a:lnTo>
                  <a:lnTo>
                    <a:pt x="862" y="518"/>
                  </a:lnTo>
                  <a:lnTo>
                    <a:pt x="864" y="525"/>
                  </a:lnTo>
                  <a:lnTo>
                    <a:pt x="864" y="533"/>
                  </a:lnTo>
                  <a:lnTo>
                    <a:pt x="864" y="575"/>
                  </a:lnTo>
                  <a:lnTo>
                    <a:pt x="1437" y="635"/>
                  </a:lnTo>
                  <a:lnTo>
                    <a:pt x="1430" y="660"/>
                  </a:lnTo>
                  <a:lnTo>
                    <a:pt x="1425" y="686"/>
                  </a:lnTo>
                  <a:lnTo>
                    <a:pt x="1424" y="712"/>
                  </a:lnTo>
                  <a:lnTo>
                    <a:pt x="1424" y="725"/>
                  </a:lnTo>
                  <a:lnTo>
                    <a:pt x="1426" y="736"/>
                  </a:lnTo>
                  <a:lnTo>
                    <a:pt x="864" y="677"/>
                  </a:lnTo>
                  <a:lnTo>
                    <a:pt x="864" y="687"/>
                  </a:lnTo>
                  <a:lnTo>
                    <a:pt x="861" y="707"/>
                  </a:lnTo>
                  <a:lnTo>
                    <a:pt x="854" y="725"/>
                  </a:lnTo>
                  <a:lnTo>
                    <a:pt x="842" y="741"/>
                  </a:lnTo>
                  <a:lnTo>
                    <a:pt x="826" y="752"/>
                  </a:lnTo>
                  <a:lnTo>
                    <a:pt x="808" y="760"/>
                  </a:lnTo>
                  <a:lnTo>
                    <a:pt x="788" y="763"/>
                  </a:lnTo>
                  <a:lnTo>
                    <a:pt x="635" y="763"/>
                  </a:lnTo>
                  <a:lnTo>
                    <a:pt x="616" y="761"/>
                  </a:lnTo>
                  <a:lnTo>
                    <a:pt x="599" y="753"/>
                  </a:lnTo>
                  <a:lnTo>
                    <a:pt x="585" y="743"/>
                  </a:lnTo>
                  <a:lnTo>
                    <a:pt x="573" y="729"/>
                  </a:lnTo>
                  <a:lnTo>
                    <a:pt x="306" y="850"/>
                  </a:lnTo>
                  <a:lnTo>
                    <a:pt x="306" y="857"/>
                  </a:lnTo>
                  <a:lnTo>
                    <a:pt x="868" y="1022"/>
                  </a:lnTo>
                  <a:lnTo>
                    <a:pt x="875" y="1004"/>
                  </a:lnTo>
                  <a:lnTo>
                    <a:pt x="888" y="989"/>
                  </a:lnTo>
                  <a:lnTo>
                    <a:pt x="902" y="976"/>
                  </a:lnTo>
                  <a:lnTo>
                    <a:pt x="920" y="969"/>
                  </a:lnTo>
                  <a:lnTo>
                    <a:pt x="941" y="966"/>
                  </a:lnTo>
                  <a:lnTo>
                    <a:pt x="1094" y="966"/>
                  </a:lnTo>
                  <a:lnTo>
                    <a:pt x="1111" y="968"/>
                  </a:lnTo>
                  <a:lnTo>
                    <a:pt x="1126" y="974"/>
                  </a:lnTo>
                  <a:lnTo>
                    <a:pt x="1140" y="982"/>
                  </a:lnTo>
                  <a:lnTo>
                    <a:pt x="1440" y="799"/>
                  </a:lnTo>
                  <a:lnTo>
                    <a:pt x="1454" y="830"/>
                  </a:lnTo>
                  <a:lnTo>
                    <a:pt x="1472" y="859"/>
                  </a:lnTo>
                  <a:lnTo>
                    <a:pt x="1493" y="885"/>
                  </a:lnTo>
                  <a:lnTo>
                    <a:pt x="1170" y="1085"/>
                  </a:lnTo>
                  <a:lnTo>
                    <a:pt x="1170" y="1195"/>
                  </a:lnTo>
                  <a:lnTo>
                    <a:pt x="1167" y="1215"/>
                  </a:lnTo>
                  <a:lnTo>
                    <a:pt x="1159" y="1234"/>
                  </a:lnTo>
                  <a:lnTo>
                    <a:pt x="1148" y="1249"/>
                  </a:lnTo>
                  <a:lnTo>
                    <a:pt x="1132" y="1260"/>
                  </a:lnTo>
                  <a:lnTo>
                    <a:pt x="1114" y="1269"/>
                  </a:lnTo>
                  <a:lnTo>
                    <a:pt x="1094" y="1271"/>
                  </a:lnTo>
                  <a:lnTo>
                    <a:pt x="941" y="1271"/>
                  </a:lnTo>
                  <a:lnTo>
                    <a:pt x="920" y="1269"/>
                  </a:lnTo>
                  <a:lnTo>
                    <a:pt x="902" y="1260"/>
                  </a:lnTo>
                  <a:lnTo>
                    <a:pt x="887" y="1249"/>
                  </a:lnTo>
                  <a:lnTo>
                    <a:pt x="875" y="1234"/>
                  </a:lnTo>
                  <a:lnTo>
                    <a:pt x="868" y="1215"/>
                  </a:lnTo>
                  <a:lnTo>
                    <a:pt x="864" y="1195"/>
                  </a:lnTo>
                  <a:lnTo>
                    <a:pt x="864" y="1127"/>
                  </a:lnTo>
                  <a:lnTo>
                    <a:pt x="302" y="961"/>
                  </a:lnTo>
                  <a:lnTo>
                    <a:pt x="294" y="979"/>
                  </a:lnTo>
                  <a:lnTo>
                    <a:pt x="282" y="995"/>
                  </a:lnTo>
                  <a:lnTo>
                    <a:pt x="267" y="1007"/>
                  </a:lnTo>
                  <a:lnTo>
                    <a:pt x="249" y="1014"/>
                  </a:lnTo>
                  <a:lnTo>
                    <a:pt x="229" y="1017"/>
                  </a:lnTo>
                  <a:lnTo>
                    <a:pt x="76" y="1017"/>
                  </a:lnTo>
                  <a:lnTo>
                    <a:pt x="56" y="1014"/>
                  </a:lnTo>
                  <a:lnTo>
                    <a:pt x="37" y="1007"/>
                  </a:lnTo>
                  <a:lnTo>
                    <a:pt x="23" y="994"/>
                  </a:lnTo>
                  <a:lnTo>
                    <a:pt x="11" y="979"/>
                  </a:lnTo>
                  <a:lnTo>
                    <a:pt x="2" y="961"/>
                  </a:lnTo>
                  <a:lnTo>
                    <a:pt x="0" y="940"/>
                  </a:lnTo>
                  <a:lnTo>
                    <a:pt x="0" y="788"/>
                  </a:lnTo>
                  <a:lnTo>
                    <a:pt x="2" y="768"/>
                  </a:lnTo>
                  <a:lnTo>
                    <a:pt x="11" y="750"/>
                  </a:lnTo>
                  <a:lnTo>
                    <a:pt x="23" y="734"/>
                  </a:lnTo>
                  <a:lnTo>
                    <a:pt x="37" y="723"/>
                  </a:lnTo>
                  <a:lnTo>
                    <a:pt x="56" y="714"/>
                  </a:lnTo>
                  <a:lnTo>
                    <a:pt x="76" y="712"/>
                  </a:lnTo>
                  <a:lnTo>
                    <a:pt x="229" y="712"/>
                  </a:lnTo>
                  <a:lnTo>
                    <a:pt x="248" y="714"/>
                  </a:lnTo>
                  <a:lnTo>
                    <a:pt x="265" y="720"/>
                  </a:lnTo>
                  <a:lnTo>
                    <a:pt x="280" y="731"/>
                  </a:lnTo>
                  <a:lnTo>
                    <a:pt x="292" y="745"/>
                  </a:lnTo>
                  <a:lnTo>
                    <a:pt x="559" y="623"/>
                  </a:lnTo>
                  <a:lnTo>
                    <a:pt x="559" y="533"/>
                  </a:lnTo>
                  <a:lnTo>
                    <a:pt x="562" y="513"/>
                  </a:lnTo>
                  <a:lnTo>
                    <a:pt x="570" y="495"/>
                  </a:lnTo>
                  <a:lnTo>
                    <a:pt x="581" y="480"/>
                  </a:lnTo>
                  <a:lnTo>
                    <a:pt x="597" y="468"/>
                  </a:lnTo>
                  <a:lnTo>
                    <a:pt x="615" y="461"/>
                  </a:lnTo>
                  <a:lnTo>
                    <a:pt x="635" y="457"/>
                  </a:lnTo>
                  <a:lnTo>
                    <a:pt x="780" y="457"/>
                  </a:lnTo>
                  <a:lnTo>
                    <a:pt x="968" y="245"/>
                  </a:lnTo>
                  <a:lnTo>
                    <a:pt x="967" y="237"/>
                  </a:lnTo>
                  <a:lnTo>
                    <a:pt x="966" y="228"/>
                  </a:lnTo>
                  <a:lnTo>
                    <a:pt x="966" y="76"/>
                  </a:lnTo>
                  <a:lnTo>
                    <a:pt x="969" y="56"/>
                  </a:lnTo>
                  <a:lnTo>
                    <a:pt x="976" y="38"/>
                  </a:lnTo>
                  <a:lnTo>
                    <a:pt x="988" y="22"/>
                  </a:lnTo>
                  <a:lnTo>
                    <a:pt x="1004" y="11"/>
                  </a:lnTo>
                  <a:lnTo>
                    <a:pt x="1022" y="2"/>
                  </a:lnTo>
                  <a:lnTo>
                    <a:pt x="1043" y="0"/>
                  </a:lnTo>
                  <a:close/>
                </a:path>
              </a:pathLst>
            </a:custGeom>
            <a:solidFill>
              <a:srgbClr val="F8C33B"/>
            </a:solidFill>
            <a:ln w="0">
              <a:solidFill>
                <a:srgbClr val="F8C3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 name="TextBox 22"/>
          <p:cNvSpPr txBox="1"/>
          <p:nvPr/>
        </p:nvSpPr>
        <p:spPr>
          <a:xfrm>
            <a:off x="5298201" y="1999133"/>
            <a:ext cx="1061692"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mj-lt"/>
              </a:rPr>
              <a:t>ArcGIS Server</a:t>
            </a:r>
          </a:p>
        </p:txBody>
      </p:sp>
      <p:grpSp>
        <p:nvGrpSpPr>
          <p:cNvPr id="24" name="Group 23"/>
          <p:cNvGrpSpPr>
            <a:grpSpLocks noChangeAspect="1"/>
          </p:cNvGrpSpPr>
          <p:nvPr/>
        </p:nvGrpSpPr>
        <p:grpSpPr>
          <a:xfrm>
            <a:off x="5355209" y="1626791"/>
            <a:ext cx="935508" cy="364089"/>
            <a:chOff x="558800" y="4513263"/>
            <a:chExt cx="587375" cy="228600"/>
          </a:xfrm>
        </p:grpSpPr>
        <p:sp>
          <p:nvSpPr>
            <p:cNvPr id="26" name="Freeform 13"/>
            <p:cNvSpPr>
              <a:spLocks/>
            </p:cNvSpPr>
            <p:nvPr/>
          </p:nvSpPr>
          <p:spPr bwMode="auto">
            <a:xfrm>
              <a:off x="558800" y="4513263"/>
              <a:ext cx="587375" cy="228600"/>
            </a:xfrm>
            <a:custGeom>
              <a:avLst/>
              <a:gdLst>
                <a:gd name="T0" fmla="*/ 112 w 2586"/>
                <a:gd name="T1" fmla="*/ 0 h 1012"/>
                <a:gd name="T2" fmla="*/ 2474 w 2586"/>
                <a:gd name="T3" fmla="*/ 0 h 1012"/>
                <a:gd name="T4" fmla="*/ 2499 w 2586"/>
                <a:gd name="T5" fmla="*/ 3 h 1012"/>
                <a:gd name="T6" fmla="*/ 2524 w 2586"/>
                <a:gd name="T7" fmla="*/ 12 h 1012"/>
                <a:gd name="T8" fmla="*/ 2545 w 2586"/>
                <a:gd name="T9" fmla="*/ 24 h 1012"/>
                <a:gd name="T10" fmla="*/ 2562 w 2586"/>
                <a:gd name="T11" fmla="*/ 42 h 1012"/>
                <a:gd name="T12" fmla="*/ 2575 w 2586"/>
                <a:gd name="T13" fmla="*/ 62 h 1012"/>
                <a:gd name="T14" fmla="*/ 2584 w 2586"/>
                <a:gd name="T15" fmla="*/ 87 h 1012"/>
                <a:gd name="T16" fmla="*/ 2586 w 2586"/>
                <a:gd name="T17" fmla="*/ 112 h 1012"/>
                <a:gd name="T18" fmla="*/ 2586 w 2586"/>
                <a:gd name="T19" fmla="*/ 899 h 1012"/>
                <a:gd name="T20" fmla="*/ 2584 w 2586"/>
                <a:gd name="T21" fmla="*/ 925 h 1012"/>
                <a:gd name="T22" fmla="*/ 2575 w 2586"/>
                <a:gd name="T23" fmla="*/ 949 h 1012"/>
                <a:gd name="T24" fmla="*/ 2562 w 2586"/>
                <a:gd name="T25" fmla="*/ 970 h 1012"/>
                <a:gd name="T26" fmla="*/ 2545 w 2586"/>
                <a:gd name="T27" fmla="*/ 987 h 1012"/>
                <a:gd name="T28" fmla="*/ 2524 w 2586"/>
                <a:gd name="T29" fmla="*/ 1000 h 1012"/>
                <a:gd name="T30" fmla="*/ 2499 w 2586"/>
                <a:gd name="T31" fmla="*/ 1009 h 1012"/>
                <a:gd name="T32" fmla="*/ 2474 w 2586"/>
                <a:gd name="T33" fmla="*/ 1012 h 1012"/>
                <a:gd name="T34" fmla="*/ 112 w 2586"/>
                <a:gd name="T35" fmla="*/ 1012 h 1012"/>
                <a:gd name="T36" fmla="*/ 87 w 2586"/>
                <a:gd name="T37" fmla="*/ 1009 h 1012"/>
                <a:gd name="T38" fmla="*/ 63 w 2586"/>
                <a:gd name="T39" fmla="*/ 1000 h 1012"/>
                <a:gd name="T40" fmla="*/ 42 w 2586"/>
                <a:gd name="T41" fmla="*/ 987 h 1012"/>
                <a:gd name="T42" fmla="*/ 24 w 2586"/>
                <a:gd name="T43" fmla="*/ 970 h 1012"/>
                <a:gd name="T44" fmla="*/ 12 w 2586"/>
                <a:gd name="T45" fmla="*/ 949 h 1012"/>
                <a:gd name="T46" fmla="*/ 3 w 2586"/>
                <a:gd name="T47" fmla="*/ 925 h 1012"/>
                <a:gd name="T48" fmla="*/ 0 w 2586"/>
                <a:gd name="T49" fmla="*/ 899 h 1012"/>
                <a:gd name="T50" fmla="*/ 0 w 2586"/>
                <a:gd name="T51" fmla="*/ 112 h 1012"/>
                <a:gd name="T52" fmla="*/ 3 w 2586"/>
                <a:gd name="T53" fmla="*/ 87 h 1012"/>
                <a:gd name="T54" fmla="*/ 12 w 2586"/>
                <a:gd name="T55" fmla="*/ 62 h 1012"/>
                <a:gd name="T56" fmla="*/ 24 w 2586"/>
                <a:gd name="T57" fmla="*/ 42 h 1012"/>
                <a:gd name="T58" fmla="*/ 42 w 2586"/>
                <a:gd name="T59" fmla="*/ 24 h 1012"/>
                <a:gd name="T60" fmla="*/ 63 w 2586"/>
                <a:gd name="T61" fmla="*/ 12 h 1012"/>
                <a:gd name="T62" fmla="*/ 87 w 2586"/>
                <a:gd name="T63" fmla="*/ 3 h 1012"/>
                <a:gd name="T64" fmla="*/ 112 w 2586"/>
                <a:gd name="T65" fmla="*/ 0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86" h="1012">
                  <a:moveTo>
                    <a:pt x="112" y="0"/>
                  </a:moveTo>
                  <a:lnTo>
                    <a:pt x="2474" y="0"/>
                  </a:lnTo>
                  <a:lnTo>
                    <a:pt x="2499" y="3"/>
                  </a:lnTo>
                  <a:lnTo>
                    <a:pt x="2524" y="12"/>
                  </a:lnTo>
                  <a:lnTo>
                    <a:pt x="2545" y="24"/>
                  </a:lnTo>
                  <a:lnTo>
                    <a:pt x="2562" y="42"/>
                  </a:lnTo>
                  <a:lnTo>
                    <a:pt x="2575" y="62"/>
                  </a:lnTo>
                  <a:lnTo>
                    <a:pt x="2584" y="87"/>
                  </a:lnTo>
                  <a:lnTo>
                    <a:pt x="2586" y="112"/>
                  </a:lnTo>
                  <a:lnTo>
                    <a:pt x="2586" y="899"/>
                  </a:lnTo>
                  <a:lnTo>
                    <a:pt x="2584" y="925"/>
                  </a:lnTo>
                  <a:lnTo>
                    <a:pt x="2575" y="949"/>
                  </a:lnTo>
                  <a:lnTo>
                    <a:pt x="2562" y="970"/>
                  </a:lnTo>
                  <a:lnTo>
                    <a:pt x="2545" y="987"/>
                  </a:lnTo>
                  <a:lnTo>
                    <a:pt x="2524" y="1000"/>
                  </a:lnTo>
                  <a:lnTo>
                    <a:pt x="2499" y="1009"/>
                  </a:lnTo>
                  <a:lnTo>
                    <a:pt x="2474" y="1012"/>
                  </a:lnTo>
                  <a:lnTo>
                    <a:pt x="112" y="1012"/>
                  </a:lnTo>
                  <a:lnTo>
                    <a:pt x="87" y="1009"/>
                  </a:lnTo>
                  <a:lnTo>
                    <a:pt x="63" y="1000"/>
                  </a:lnTo>
                  <a:lnTo>
                    <a:pt x="42" y="987"/>
                  </a:lnTo>
                  <a:lnTo>
                    <a:pt x="24" y="970"/>
                  </a:lnTo>
                  <a:lnTo>
                    <a:pt x="12" y="949"/>
                  </a:lnTo>
                  <a:lnTo>
                    <a:pt x="3" y="925"/>
                  </a:lnTo>
                  <a:lnTo>
                    <a:pt x="0" y="899"/>
                  </a:lnTo>
                  <a:lnTo>
                    <a:pt x="0" y="112"/>
                  </a:lnTo>
                  <a:lnTo>
                    <a:pt x="3" y="87"/>
                  </a:lnTo>
                  <a:lnTo>
                    <a:pt x="12" y="62"/>
                  </a:lnTo>
                  <a:lnTo>
                    <a:pt x="24" y="42"/>
                  </a:lnTo>
                  <a:lnTo>
                    <a:pt x="42" y="24"/>
                  </a:lnTo>
                  <a:lnTo>
                    <a:pt x="63" y="12"/>
                  </a:lnTo>
                  <a:lnTo>
                    <a:pt x="87" y="3"/>
                  </a:lnTo>
                  <a:lnTo>
                    <a:pt x="112"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27" name="Freeform 14"/>
            <p:cNvSpPr>
              <a:spLocks noEditPoints="1"/>
            </p:cNvSpPr>
            <p:nvPr/>
          </p:nvSpPr>
          <p:spPr bwMode="auto">
            <a:xfrm>
              <a:off x="584200" y="4538663"/>
              <a:ext cx="536575" cy="177800"/>
            </a:xfrm>
            <a:custGeom>
              <a:avLst/>
              <a:gdLst>
                <a:gd name="T0" fmla="*/ 1669 w 2362"/>
                <a:gd name="T1" fmla="*/ 284 h 787"/>
                <a:gd name="T2" fmla="*/ 1642 w 2362"/>
                <a:gd name="T3" fmla="*/ 304 h 787"/>
                <a:gd name="T4" fmla="*/ 1631 w 2362"/>
                <a:gd name="T5" fmla="*/ 338 h 787"/>
                <a:gd name="T6" fmla="*/ 1634 w 2362"/>
                <a:gd name="T7" fmla="*/ 412 h 787"/>
                <a:gd name="T8" fmla="*/ 1654 w 2362"/>
                <a:gd name="T9" fmla="*/ 439 h 787"/>
                <a:gd name="T10" fmla="*/ 1687 w 2362"/>
                <a:gd name="T11" fmla="*/ 450 h 787"/>
                <a:gd name="T12" fmla="*/ 2042 w 2362"/>
                <a:gd name="T13" fmla="*/ 447 h 787"/>
                <a:gd name="T14" fmla="*/ 2070 w 2362"/>
                <a:gd name="T15" fmla="*/ 427 h 787"/>
                <a:gd name="T16" fmla="*/ 2081 w 2362"/>
                <a:gd name="T17" fmla="*/ 394 h 787"/>
                <a:gd name="T18" fmla="*/ 2078 w 2362"/>
                <a:gd name="T19" fmla="*/ 320 h 787"/>
                <a:gd name="T20" fmla="*/ 2058 w 2362"/>
                <a:gd name="T21" fmla="*/ 293 h 787"/>
                <a:gd name="T22" fmla="*/ 2025 w 2362"/>
                <a:gd name="T23" fmla="*/ 281 h 787"/>
                <a:gd name="T24" fmla="*/ 1127 w 2362"/>
                <a:gd name="T25" fmla="*/ 281 h 787"/>
                <a:gd name="T26" fmla="*/ 1093 w 2362"/>
                <a:gd name="T27" fmla="*/ 293 h 787"/>
                <a:gd name="T28" fmla="*/ 1072 w 2362"/>
                <a:gd name="T29" fmla="*/ 321 h 787"/>
                <a:gd name="T30" fmla="*/ 1069 w 2362"/>
                <a:gd name="T31" fmla="*/ 391 h 787"/>
                <a:gd name="T32" fmla="*/ 1081 w 2362"/>
                <a:gd name="T33" fmla="*/ 426 h 787"/>
                <a:gd name="T34" fmla="*/ 1109 w 2362"/>
                <a:gd name="T35" fmla="*/ 447 h 787"/>
                <a:gd name="T36" fmla="*/ 1179 w 2362"/>
                <a:gd name="T37" fmla="*/ 450 h 787"/>
                <a:gd name="T38" fmla="*/ 1214 w 2362"/>
                <a:gd name="T39" fmla="*/ 438 h 787"/>
                <a:gd name="T40" fmla="*/ 1235 w 2362"/>
                <a:gd name="T41" fmla="*/ 410 h 787"/>
                <a:gd name="T42" fmla="*/ 1237 w 2362"/>
                <a:gd name="T43" fmla="*/ 340 h 787"/>
                <a:gd name="T44" fmla="*/ 1226 w 2362"/>
                <a:gd name="T45" fmla="*/ 305 h 787"/>
                <a:gd name="T46" fmla="*/ 1197 w 2362"/>
                <a:gd name="T47" fmla="*/ 284 h 787"/>
                <a:gd name="T48" fmla="*/ 1127 w 2362"/>
                <a:gd name="T49" fmla="*/ 281 h 787"/>
                <a:gd name="T50" fmla="*/ 772 w 2362"/>
                <a:gd name="T51" fmla="*/ 284 h 787"/>
                <a:gd name="T52" fmla="*/ 743 w 2362"/>
                <a:gd name="T53" fmla="*/ 305 h 787"/>
                <a:gd name="T54" fmla="*/ 731 w 2362"/>
                <a:gd name="T55" fmla="*/ 340 h 787"/>
                <a:gd name="T56" fmla="*/ 734 w 2362"/>
                <a:gd name="T57" fmla="*/ 410 h 787"/>
                <a:gd name="T58" fmla="*/ 755 w 2362"/>
                <a:gd name="T59" fmla="*/ 438 h 787"/>
                <a:gd name="T60" fmla="*/ 790 w 2362"/>
                <a:gd name="T61" fmla="*/ 450 h 787"/>
                <a:gd name="T62" fmla="*/ 860 w 2362"/>
                <a:gd name="T63" fmla="*/ 447 h 787"/>
                <a:gd name="T64" fmla="*/ 888 w 2362"/>
                <a:gd name="T65" fmla="*/ 426 h 787"/>
                <a:gd name="T66" fmla="*/ 900 w 2362"/>
                <a:gd name="T67" fmla="*/ 391 h 787"/>
                <a:gd name="T68" fmla="*/ 897 w 2362"/>
                <a:gd name="T69" fmla="*/ 321 h 787"/>
                <a:gd name="T70" fmla="*/ 876 w 2362"/>
                <a:gd name="T71" fmla="*/ 293 h 787"/>
                <a:gd name="T72" fmla="*/ 841 w 2362"/>
                <a:gd name="T73" fmla="*/ 281 h 787"/>
                <a:gd name="T74" fmla="*/ 423 w 2362"/>
                <a:gd name="T75" fmla="*/ 225 h 787"/>
                <a:gd name="T76" fmla="*/ 368 w 2362"/>
                <a:gd name="T77" fmla="*/ 237 h 787"/>
                <a:gd name="T78" fmla="*/ 323 w 2362"/>
                <a:gd name="T79" fmla="*/ 266 h 787"/>
                <a:gd name="T80" fmla="*/ 293 w 2362"/>
                <a:gd name="T81" fmla="*/ 311 h 787"/>
                <a:gd name="T82" fmla="*/ 282 w 2362"/>
                <a:gd name="T83" fmla="*/ 365 h 787"/>
                <a:gd name="T84" fmla="*/ 293 w 2362"/>
                <a:gd name="T85" fmla="*/ 420 h 787"/>
                <a:gd name="T86" fmla="*/ 323 w 2362"/>
                <a:gd name="T87" fmla="*/ 465 h 787"/>
                <a:gd name="T88" fmla="*/ 368 w 2362"/>
                <a:gd name="T89" fmla="*/ 495 h 787"/>
                <a:gd name="T90" fmla="*/ 423 w 2362"/>
                <a:gd name="T91" fmla="*/ 506 h 787"/>
                <a:gd name="T92" fmla="*/ 476 w 2362"/>
                <a:gd name="T93" fmla="*/ 495 h 787"/>
                <a:gd name="T94" fmla="*/ 522 w 2362"/>
                <a:gd name="T95" fmla="*/ 465 h 787"/>
                <a:gd name="T96" fmla="*/ 551 w 2362"/>
                <a:gd name="T97" fmla="*/ 420 h 787"/>
                <a:gd name="T98" fmla="*/ 563 w 2362"/>
                <a:gd name="T99" fmla="*/ 365 h 787"/>
                <a:gd name="T100" fmla="*/ 551 w 2362"/>
                <a:gd name="T101" fmla="*/ 311 h 787"/>
                <a:gd name="T102" fmla="*/ 522 w 2362"/>
                <a:gd name="T103" fmla="*/ 266 h 787"/>
                <a:gd name="T104" fmla="*/ 476 w 2362"/>
                <a:gd name="T105" fmla="*/ 237 h 787"/>
                <a:gd name="T106" fmla="*/ 423 w 2362"/>
                <a:gd name="T107" fmla="*/ 225 h 787"/>
                <a:gd name="T108" fmla="*/ 2362 w 2362"/>
                <a:gd name="T109" fmla="*/ 0 h 787"/>
                <a:gd name="T110" fmla="*/ 0 w 2362"/>
                <a:gd name="T111" fmla="*/ 787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2" h="787">
                  <a:moveTo>
                    <a:pt x="1687" y="281"/>
                  </a:moveTo>
                  <a:lnTo>
                    <a:pt x="1669" y="284"/>
                  </a:lnTo>
                  <a:lnTo>
                    <a:pt x="1654" y="293"/>
                  </a:lnTo>
                  <a:lnTo>
                    <a:pt x="1642" y="304"/>
                  </a:lnTo>
                  <a:lnTo>
                    <a:pt x="1634" y="320"/>
                  </a:lnTo>
                  <a:lnTo>
                    <a:pt x="1631" y="338"/>
                  </a:lnTo>
                  <a:lnTo>
                    <a:pt x="1631" y="394"/>
                  </a:lnTo>
                  <a:lnTo>
                    <a:pt x="1634" y="412"/>
                  </a:lnTo>
                  <a:lnTo>
                    <a:pt x="1642" y="427"/>
                  </a:lnTo>
                  <a:lnTo>
                    <a:pt x="1654" y="439"/>
                  </a:lnTo>
                  <a:lnTo>
                    <a:pt x="1669" y="447"/>
                  </a:lnTo>
                  <a:lnTo>
                    <a:pt x="1687" y="450"/>
                  </a:lnTo>
                  <a:lnTo>
                    <a:pt x="2025" y="450"/>
                  </a:lnTo>
                  <a:lnTo>
                    <a:pt x="2042" y="447"/>
                  </a:lnTo>
                  <a:lnTo>
                    <a:pt x="2058" y="439"/>
                  </a:lnTo>
                  <a:lnTo>
                    <a:pt x="2070" y="427"/>
                  </a:lnTo>
                  <a:lnTo>
                    <a:pt x="2078" y="412"/>
                  </a:lnTo>
                  <a:lnTo>
                    <a:pt x="2081" y="394"/>
                  </a:lnTo>
                  <a:lnTo>
                    <a:pt x="2081" y="338"/>
                  </a:lnTo>
                  <a:lnTo>
                    <a:pt x="2078" y="320"/>
                  </a:lnTo>
                  <a:lnTo>
                    <a:pt x="2070" y="304"/>
                  </a:lnTo>
                  <a:lnTo>
                    <a:pt x="2058" y="293"/>
                  </a:lnTo>
                  <a:lnTo>
                    <a:pt x="2042" y="284"/>
                  </a:lnTo>
                  <a:lnTo>
                    <a:pt x="2025" y="281"/>
                  </a:lnTo>
                  <a:lnTo>
                    <a:pt x="1687" y="281"/>
                  </a:lnTo>
                  <a:close/>
                  <a:moveTo>
                    <a:pt x="1127" y="281"/>
                  </a:moveTo>
                  <a:lnTo>
                    <a:pt x="1109" y="284"/>
                  </a:lnTo>
                  <a:lnTo>
                    <a:pt x="1093" y="293"/>
                  </a:lnTo>
                  <a:lnTo>
                    <a:pt x="1081" y="305"/>
                  </a:lnTo>
                  <a:lnTo>
                    <a:pt x="1072" y="321"/>
                  </a:lnTo>
                  <a:lnTo>
                    <a:pt x="1069" y="340"/>
                  </a:lnTo>
                  <a:lnTo>
                    <a:pt x="1069" y="391"/>
                  </a:lnTo>
                  <a:lnTo>
                    <a:pt x="1072" y="410"/>
                  </a:lnTo>
                  <a:lnTo>
                    <a:pt x="1081" y="426"/>
                  </a:lnTo>
                  <a:lnTo>
                    <a:pt x="1093" y="438"/>
                  </a:lnTo>
                  <a:lnTo>
                    <a:pt x="1109" y="447"/>
                  </a:lnTo>
                  <a:lnTo>
                    <a:pt x="1127" y="450"/>
                  </a:lnTo>
                  <a:lnTo>
                    <a:pt x="1179" y="450"/>
                  </a:lnTo>
                  <a:lnTo>
                    <a:pt x="1197" y="447"/>
                  </a:lnTo>
                  <a:lnTo>
                    <a:pt x="1214" y="438"/>
                  </a:lnTo>
                  <a:lnTo>
                    <a:pt x="1226" y="426"/>
                  </a:lnTo>
                  <a:lnTo>
                    <a:pt x="1235" y="410"/>
                  </a:lnTo>
                  <a:lnTo>
                    <a:pt x="1237" y="391"/>
                  </a:lnTo>
                  <a:lnTo>
                    <a:pt x="1237" y="340"/>
                  </a:lnTo>
                  <a:lnTo>
                    <a:pt x="1235" y="321"/>
                  </a:lnTo>
                  <a:lnTo>
                    <a:pt x="1226" y="305"/>
                  </a:lnTo>
                  <a:lnTo>
                    <a:pt x="1214" y="293"/>
                  </a:lnTo>
                  <a:lnTo>
                    <a:pt x="1197" y="284"/>
                  </a:lnTo>
                  <a:lnTo>
                    <a:pt x="1179" y="281"/>
                  </a:lnTo>
                  <a:lnTo>
                    <a:pt x="1127" y="281"/>
                  </a:lnTo>
                  <a:close/>
                  <a:moveTo>
                    <a:pt x="790" y="281"/>
                  </a:moveTo>
                  <a:lnTo>
                    <a:pt x="772" y="284"/>
                  </a:lnTo>
                  <a:lnTo>
                    <a:pt x="755" y="293"/>
                  </a:lnTo>
                  <a:lnTo>
                    <a:pt x="743" y="305"/>
                  </a:lnTo>
                  <a:lnTo>
                    <a:pt x="734" y="321"/>
                  </a:lnTo>
                  <a:lnTo>
                    <a:pt x="731" y="340"/>
                  </a:lnTo>
                  <a:lnTo>
                    <a:pt x="731" y="391"/>
                  </a:lnTo>
                  <a:lnTo>
                    <a:pt x="734" y="410"/>
                  </a:lnTo>
                  <a:lnTo>
                    <a:pt x="743" y="426"/>
                  </a:lnTo>
                  <a:lnTo>
                    <a:pt x="755" y="438"/>
                  </a:lnTo>
                  <a:lnTo>
                    <a:pt x="772" y="447"/>
                  </a:lnTo>
                  <a:lnTo>
                    <a:pt x="790" y="450"/>
                  </a:lnTo>
                  <a:lnTo>
                    <a:pt x="841" y="450"/>
                  </a:lnTo>
                  <a:lnTo>
                    <a:pt x="860" y="447"/>
                  </a:lnTo>
                  <a:lnTo>
                    <a:pt x="876" y="438"/>
                  </a:lnTo>
                  <a:lnTo>
                    <a:pt x="888" y="426"/>
                  </a:lnTo>
                  <a:lnTo>
                    <a:pt x="897" y="410"/>
                  </a:lnTo>
                  <a:lnTo>
                    <a:pt x="900" y="391"/>
                  </a:lnTo>
                  <a:lnTo>
                    <a:pt x="900" y="340"/>
                  </a:lnTo>
                  <a:lnTo>
                    <a:pt x="897" y="321"/>
                  </a:lnTo>
                  <a:lnTo>
                    <a:pt x="888" y="305"/>
                  </a:lnTo>
                  <a:lnTo>
                    <a:pt x="876" y="293"/>
                  </a:lnTo>
                  <a:lnTo>
                    <a:pt x="860" y="284"/>
                  </a:lnTo>
                  <a:lnTo>
                    <a:pt x="841" y="281"/>
                  </a:lnTo>
                  <a:lnTo>
                    <a:pt x="790" y="281"/>
                  </a:lnTo>
                  <a:close/>
                  <a:moveTo>
                    <a:pt x="423" y="225"/>
                  </a:moveTo>
                  <a:lnTo>
                    <a:pt x="394" y="228"/>
                  </a:lnTo>
                  <a:lnTo>
                    <a:pt x="368" y="237"/>
                  </a:lnTo>
                  <a:lnTo>
                    <a:pt x="343" y="249"/>
                  </a:lnTo>
                  <a:lnTo>
                    <a:pt x="323" y="266"/>
                  </a:lnTo>
                  <a:lnTo>
                    <a:pt x="305" y="287"/>
                  </a:lnTo>
                  <a:lnTo>
                    <a:pt x="293" y="311"/>
                  </a:lnTo>
                  <a:lnTo>
                    <a:pt x="284" y="337"/>
                  </a:lnTo>
                  <a:lnTo>
                    <a:pt x="282" y="365"/>
                  </a:lnTo>
                  <a:lnTo>
                    <a:pt x="284" y="394"/>
                  </a:lnTo>
                  <a:lnTo>
                    <a:pt x="293" y="420"/>
                  </a:lnTo>
                  <a:lnTo>
                    <a:pt x="305" y="445"/>
                  </a:lnTo>
                  <a:lnTo>
                    <a:pt x="323" y="465"/>
                  </a:lnTo>
                  <a:lnTo>
                    <a:pt x="343" y="482"/>
                  </a:lnTo>
                  <a:lnTo>
                    <a:pt x="368" y="495"/>
                  </a:lnTo>
                  <a:lnTo>
                    <a:pt x="394" y="504"/>
                  </a:lnTo>
                  <a:lnTo>
                    <a:pt x="423" y="506"/>
                  </a:lnTo>
                  <a:lnTo>
                    <a:pt x="450" y="504"/>
                  </a:lnTo>
                  <a:lnTo>
                    <a:pt x="476" y="495"/>
                  </a:lnTo>
                  <a:lnTo>
                    <a:pt x="501" y="482"/>
                  </a:lnTo>
                  <a:lnTo>
                    <a:pt x="522" y="465"/>
                  </a:lnTo>
                  <a:lnTo>
                    <a:pt x="539" y="445"/>
                  </a:lnTo>
                  <a:lnTo>
                    <a:pt x="551" y="420"/>
                  </a:lnTo>
                  <a:lnTo>
                    <a:pt x="560" y="394"/>
                  </a:lnTo>
                  <a:lnTo>
                    <a:pt x="563" y="365"/>
                  </a:lnTo>
                  <a:lnTo>
                    <a:pt x="560" y="337"/>
                  </a:lnTo>
                  <a:lnTo>
                    <a:pt x="551" y="311"/>
                  </a:lnTo>
                  <a:lnTo>
                    <a:pt x="539" y="287"/>
                  </a:lnTo>
                  <a:lnTo>
                    <a:pt x="522" y="266"/>
                  </a:lnTo>
                  <a:lnTo>
                    <a:pt x="501" y="249"/>
                  </a:lnTo>
                  <a:lnTo>
                    <a:pt x="476" y="237"/>
                  </a:lnTo>
                  <a:lnTo>
                    <a:pt x="450" y="228"/>
                  </a:lnTo>
                  <a:lnTo>
                    <a:pt x="423" y="225"/>
                  </a:lnTo>
                  <a:close/>
                  <a:moveTo>
                    <a:pt x="0" y="0"/>
                  </a:moveTo>
                  <a:lnTo>
                    <a:pt x="2362" y="0"/>
                  </a:lnTo>
                  <a:lnTo>
                    <a:pt x="2362" y="787"/>
                  </a:lnTo>
                  <a:lnTo>
                    <a:pt x="0" y="787"/>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cxnSp>
        <p:nvCxnSpPr>
          <p:cNvPr id="3" name="Straight Arrow Connector 2"/>
          <p:cNvCxnSpPr/>
          <p:nvPr/>
        </p:nvCxnSpPr>
        <p:spPr bwMode="auto">
          <a:xfrm flipH="1">
            <a:off x="3068389" y="2830130"/>
            <a:ext cx="1988987" cy="452566"/>
          </a:xfrm>
          <a:prstGeom prst="straightConnector1">
            <a:avLst/>
          </a:prstGeom>
          <a:ln>
            <a:solidFill>
              <a:schemeClr val="tx1"/>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p:cNvCxnSpPr/>
          <p:nvPr/>
        </p:nvCxnSpPr>
        <p:spPr bwMode="auto">
          <a:xfrm flipH="1">
            <a:off x="4866758" y="2860571"/>
            <a:ext cx="425029" cy="497056"/>
          </a:xfrm>
          <a:prstGeom prst="straightConnector1">
            <a:avLst/>
          </a:prstGeom>
          <a:ln>
            <a:solidFill>
              <a:schemeClr val="tx1"/>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p:cNvCxnSpPr>
            <a:cxnSpLocks/>
          </p:cNvCxnSpPr>
          <p:nvPr/>
        </p:nvCxnSpPr>
        <p:spPr bwMode="auto">
          <a:xfrm>
            <a:off x="6186254" y="2892288"/>
            <a:ext cx="388861" cy="463274"/>
          </a:xfrm>
          <a:prstGeom prst="straightConnector1">
            <a:avLst/>
          </a:prstGeom>
          <a:ln>
            <a:solidFill>
              <a:schemeClr val="tx1"/>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p:cNvCxnSpPr/>
          <p:nvPr/>
        </p:nvCxnSpPr>
        <p:spPr bwMode="auto">
          <a:xfrm>
            <a:off x="6575115" y="2793795"/>
            <a:ext cx="1919661" cy="488901"/>
          </a:xfrm>
          <a:prstGeom prst="straightConnector1">
            <a:avLst/>
          </a:prstGeom>
          <a:ln>
            <a:solidFill>
              <a:schemeClr val="tx1"/>
            </a:solidFill>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31" name="TextBox 30"/>
          <p:cNvSpPr txBox="1"/>
          <p:nvPr/>
        </p:nvSpPr>
        <p:spPr>
          <a:xfrm>
            <a:off x="3312877" y="5135178"/>
            <a:ext cx="5955679" cy="1231106"/>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rPr>
              <a:t>One software </a:t>
            </a:r>
            <a:r>
              <a:rPr lang="en-US" sz="2000" kern="0" dirty="0">
                <a:latin typeface="+mj-lt"/>
              </a:rPr>
              <a:t>component</a:t>
            </a:r>
            <a:r>
              <a:rPr kumimoji="0" lang="en-US" sz="1800" b="0" i="0" u="none" strike="noStrike" kern="0" cap="none" spc="0" normalizeH="0" baseline="0" noProof="0" dirty="0">
                <a:ln>
                  <a:noFill/>
                </a:ln>
                <a:effectLst/>
                <a:uLnTx/>
                <a:uFillTx/>
              </a:rPr>
              <a:t>, multiple</a:t>
            </a:r>
            <a:r>
              <a:rPr kumimoji="0" lang="en-US" sz="1800" b="0" i="0" u="none" strike="noStrike" kern="0" cap="none" spc="0" normalizeH="0" noProof="0" dirty="0">
                <a:ln>
                  <a:noFill/>
                </a:ln>
                <a:effectLst/>
                <a:uLnTx/>
                <a:uFillTx/>
              </a:rPr>
              <a:t> server </a:t>
            </a:r>
            <a:r>
              <a:rPr kumimoji="0" lang="en-US" sz="1800" b="0" i="0" u="sng" strike="noStrike" kern="0" cap="none" spc="0" normalizeH="0" noProof="0" dirty="0">
                <a:ln>
                  <a:noFill/>
                </a:ln>
                <a:effectLst/>
                <a:uLnTx/>
                <a:uFillTx/>
              </a:rPr>
              <a:t>roles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0" dirty="0"/>
              <a:t>A r</a:t>
            </a:r>
            <a:r>
              <a:rPr lang="en-US" kern="0" baseline="0" dirty="0"/>
              <a:t>ole = functionality + s</a:t>
            </a:r>
            <a:r>
              <a:rPr lang="en-US" kern="0" dirty="0"/>
              <a:t>ervice types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0" baseline="0" dirty="0"/>
              <a:t>Role-based </a:t>
            </a:r>
            <a:r>
              <a:rPr lang="en-US" kern="0" dirty="0"/>
              <a:t>licensing allows you to dedicate hardware to server functionality</a:t>
            </a:r>
            <a:endParaRPr lang="en-US" kern="0" baseline="0" dirty="0"/>
          </a:p>
        </p:txBody>
      </p:sp>
    </p:spTree>
    <p:extLst>
      <p:ext uri="{BB962C8B-B14F-4D97-AF65-F5344CB8AC3E}">
        <p14:creationId xmlns:p14="http://schemas.microsoft.com/office/powerpoint/2010/main" val="39777934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c_uc16_slides_OurWork_ek_v2.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 y="0"/>
            <a:ext cx="12192000" cy="6858000"/>
          </a:xfrm>
          <a:prstGeom prst="rect">
            <a:avLst/>
          </a:prstGeom>
        </p:spPr>
      </p:pic>
      <p:sp>
        <p:nvSpPr>
          <p:cNvPr id="2" name="Rectangle 1"/>
          <p:cNvSpPr/>
          <p:nvPr/>
        </p:nvSpPr>
        <p:spPr>
          <a:xfrm>
            <a:off x="533400" y="594406"/>
            <a:ext cx="1123387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latin typeface="+mj-lt"/>
              </a:rPr>
              <a:t>GIS Is Used By Many Organizations</a:t>
            </a:r>
          </a:p>
        </p:txBody>
      </p:sp>
      <p:grpSp>
        <p:nvGrpSpPr>
          <p:cNvPr id="111" name="Group 110"/>
          <p:cNvGrpSpPr/>
          <p:nvPr/>
        </p:nvGrpSpPr>
        <p:grpSpPr>
          <a:xfrm>
            <a:off x="8008175" y="1422774"/>
            <a:ext cx="4183825" cy="4932306"/>
            <a:chOff x="8008180" y="919854"/>
            <a:chExt cx="4183825" cy="4685156"/>
          </a:xfrm>
          <a:solidFill>
            <a:srgbClr val="FFC000">
              <a:alpha val="74000"/>
            </a:srgbClr>
          </a:solidFill>
        </p:grpSpPr>
        <p:sp>
          <p:nvSpPr>
            <p:cNvPr id="112" name="TextBox 111"/>
            <p:cNvSpPr txBox="1"/>
            <p:nvPr/>
          </p:nvSpPr>
          <p:spPr>
            <a:xfrm>
              <a:off x="8008180" y="2344165"/>
              <a:ext cx="4183825" cy="412225"/>
            </a:xfrm>
            <a:prstGeom prst="rect">
              <a:avLst/>
            </a:prstGeom>
            <a:grpFill/>
            <a:effectLst/>
          </p:spPr>
          <p:txBody>
            <a:bodyPr wrap="square" lIns="91421" tIns="18288" rIns="0" bIns="0" rtlCol="0">
              <a:noAutofit/>
            </a:bodyPr>
            <a:lstStyle/>
            <a:p>
              <a:pPr marL="0" marR="0" lvl="0" indent="0" defTabSz="914377" eaLnBrk="0" fontAlgn="auto" latinLnBrk="0" hangingPunct="0">
                <a:lnSpc>
                  <a:spcPct val="100000"/>
                </a:lnSpc>
                <a:spcBef>
                  <a:spcPts val="0"/>
                </a:spcBef>
                <a:spcAft>
                  <a:spcPts val="0"/>
                </a:spcAft>
                <a:buClrTx/>
                <a:buSzTx/>
                <a:buFontTx/>
                <a:buNone/>
                <a:tabLst/>
                <a:defRPr/>
              </a:pPr>
              <a:r>
                <a:rPr kumimoji="0" lang="en-US" sz="2417" b="1" i="0" u="none" strike="noStrike" kern="0" cap="none" spc="0" normalizeH="0" baseline="0" noProof="0" dirty="0">
                  <a:ln>
                    <a:noFill/>
                  </a:ln>
                  <a:solidFill>
                    <a:sysClr val="windowText" lastClr="000000"/>
                  </a:solidFill>
                  <a:effectLst/>
                  <a:uLnTx/>
                  <a:uFillTx/>
                </a:rPr>
                <a:t>20,000</a:t>
              </a:r>
              <a:r>
                <a:rPr kumimoji="0" lang="en-US" sz="1417" b="0" i="0" u="none" strike="noStrike" kern="0" cap="none" spc="0" normalizeH="0" baseline="0" noProof="0" dirty="0">
                  <a:ln>
                    <a:noFill/>
                  </a:ln>
                  <a:solidFill>
                    <a:sysClr val="windowText" lastClr="000000"/>
                  </a:solidFill>
                  <a:effectLst/>
                  <a:uLnTx/>
                  <a:uFillTx/>
                </a:rPr>
                <a:t> </a:t>
              </a:r>
              <a:r>
                <a:rPr kumimoji="0" lang="en-US" sz="1583" b="0" i="0" u="none" strike="noStrike" kern="0" cap="none" spc="0" normalizeH="0" baseline="0" noProof="0" dirty="0">
                  <a:ln>
                    <a:noFill/>
                  </a:ln>
                  <a:solidFill>
                    <a:sysClr val="windowText" lastClr="000000"/>
                  </a:solidFill>
                  <a:effectLst/>
                  <a:uLnTx/>
                  <a:uFillTx/>
                </a:rPr>
                <a:t>Cities &amp; Local Governments</a:t>
              </a:r>
            </a:p>
          </p:txBody>
        </p:sp>
        <p:sp>
          <p:nvSpPr>
            <p:cNvPr id="113" name="TextBox 112"/>
            <p:cNvSpPr txBox="1"/>
            <p:nvPr/>
          </p:nvSpPr>
          <p:spPr>
            <a:xfrm>
              <a:off x="8008180" y="3056320"/>
              <a:ext cx="4183825" cy="412225"/>
            </a:xfrm>
            <a:prstGeom prst="rect">
              <a:avLst/>
            </a:prstGeom>
            <a:grpFill/>
            <a:effectLst/>
          </p:spPr>
          <p:txBody>
            <a:bodyPr wrap="square" lIns="91421" tIns="18288" rIns="0" bIns="0" rtlCol="0">
              <a:noAutofit/>
            </a:bodyPr>
            <a:lstStyle/>
            <a:p>
              <a:pPr marL="0" marR="0" lvl="0" indent="0" defTabSz="914377" eaLnBrk="0" fontAlgn="auto" latinLnBrk="0" hangingPunct="0">
                <a:lnSpc>
                  <a:spcPct val="100000"/>
                </a:lnSpc>
                <a:spcBef>
                  <a:spcPts val="0"/>
                </a:spcBef>
                <a:spcAft>
                  <a:spcPts val="0"/>
                </a:spcAft>
                <a:buClrTx/>
                <a:buSzTx/>
                <a:buFontTx/>
                <a:buNone/>
                <a:tabLst/>
                <a:defRPr/>
              </a:pPr>
              <a:r>
                <a:rPr kumimoji="0" lang="en-US" sz="2417" b="1" i="0" u="none" strike="noStrike" kern="0" cap="none" spc="0" normalizeH="0" baseline="0" noProof="0" dirty="0">
                  <a:ln>
                    <a:noFill/>
                  </a:ln>
                  <a:solidFill>
                    <a:sysClr val="windowText" lastClr="000000"/>
                  </a:solidFill>
                  <a:effectLst/>
                  <a:uLnTx/>
                  <a:uFillTx/>
                </a:rPr>
                <a:t>30,000+</a:t>
              </a:r>
              <a:r>
                <a:rPr kumimoji="0" lang="en-US" sz="1417" b="0" i="0" u="none" strike="noStrike" kern="0" cap="none" spc="0" normalizeH="0" baseline="0" noProof="0" dirty="0">
                  <a:ln>
                    <a:noFill/>
                  </a:ln>
                  <a:solidFill>
                    <a:sysClr val="windowText" lastClr="000000"/>
                  </a:solidFill>
                  <a:effectLst/>
                  <a:uLnTx/>
                  <a:uFillTx/>
                </a:rPr>
                <a:t> </a:t>
              </a:r>
              <a:r>
                <a:rPr kumimoji="0" lang="en-US" sz="1583" b="0" i="0" u="none" strike="noStrike" kern="0" cap="none" spc="0" normalizeH="0" baseline="0" noProof="0" dirty="0">
                  <a:ln>
                    <a:noFill/>
                  </a:ln>
                  <a:solidFill>
                    <a:sysClr val="windowText" lastClr="000000"/>
                  </a:solidFill>
                  <a:effectLst/>
                  <a:uLnTx/>
                  <a:uFillTx/>
                </a:rPr>
                <a:t>Businesses</a:t>
              </a:r>
            </a:p>
          </p:txBody>
        </p:sp>
        <p:sp>
          <p:nvSpPr>
            <p:cNvPr id="114" name="TextBox 113"/>
            <p:cNvSpPr txBox="1"/>
            <p:nvPr/>
          </p:nvSpPr>
          <p:spPr>
            <a:xfrm>
              <a:off x="8008180" y="1632009"/>
              <a:ext cx="4183825" cy="412225"/>
            </a:xfrm>
            <a:prstGeom prst="rect">
              <a:avLst/>
            </a:prstGeom>
            <a:grpFill/>
            <a:effectLst/>
          </p:spPr>
          <p:txBody>
            <a:bodyPr wrap="square" lIns="91421" tIns="18288" rIns="0" bIns="0" rtlCol="0">
              <a:noAutofit/>
            </a:bodyPr>
            <a:lstStyle/>
            <a:p>
              <a:pPr marL="0" marR="0" lvl="0" indent="0" defTabSz="914377" eaLnBrk="0" fontAlgn="auto" latinLnBrk="0" hangingPunct="0">
                <a:lnSpc>
                  <a:spcPct val="100000"/>
                </a:lnSpc>
                <a:spcBef>
                  <a:spcPts val="0"/>
                </a:spcBef>
                <a:spcAft>
                  <a:spcPts val="0"/>
                </a:spcAft>
                <a:buClrTx/>
                <a:buSzTx/>
                <a:buFontTx/>
                <a:buNone/>
                <a:tabLst/>
                <a:defRPr/>
              </a:pPr>
              <a:r>
                <a:rPr kumimoji="0" lang="en-US" sz="2417" b="1" i="0" u="none" strike="noStrike" kern="0" cap="none" spc="0" normalizeH="0" baseline="0" noProof="0" dirty="0">
                  <a:ln>
                    <a:noFill/>
                  </a:ln>
                  <a:solidFill>
                    <a:sysClr val="windowText" lastClr="000000"/>
                  </a:solidFill>
                  <a:effectLst/>
                  <a:uLnTx/>
                  <a:uFillTx/>
                </a:rPr>
                <a:t>2,200</a:t>
              </a:r>
              <a:r>
                <a:rPr kumimoji="0" lang="en-US" sz="1417" b="0" i="0" u="none" strike="noStrike" kern="0" cap="none" spc="0" normalizeH="0" baseline="0" noProof="0" dirty="0">
                  <a:ln>
                    <a:noFill/>
                  </a:ln>
                  <a:solidFill>
                    <a:sysClr val="windowText" lastClr="000000"/>
                  </a:solidFill>
                  <a:effectLst/>
                  <a:uLnTx/>
                  <a:uFillTx/>
                </a:rPr>
                <a:t> </a:t>
              </a:r>
              <a:r>
                <a:rPr kumimoji="0" lang="en-US" sz="1583" b="0" i="0" u="none" strike="noStrike" kern="0" cap="none" spc="0" normalizeH="0" baseline="0" noProof="0" dirty="0">
                  <a:ln>
                    <a:noFill/>
                  </a:ln>
                  <a:solidFill>
                    <a:sysClr val="windowText" lastClr="000000"/>
                  </a:solidFill>
                  <a:effectLst/>
                  <a:uLnTx/>
                  <a:uFillTx/>
                </a:rPr>
                <a:t>States &amp; Regional Agencies</a:t>
              </a:r>
            </a:p>
          </p:txBody>
        </p:sp>
        <p:sp>
          <p:nvSpPr>
            <p:cNvPr id="115" name="TextBox 114"/>
            <p:cNvSpPr txBox="1"/>
            <p:nvPr/>
          </p:nvSpPr>
          <p:spPr>
            <a:xfrm>
              <a:off x="8008180" y="4480629"/>
              <a:ext cx="4183825" cy="412225"/>
            </a:xfrm>
            <a:prstGeom prst="rect">
              <a:avLst/>
            </a:prstGeom>
            <a:grpFill/>
            <a:effectLst/>
          </p:spPr>
          <p:txBody>
            <a:bodyPr wrap="square" lIns="91421" tIns="18288" rIns="0" bIns="0" rtlCol="0">
              <a:noAutofit/>
            </a:bodyPr>
            <a:lstStyle/>
            <a:p>
              <a:pPr marL="0" marR="0" lvl="0" indent="0" defTabSz="914377" eaLnBrk="0" fontAlgn="auto" latinLnBrk="0" hangingPunct="0">
                <a:lnSpc>
                  <a:spcPct val="100000"/>
                </a:lnSpc>
                <a:spcBef>
                  <a:spcPts val="0"/>
                </a:spcBef>
                <a:spcAft>
                  <a:spcPts val="0"/>
                </a:spcAft>
                <a:buClrTx/>
                <a:buSzTx/>
                <a:buFontTx/>
                <a:buNone/>
                <a:tabLst/>
                <a:defRPr/>
              </a:pPr>
              <a:r>
                <a:rPr kumimoji="0" lang="en-US" sz="2417" b="1" i="0" u="none" strike="noStrike" kern="0" cap="none" spc="0" normalizeH="0" baseline="0" noProof="0" dirty="0">
                  <a:ln>
                    <a:noFill/>
                  </a:ln>
                  <a:solidFill>
                    <a:sysClr val="windowText" lastClr="000000"/>
                  </a:solidFill>
                  <a:effectLst/>
                  <a:uLnTx/>
                  <a:uFillTx/>
                </a:rPr>
                <a:t>5,000</a:t>
              </a:r>
              <a:r>
                <a:rPr kumimoji="0" lang="en-US" sz="1417" b="0" i="0" u="none" strike="noStrike" kern="0" cap="none" spc="0" normalizeH="0" baseline="0" noProof="0" dirty="0">
                  <a:ln>
                    <a:noFill/>
                  </a:ln>
                  <a:solidFill>
                    <a:sysClr val="windowText" lastClr="000000"/>
                  </a:solidFill>
                  <a:effectLst/>
                  <a:uLnTx/>
                  <a:uFillTx/>
                </a:rPr>
                <a:t>  </a:t>
              </a:r>
              <a:r>
                <a:rPr kumimoji="0" lang="en-US" sz="1587" b="0" i="0" u="none" strike="noStrike" kern="0" cap="none" spc="0" normalizeH="0" baseline="0" noProof="0" dirty="0">
                  <a:ln>
                    <a:noFill/>
                  </a:ln>
                  <a:solidFill>
                    <a:prstClr val="black"/>
                  </a:solidFill>
                  <a:effectLst/>
                  <a:uLnTx/>
                  <a:uFillTx/>
                </a:rPr>
                <a:t>NGO’s</a:t>
              </a:r>
            </a:p>
            <a:p>
              <a:pPr marL="0" marR="0" lvl="0" indent="0" defTabSz="914377" eaLnBrk="0" fontAlgn="auto" latinLnBrk="0" hangingPunct="0">
                <a:lnSpc>
                  <a:spcPct val="100000"/>
                </a:lnSpc>
                <a:spcBef>
                  <a:spcPts val="0"/>
                </a:spcBef>
                <a:spcAft>
                  <a:spcPts val="0"/>
                </a:spcAft>
                <a:buClrTx/>
                <a:buSzTx/>
                <a:buFontTx/>
                <a:buNone/>
                <a:tabLst/>
                <a:defRPr/>
              </a:pPr>
              <a:endParaRPr kumimoji="0" lang="en-US" sz="1583" b="0" i="0" u="none" strike="noStrike" kern="0" cap="none" spc="0" normalizeH="0" baseline="0" noProof="0" dirty="0">
                <a:ln>
                  <a:noFill/>
                </a:ln>
                <a:solidFill>
                  <a:sysClr val="windowText" lastClr="000000"/>
                </a:solidFill>
                <a:effectLst/>
                <a:uLnTx/>
                <a:uFillTx/>
              </a:endParaRPr>
            </a:p>
          </p:txBody>
        </p:sp>
        <p:sp>
          <p:nvSpPr>
            <p:cNvPr id="116" name="TextBox 115"/>
            <p:cNvSpPr txBox="1"/>
            <p:nvPr/>
          </p:nvSpPr>
          <p:spPr>
            <a:xfrm>
              <a:off x="8008180" y="3768474"/>
              <a:ext cx="4183825" cy="412225"/>
            </a:xfrm>
            <a:prstGeom prst="rect">
              <a:avLst/>
            </a:prstGeom>
            <a:grpFill/>
            <a:effectLst/>
          </p:spPr>
          <p:txBody>
            <a:bodyPr wrap="square" lIns="91421" tIns="18288" rIns="0" bIns="0" rtlCol="0">
              <a:noAutofit/>
            </a:bodyPr>
            <a:lstStyle/>
            <a:p>
              <a:pPr marL="0" marR="0" lvl="0" indent="0" defTabSz="914377" eaLnBrk="0" fontAlgn="auto" latinLnBrk="0" hangingPunct="0">
                <a:lnSpc>
                  <a:spcPct val="100000"/>
                </a:lnSpc>
                <a:spcBef>
                  <a:spcPts val="0"/>
                </a:spcBef>
                <a:spcAft>
                  <a:spcPts val="0"/>
                </a:spcAft>
                <a:buClrTx/>
                <a:buSzTx/>
                <a:buFontTx/>
                <a:buNone/>
                <a:tabLst/>
                <a:defRPr/>
              </a:pPr>
              <a:r>
                <a:rPr kumimoji="0" lang="en-US" sz="2417" b="1" i="0" u="none" strike="noStrike" kern="0" cap="none" spc="0" normalizeH="0" baseline="0" noProof="0" dirty="0">
                  <a:ln>
                    <a:noFill/>
                  </a:ln>
                  <a:solidFill>
                    <a:sysClr val="windowText" lastClr="000000"/>
                  </a:solidFill>
                  <a:effectLst/>
                  <a:uLnTx/>
                  <a:uFillTx/>
                </a:rPr>
                <a:t>3,300</a:t>
              </a:r>
              <a:r>
                <a:rPr kumimoji="0" lang="en-US" sz="1417" b="0" i="0" u="none" strike="noStrike" kern="0" cap="none" spc="0" normalizeH="0" baseline="0" noProof="0" dirty="0">
                  <a:ln>
                    <a:noFill/>
                  </a:ln>
                  <a:solidFill>
                    <a:sysClr val="windowText" lastClr="000000"/>
                  </a:solidFill>
                  <a:effectLst/>
                  <a:uLnTx/>
                  <a:uFillTx/>
                </a:rPr>
                <a:t> </a:t>
              </a:r>
              <a:r>
                <a:rPr kumimoji="0" lang="en-US" sz="1583" b="0" i="0" u="none" strike="noStrike" kern="0" cap="none" spc="0" normalizeH="0" baseline="0" noProof="0" dirty="0">
                  <a:ln>
                    <a:noFill/>
                  </a:ln>
                  <a:solidFill>
                    <a:srgbClr val="000000"/>
                  </a:solidFill>
                  <a:effectLst/>
                  <a:uLnTx/>
                  <a:uFillTx/>
                </a:rPr>
                <a:t>Utilities</a:t>
              </a:r>
            </a:p>
          </p:txBody>
        </p:sp>
        <p:sp>
          <p:nvSpPr>
            <p:cNvPr id="117" name="TextBox 116"/>
            <p:cNvSpPr txBox="1"/>
            <p:nvPr/>
          </p:nvSpPr>
          <p:spPr>
            <a:xfrm>
              <a:off x="8008180" y="5192785"/>
              <a:ext cx="4183825" cy="412225"/>
            </a:xfrm>
            <a:prstGeom prst="rect">
              <a:avLst/>
            </a:prstGeom>
            <a:grpFill/>
            <a:effectLst/>
          </p:spPr>
          <p:txBody>
            <a:bodyPr wrap="square" lIns="91421" tIns="18288" rIns="0" bIns="0" rtlCol="0">
              <a:noAutofit/>
            </a:bodyPr>
            <a:lstStyle/>
            <a:p>
              <a:pPr marL="0" marR="0" lvl="0" indent="0" defTabSz="914377" eaLnBrk="0" fontAlgn="auto" latinLnBrk="0" hangingPunct="0">
                <a:lnSpc>
                  <a:spcPct val="100000"/>
                </a:lnSpc>
                <a:spcBef>
                  <a:spcPts val="0"/>
                </a:spcBef>
                <a:spcAft>
                  <a:spcPts val="0"/>
                </a:spcAft>
                <a:buClrTx/>
                <a:buSzTx/>
                <a:buFontTx/>
                <a:buNone/>
                <a:tabLst/>
                <a:defRPr/>
              </a:pPr>
              <a:r>
                <a:rPr kumimoji="0" lang="en-US" sz="2417" b="1" i="0" u="none" strike="noStrike" kern="0" cap="none" spc="0" normalizeH="0" baseline="0" noProof="0" dirty="0">
                  <a:ln>
                    <a:noFill/>
                  </a:ln>
                  <a:solidFill>
                    <a:sysClr val="windowText" lastClr="000000"/>
                  </a:solidFill>
                  <a:effectLst/>
                  <a:uLnTx/>
                  <a:uFillTx/>
                </a:rPr>
                <a:t>7,000</a:t>
              </a:r>
              <a:r>
                <a:rPr kumimoji="0" lang="en-US" sz="1417" b="0" i="0" u="none" strike="noStrike" kern="0" cap="none" spc="0" normalizeH="0" baseline="0" noProof="0" dirty="0">
                  <a:ln>
                    <a:noFill/>
                  </a:ln>
                  <a:solidFill>
                    <a:sysClr val="windowText" lastClr="000000"/>
                  </a:solidFill>
                  <a:effectLst/>
                  <a:uLnTx/>
                  <a:uFillTx/>
                </a:rPr>
                <a:t> </a:t>
              </a:r>
              <a:r>
                <a:rPr kumimoji="0" lang="en-US" sz="1583" b="0" i="0" u="none" strike="noStrike" kern="0" cap="none" spc="0" normalizeH="0" baseline="0" noProof="0" dirty="0">
                  <a:ln>
                    <a:noFill/>
                  </a:ln>
                  <a:solidFill>
                    <a:sysClr val="windowText" lastClr="000000"/>
                  </a:solidFill>
                  <a:effectLst/>
                  <a:uLnTx/>
                  <a:uFillTx/>
                </a:rPr>
                <a:t>Colleges &amp; Universities</a:t>
              </a:r>
            </a:p>
          </p:txBody>
        </p:sp>
        <p:sp>
          <p:nvSpPr>
            <p:cNvPr id="118" name="TextBox 117"/>
            <p:cNvSpPr txBox="1"/>
            <p:nvPr/>
          </p:nvSpPr>
          <p:spPr>
            <a:xfrm>
              <a:off x="8008180" y="919854"/>
              <a:ext cx="4183825" cy="412225"/>
            </a:xfrm>
            <a:prstGeom prst="rect">
              <a:avLst/>
            </a:prstGeom>
            <a:grpFill/>
            <a:effectLst/>
          </p:spPr>
          <p:txBody>
            <a:bodyPr wrap="square" lIns="91421" tIns="18288" rIns="0" bIns="0" rtlCol="0">
              <a:noAutofit/>
            </a:bodyPr>
            <a:lstStyle/>
            <a:p>
              <a:pPr marL="0" marR="0" lvl="0" indent="0" defTabSz="914377" eaLnBrk="0" fontAlgn="auto" latinLnBrk="0" hangingPunct="0">
                <a:lnSpc>
                  <a:spcPct val="100000"/>
                </a:lnSpc>
                <a:spcBef>
                  <a:spcPts val="0"/>
                </a:spcBef>
                <a:spcAft>
                  <a:spcPts val="0"/>
                </a:spcAft>
                <a:buClrTx/>
                <a:buSzTx/>
                <a:buFontTx/>
                <a:buNone/>
                <a:tabLst/>
                <a:defRPr/>
              </a:pPr>
              <a:r>
                <a:rPr kumimoji="0" lang="en-US" sz="2417" b="1" i="0" u="none" strike="noStrike" kern="0" cap="none" spc="0" normalizeH="0" baseline="0" noProof="0" dirty="0">
                  <a:ln>
                    <a:noFill/>
                  </a:ln>
                  <a:solidFill>
                    <a:schemeClr val="bg1"/>
                  </a:solidFill>
                  <a:effectLst/>
                  <a:uLnTx/>
                  <a:uFillTx/>
                </a:rPr>
                <a:t>1,100 </a:t>
              </a:r>
              <a:r>
                <a:rPr kumimoji="0" lang="en-US" sz="1583" b="0" i="0" u="none" strike="noStrike" kern="0" cap="none" spc="0" normalizeH="0" baseline="0" noProof="0" dirty="0">
                  <a:ln>
                    <a:noFill/>
                  </a:ln>
                  <a:solidFill>
                    <a:schemeClr val="bg1"/>
                  </a:solidFill>
                  <a:effectLst/>
                  <a:uLnTx/>
                  <a:uFillTx/>
                </a:rPr>
                <a:t>National Government Agencies</a:t>
              </a:r>
            </a:p>
          </p:txBody>
        </p:sp>
      </p:grpSp>
    </p:spTree>
    <p:extLst>
      <p:ext uri="{BB962C8B-B14F-4D97-AF65-F5344CB8AC3E}">
        <p14:creationId xmlns:p14="http://schemas.microsoft.com/office/powerpoint/2010/main" val="74950665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7">
            <a:extLst>
              <a:ext uri="{FF2B5EF4-FFF2-40B4-BE49-F238E27FC236}">
                <a16:creationId xmlns:a16="http://schemas.microsoft.com/office/drawing/2014/main" id="{8636EA18-88FD-4733-9A3C-19224789A7F8}"/>
              </a:ext>
            </a:extLst>
          </p:cNvPr>
          <p:cNvSpPr>
            <a:spLocks noGrp="1"/>
          </p:cNvSpPr>
          <p:nvPr/>
        </p:nvSpPr>
        <p:spPr>
          <a:xfrm>
            <a:off x="1483964" y="2206853"/>
            <a:ext cx="9229220" cy="2444292"/>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spcAft>
                <a:spcPts val="1800"/>
              </a:spcAft>
              <a:buNone/>
            </a:pPr>
            <a:r>
              <a:rPr lang="en-US" sz="3600" dirty="0"/>
              <a:t>ArcGIS GeoAnalytics Server uses the power of </a:t>
            </a:r>
            <a:r>
              <a:rPr lang="en-US" sz="3600" i="1" dirty="0">
                <a:solidFill>
                  <a:srgbClr val="FFC000"/>
                </a:solidFill>
              </a:rPr>
              <a:t>distributed computing </a:t>
            </a:r>
            <a:r>
              <a:rPr lang="en-US" sz="3600" dirty="0"/>
              <a:t>to quickly process and analyze </a:t>
            </a:r>
            <a:r>
              <a:rPr lang="en-US" sz="3600" i="1" dirty="0">
                <a:solidFill>
                  <a:srgbClr val="FFC000"/>
                </a:solidFill>
              </a:rPr>
              <a:t>vector and tabular data</a:t>
            </a:r>
            <a:r>
              <a:rPr lang="en-US" sz="3600" i="1" dirty="0"/>
              <a:t> </a:t>
            </a:r>
            <a:r>
              <a:rPr lang="en-US" sz="3600" dirty="0"/>
              <a:t>with both </a:t>
            </a:r>
            <a:r>
              <a:rPr lang="en-US" sz="3600" i="1" dirty="0">
                <a:solidFill>
                  <a:srgbClr val="FFC000"/>
                </a:solidFill>
              </a:rPr>
              <a:t>spatial and temporal</a:t>
            </a:r>
            <a:r>
              <a:rPr lang="en-US" sz="3600" dirty="0"/>
              <a:t> components.</a:t>
            </a:r>
            <a:br>
              <a:rPr lang="en-US" sz="3600" dirty="0"/>
            </a:br>
            <a:endParaRPr lang="en-US" sz="3600" dirty="0"/>
          </a:p>
          <a:p>
            <a:pPr marL="0" indent="0" algn="ctr">
              <a:spcAft>
                <a:spcPts val="1800"/>
              </a:spcAft>
              <a:buNone/>
            </a:pPr>
            <a:endParaRPr lang="en-US" sz="3600" b="0" i="1" dirty="0"/>
          </a:p>
        </p:txBody>
      </p:sp>
      <p:grpSp>
        <p:nvGrpSpPr>
          <p:cNvPr id="13" name="Group 12">
            <a:extLst>
              <a:ext uri="{FF2B5EF4-FFF2-40B4-BE49-F238E27FC236}">
                <a16:creationId xmlns:a16="http://schemas.microsoft.com/office/drawing/2014/main" id="{5DAB9CF6-0AD8-4C32-869A-0942E6CED893}"/>
              </a:ext>
            </a:extLst>
          </p:cNvPr>
          <p:cNvGrpSpPr>
            <a:grpSpLocks noChangeAspect="1"/>
          </p:cNvGrpSpPr>
          <p:nvPr/>
        </p:nvGrpSpPr>
        <p:grpSpPr>
          <a:xfrm>
            <a:off x="9887914" y="4905725"/>
            <a:ext cx="1506883" cy="1399249"/>
            <a:chOff x="9334500" y="2433638"/>
            <a:chExt cx="777875" cy="722313"/>
          </a:xfrm>
        </p:grpSpPr>
        <p:sp useBgFill="1">
          <p:nvSpPr>
            <p:cNvPr id="14" name="Freeform 48">
              <a:extLst>
                <a:ext uri="{FF2B5EF4-FFF2-40B4-BE49-F238E27FC236}">
                  <a16:creationId xmlns:a16="http://schemas.microsoft.com/office/drawing/2014/main" id="{59DCB2DE-4BA8-42FD-8948-957C0C486A41}"/>
                </a:ext>
              </a:extLst>
            </p:cNvPr>
            <p:cNvSpPr>
              <a:spLocks noEditPoints="1"/>
            </p:cNvSpPr>
            <p:nvPr/>
          </p:nvSpPr>
          <p:spPr bwMode="auto">
            <a:xfrm>
              <a:off x="9334500" y="2433638"/>
              <a:ext cx="777875" cy="722313"/>
            </a:xfrm>
            <a:custGeom>
              <a:avLst/>
              <a:gdLst>
                <a:gd name="T0" fmla="*/ 506 w 3430"/>
                <a:gd name="T1" fmla="*/ 2025 h 3184"/>
                <a:gd name="T2" fmla="*/ 513 w 3430"/>
                <a:gd name="T3" fmla="*/ 1761 h 3184"/>
                <a:gd name="T4" fmla="*/ 508 w 3430"/>
                <a:gd name="T5" fmla="*/ 1707 h 3184"/>
                <a:gd name="T6" fmla="*/ 337 w 3430"/>
                <a:gd name="T7" fmla="*/ 1519 h 3184"/>
                <a:gd name="T8" fmla="*/ 506 w 3430"/>
                <a:gd name="T9" fmla="*/ 1181 h 3184"/>
                <a:gd name="T10" fmla="*/ 513 w 3430"/>
                <a:gd name="T11" fmla="*/ 918 h 3184"/>
                <a:gd name="T12" fmla="*/ 508 w 3430"/>
                <a:gd name="T13" fmla="*/ 864 h 3184"/>
                <a:gd name="T14" fmla="*/ 337 w 3430"/>
                <a:gd name="T15" fmla="*/ 619 h 3184"/>
                <a:gd name="T16" fmla="*/ 3005 w 3430"/>
                <a:gd name="T17" fmla="*/ 3 h 3184"/>
                <a:gd name="T18" fmla="*/ 3068 w 3430"/>
                <a:gd name="T19" fmla="*/ 42 h 3184"/>
                <a:gd name="T20" fmla="*/ 3092 w 3430"/>
                <a:gd name="T21" fmla="*/ 113 h 3184"/>
                <a:gd name="T22" fmla="*/ 3086 w 3430"/>
                <a:gd name="T23" fmla="*/ 883 h 3184"/>
                <a:gd name="T24" fmla="*/ 3091 w 3430"/>
                <a:gd name="T25" fmla="*/ 936 h 3184"/>
                <a:gd name="T26" fmla="*/ 3091 w 3430"/>
                <a:gd name="T27" fmla="*/ 1707 h 3184"/>
                <a:gd name="T28" fmla="*/ 3086 w 3430"/>
                <a:gd name="T29" fmla="*/ 1761 h 3184"/>
                <a:gd name="T30" fmla="*/ 3092 w 3430"/>
                <a:gd name="T31" fmla="*/ 2208 h 3184"/>
                <a:gd name="T32" fmla="*/ 3126 w 3430"/>
                <a:gd name="T33" fmla="*/ 2249 h 3184"/>
                <a:gd name="T34" fmla="*/ 3241 w 3430"/>
                <a:gd name="T35" fmla="*/ 2257 h 3184"/>
                <a:gd name="T36" fmla="*/ 3338 w 3430"/>
                <a:gd name="T37" fmla="*/ 2311 h 3184"/>
                <a:gd name="T38" fmla="*/ 3405 w 3430"/>
                <a:gd name="T39" fmla="*/ 2400 h 3184"/>
                <a:gd name="T40" fmla="*/ 3430 w 3430"/>
                <a:gd name="T41" fmla="*/ 2512 h 3184"/>
                <a:gd name="T42" fmla="*/ 3405 w 3430"/>
                <a:gd name="T43" fmla="*/ 2623 h 3184"/>
                <a:gd name="T44" fmla="*/ 3338 w 3430"/>
                <a:gd name="T45" fmla="*/ 2712 h 3184"/>
                <a:gd name="T46" fmla="*/ 3241 w 3430"/>
                <a:gd name="T47" fmla="*/ 2766 h 3184"/>
                <a:gd name="T48" fmla="*/ 3130 w 3430"/>
                <a:gd name="T49" fmla="*/ 2774 h 3184"/>
                <a:gd name="T50" fmla="*/ 3054 w 3430"/>
                <a:gd name="T51" fmla="*/ 2770 h 3184"/>
                <a:gd name="T52" fmla="*/ 2769 w 3430"/>
                <a:gd name="T53" fmla="*/ 2995 h 3184"/>
                <a:gd name="T54" fmla="*/ 2743 w 3430"/>
                <a:gd name="T55" fmla="*/ 3090 h 3184"/>
                <a:gd name="T56" fmla="*/ 2675 w 3430"/>
                <a:gd name="T57" fmla="*/ 3157 h 3184"/>
                <a:gd name="T58" fmla="*/ 2580 w 3430"/>
                <a:gd name="T59" fmla="*/ 3184 h 3184"/>
                <a:gd name="T60" fmla="*/ 2365 w 3430"/>
                <a:gd name="T61" fmla="*/ 3172 h 3184"/>
                <a:gd name="T62" fmla="*/ 2289 w 3430"/>
                <a:gd name="T63" fmla="*/ 3123 h 3184"/>
                <a:gd name="T64" fmla="*/ 2245 w 3430"/>
                <a:gd name="T65" fmla="*/ 3042 h 3184"/>
                <a:gd name="T66" fmla="*/ 1804 w 3430"/>
                <a:gd name="T67" fmla="*/ 2907 h 3184"/>
                <a:gd name="T68" fmla="*/ 1716 w 3430"/>
                <a:gd name="T69" fmla="*/ 2929 h 3184"/>
                <a:gd name="T70" fmla="*/ 1497 w 3430"/>
                <a:gd name="T71" fmla="*/ 2918 h 3184"/>
                <a:gd name="T72" fmla="*/ 1419 w 3430"/>
                <a:gd name="T73" fmla="*/ 2862 h 3184"/>
                <a:gd name="T74" fmla="*/ 1377 w 3430"/>
                <a:gd name="T75" fmla="*/ 2774 h 3184"/>
                <a:gd name="T76" fmla="*/ 618 w 3430"/>
                <a:gd name="T77" fmla="*/ 2643 h 3184"/>
                <a:gd name="T78" fmla="*/ 548 w 3430"/>
                <a:gd name="T79" fmla="*/ 2619 h 3184"/>
                <a:gd name="T80" fmla="*/ 509 w 3430"/>
                <a:gd name="T81" fmla="*/ 2556 h 3184"/>
                <a:gd name="T82" fmla="*/ 112 w 3430"/>
                <a:gd name="T83" fmla="*/ 2362 h 3184"/>
                <a:gd name="T84" fmla="*/ 42 w 3430"/>
                <a:gd name="T85" fmla="*/ 2338 h 3184"/>
                <a:gd name="T86" fmla="*/ 3 w 3430"/>
                <a:gd name="T87" fmla="*/ 2275 h 3184"/>
                <a:gd name="T88" fmla="*/ 3 w 3430"/>
                <a:gd name="T89" fmla="*/ 369 h 3184"/>
                <a:gd name="T90" fmla="*/ 42 w 3430"/>
                <a:gd name="T91" fmla="*/ 306 h 3184"/>
                <a:gd name="T92" fmla="*/ 112 w 3430"/>
                <a:gd name="T93" fmla="*/ 282 h 3184"/>
                <a:gd name="T94" fmla="*/ 509 w 3430"/>
                <a:gd name="T95" fmla="*/ 87 h 3184"/>
                <a:gd name="T96" fmla="*/ 548 w 3430"/>
                <a:gd name="T97" fmla="*/ 25 h 3184"/>
                <a:gd name="T98" fmla="*/ 618 w 3430"/>
                <a:gd name="T99" fmla="*/ 0 h 3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0" h="3184">
                  <a:moveTo>
                    <a:pt x="337" y="1519"/>
                  </a:moveTo>
                  <a:lnTo>
                    <a:pt x="337" y="2025"/>
                  </a:lnTo>
                  <a:lnTo>
                    <a:pt x="506" y="2025"/>
                  </a:lnTo>
                  <a:lnTo>
                    <a:pt x="506" y="1800"/>
                  </a:lnTo>
                  <a:lnTo>
                    <a:pt x="508" y="1780"/>
                  </a:lnTo>
                  <a:lnTo>
                    <a:pt x="513" y="1761"/>
                  </a:lnTo>
                  <a:lnTo>
                    <a:pt x="521" y="1743"/>
                  </a:lnTo>
                  <a:lnTo>
                    <a:pt x="513" y="1726"/>
                  </a:lnTo>
                  <a:lnTo>
                    <a:pt x="508" y="1707"/>
                  </a:lnTo>
                  <a:lnTo>
                    <a:pt x="506" y="1687"/>
                  </a:lnTo>
                  <a:lnTo>
                    <a:pt x="506" y="1519"/>
                  </a:lnTo>
                  <a:lnTo>
                    <a:pt x="337" y="1519"/>
                  </a:lnTo>
                  <a:close/>
                  <a:moveTo>
                    <a:pt x="337" y="619"/>
                  </a:moveTo>
                  <a:lnTo>
                    <a:pt x="337" y="1181"/>
                  </a:lnTo>
                  <a:lnTo>
                    <a:pt x="506" y="1181"/>
                  </a:lnTo>
                  <a:lnTo>
                    <a:pt x="506" y="956"/>
                  </a:lnTo>
                  <a:lnTo>
                    <a:pt x="508" y="936"/>
                  </a:lnTo>
                  <a:lnTo>
                    <a:pt x="513" y="918"/>
                  </a:lnTo>
                  <a:lnTo>
                    <a:pt x="521" y="900"/>
                  </a:lnTo>
                  <a:lnTo>
                    <a:pt x="513" y="883"/>
                  </a:lnTo>
                  <a:lnTo>
                    <a:pt x="508" y="864"/>
                  </a:lnTo>
                  <a:lnTo>
                    <a:pt x="506" y="844"/>
                  </a:lnTo>
                  <a:lnTo>
                    <a:pt x="506" y="619"/>
                  </a:lnTo>
                  <a:lnTo>
                    <a:pt x="337" y="619"/>
                  </a:lnTo>
                  <a:close/>
                  <a:moveTo>
                    <a:pt x="618" y="0"/>
                  </a:moveTo>
                  <a:lnTo>
                    <a:pt x="2980" y="0"/>
                  </a:lnTo>
                  <a:lnTo>
                    <a:pt x="3005" y="3"/>
                  </a:lnTo>
                  <a:lnTo>
                    <a:pt x="3030" y="12"/>
                  </a:lnTo>
                  <a:lnTo>
                    <a:pt x="3051" y="25"/>
                  </a:lnTo>
                  <a:lnTo>
                    <a:pt x="3068" y="42"/>
                  </a:lnTo>
                  <a:lnTo>
                    <a:pt x="3081" y="63"/>
                  </a:lnTo>
                  <a:lnTo>
                    <a:pt x="3090" y="87"/>
                  </a:lnTo>
                  <a:lnTo>
                    <a:pt x="3092" y="113"/>
                  </a:lnTo>
                  <a:lnTo>
                    <a:pt x="3092" y="844"/>
                  </a:lnTo>
                  <a:lnTo>
                    <a:pt x="3091" y="864"/>
                  </a:lnTo>
                  <a:lnTo>
                    <a:pt x="3086" y="883"/>
                  </a:lnTo>
                  <a:lnTo>
                    <a:pt x="3077" y="900"/>
                  </a:lnTo>
                  <a:lnTo>
                    <a:pt x="3086" y="918"/>
                  </a:lnTo>
                  <a:lnTo>
                    <a:pt x="3091" y="936"/>
                  </a:lnTo>
                  <a:lnTo>
                    <a:pt x="3092" y="956"/>
                  </a:lnTo>
                  <a:lnTo>
                    <a:pt x="3092" y="1687"/>
                  </a:lnTo>
                  <a:lnTo>
                    <a:pt x="3091" y="1707"/>
                  </a:lnTo>
                  <a:lnTo>
                    <a:pt x="3086" y="1726"/>
                  </a:lnTo>
                  <a:lnTo>
                    <a:pt x="3077" y="1743"/>
                  </a:lnTo>
                  <a:lnTo>
                    <a:pt x="3086" y="1761"/>
                  </a:lnTo>
                  <a:lnTo>
                    <a:pt x="3091" y="1780"/>
                  </a:lnTo>
                  <a:lnTo>
                    <a:pt x="3092" y="1800"/>
                  </a:lnTo>
                  <a:lnTo>
                    <a:pt x="3092" y="2208"/>
                  </a:lnTo>
                  <a:lnTo>
                    <a:pt x="3105" y="2220"/>
                  </a:lnTo>
                  <a:lnTo>
                    <a:pt x="3116" y="2234"/>
                  </a:lnTo>
                  <a:lnTo>
                    <a:pt x="3126" y="2249"/>
                  </a:lnTo>
                  <a:lnTo>
                    <a:pt x="3165" y="2247"/>
                  </a:lnTo>
                  <a:lnTo>
                    <a:pt x="3204" y="2249"/>
                  </a:lnTo>
                  <a:lnTo>
                    <a:pt x="3241" y="2257"/>
                  </a:lnTo>
                  <a:lnTo>
                    <a:pt x="3277" y="2271"/>
                  </a:lnTo>
                  <a:lnTo>
                    <a:pt x="3309" y="2289"/>
                  </a:lnTo>
                  <a:lnTo>
                    <a:pt x="3338" y="2311"/>
                  </a:lnTo>
                  <a:lnTo>
                    <a:pt x="3365" y="2338"/>
                  </a:lnTo>
                  <a:lnTo>
                    <a:pt x="3387" y="2367"/>
                  </a:lnTo>
                  <a:lnTo>
                    <a:pt x="3405" y="2400"/>
                  </a:lnTo>
                  <a:lnTo>
                    <a:pt x="3418" y="2435"/>
                  </a:lnTo>
                  <a:lnTo>
                    <a:pt x="3427" y="2473"/>
                  </a:lnTo>
                  <a:lnTo>
                    <a:pt x="3430" y="2512"/>
                  </a:lnTo>
                  <a:lnTo>
                    <a:pt x="3427" y="2551"/>
                  </a:lnTo>
                  <a:lnTo>
                    <a:pt x="3418" y="2588"/>
                  </a:lnTo>
                  <a:lnTo>
                    <a:pt x="3405" y="2623"/>
                  </a:lnTo>
                  <a:lnTo>
                    <a:pt x="3387" y="2656"/>
                  </a:lnTo>
                  <a:lnTo>
                    <a:pt x="3365" y="2685"/>
                  </a:lnTo>
                  <a:lnTo>
                    <a:pt x="3338" y="2712"/>
                  </a:lnTo>
                  <a:lnTo>
                    <a:pt x="3309" y="2734"/>
                  </a:lnTo>
                  <a:lnTo>
                    <a:pt x="3277" y="2752"/>
                  </a:lnTo>
                  <a:lnTo>
                    <a:pt x="3241" y="2766"/>
                  </a:lnTo>
                  <a:lnTo>
                    <a:pt x="3204" y="2774"/>
                  </a:lnTo>
                  <a:lnTo>
                    <a:pt x="3165" y="2776"/>
                  </a:lnTo>
                  <a:lnTo>
                    <a:pt x="3130" y="2774"/>
                  </a:lnTo>
                  <a:lnTo>
                    <a:pt x="3097" y="2768"/>
                  </a:lnTo>
                  <a:lnTo>
                    <a:pt x="3066" y="2757"/>
                  </a:lnTo>
                  <a:lnTo>
                    <a:pt x="3054" y="2770"/>
                  </a:lnTo>
                  <a:lnTo>
                    <a:pt x="3039" y="2780"/>
                  </a:lnTo>
                  <a:lnTo>
                    <a:pt x="2769" y="2947"/>
                  </a:lnTo>
                  <a:lnTo>
                    <a:pt x="2769" y="2995"/>
                  </a:lnTo>
                  <a:lnTo>
                    <a:pt x="2766" y="3029"/>
                  </a:lnTo>
                  <a:lnTo>
                    <a:pt x="2757" y="3060"/>
                  </a:lnTo>
                  <a:lnTo>
                    <a:pt x="2743" y="3090"/>
                  </a:lnTo>
                  <a:lnTo>
                    <a:pt x="2724" y="3116"/>
                  </a:lnTo>
                  <a:lnTo>
                    <a:pt x="2701" y="3138"/>
                  </a:lnTo>
                  <a:lnTo>
                    <a:pt x="2675" y="3157"/>
                  </a:lnTo>
                  <a:lnTo>
                    <a:pt x="2646" y="3171"/>
                  </a:lnTo>
                  <a:lnTo>
                    <a:pt x="2613" y="3181"/>
                  </a:lnTo>
                  <a:lnTo>
                    <a:pt x="2580" y="3184"/>
                  </a:lnTo>
                  <a:lnTo>
                    <a:pt x="2428" y="3184"/>
                  </a:lnTo>
                  <a:lnTo>
                    <a:pt x="2395" y="3181"/>
                  </a:lnTo>
                  <a:lnTo>
                    <a:pt x="2365" y="3172"/>
                  </a:lnTo>
                  <a:lnTo>
                    <a:pt x="2337" y="3161"/>
                  </a:lnTo>
                  <a:lnTo>
                    <a:pt x="2311" y="3144"/>
                  </a:lnTo>
                  <a:lnTo>
                    <a:pt x="2289" y="3123"/>
                  </a:lnTo>
                  <a:lnTo>
                    <a:pt x="2270" y="3098"/>
                  </a:lnTo>
                  <a:lnTo>
                    <a:pt x="2255" y="3072"/>
                  </a:lnTo>
                  <a:lnTo>
                    <a:pt x="2245" y="3042"/>
                  </a:lnTo>
                  <a:lnTo>
                    <a:pt x="2239" y="3011"/>
                  </a:lnTo>
                  <a:lnTo>
                    <a:pt x="1830" y="2890"/>
                  </a:lnTo>
                  <a:lnTo>
                    <a:pt x="1804" y="2907"/>
                  </a:lnTo>
                  <a:lnTo>
                    <a:pt x="1777" y="2919"/>
                  </a:lnTo>
                  <a:lnTo>
                    <a:pt x="1746" y="2926"/>
                  </a:lnTo>
                  <a:lnTo>
                    <a:pt x="1716" y="2929"/>
                  </a:lnTo>
                  <a:lnTo>
                    <a:pt x="1563" y="2929"/>
                  </a:lnTo>
                  <a:lnTo>
                    <a:pt x="1530" y="2926"/>
                  </a:lnTo>
                  <a:lnTo>
                    <a:pt x="1497" y="2918"/>
                  </a:lnTo>
                  <a:lnTo>
                    <a:pt x="1467" y="2903"/>
                  </a:lnTo>
                  <a:lnTo>
                    <a:pt x="1442" y="2885"/>
                  </a:lnTo>
                  <a:lnTo>
                    <a:pt x="1419" y="2862"/>
                  </a:lnTo>
                  <a:lnTo>
                    <a:pt x="1400" y="2835"/>
                  </a:lnTo>
                  <a:lnTo>
                    <a:pt x="1386" y="2806"/>
                  </a:lnTo>
                  <a:lnTo>
                    <a:pt x="1377" y="2774"/>
                  </a:lnTo>
                  <a:lnTo>
                    <a:pt x="1374" y="2740"/>
                  </a:lnTo>
                  <a:lnTo>
                    <a:pt x="1374" y="2643"/>
                  </a:lnTo>
                  <a:lnTo>
                    <a:pt x="618" y="2643"/>
                  </a:lnTo>
                  <a:lnTo>
                    <a:pt x="593" y="2640"/>
                  </a:lnTo>
                  <a:lnTo>
                    <a:pt x="569" y="2631"/>
                  </a:lnTo>
                  <a:lnTo>
                    <a:pt x="548" y="2619"/>
                  </a:lnTo>
                  <a:lnTo>
                    <a:pt x="530" y="2601"/>
                  </a:lnTo>
                  <a:lnTo>
                    <a:pt x="518" y="2580"/>
                  </a:lnTo>
                  <a:lnTo>
                    <a:pt x="509" y="2556"/>
                  </a:lnTo>
                  <a:lnTo>
                    <a:pt x="506" y="2531"/>
                  </a:lnTo>
                  <a:lnTo>
                    <a:pt x="506" y="2362"/>
                  </a:lnTo>
                  <a:lnTo>
                    <a:pt x="112" y="2362"/>
                  </a:lnTo>
                  <a:lnTo>
                    <a:pt x="87" y="2359"/>
                  </a:lnTo>
                  <a:lnTo>
                    <a:pt x="63" y="2350"/>
                  </a:lnTo>
                  <a:lnTo>
                    <a:pt x="42" y="2338"/>
                  </a:lnTo>
                  <a:lnTo>
                    <a:pt x="24" y="2320"/>
                  </a:lnTo>
                  <a:lnTo>
                    <a:pt x="12" y="2299"/>
                  </a:lnTo>
                  <a:lnTo>
                    <a:pt x="3" y="2275"/>
                  </a:lnTo>
                  <a:lnTo>
                    <a:pt x="0" y="2249"/>
                  </a:lnTo>
                  <a:lnTo>
                    <a:pt x="0" y="394"/>
                  </a:lnTo>
                  <a:lnTo>
                    <a:pt x="3" y="369"/>
                  </a:lnTo>
                  <a:lnTo>
                    <a:pt x="12" y="344"/>
                  </a:lnTo>
                  <a:lnTo>
                    <a:pt x="24" y="323"/>
                  </a:lnTo>
                  <a:lnTo>
                    <a:pt x="42" y="306"/>
                  </a:lnTo>
                  <a:lnTo>
                    <a:pt x="63" y="293"/>
                  </a:lnTo>
                  <a:lnTo>
                    <a:pt x="87" y="284"/>
                  </a:lnTo>
                  <a:lnTo>
                    <a:pt x="112" y="282"/>
                  </a:lnTo>
                  <a:lnTo>
                    <a:pt x="506" y="282"/>
                  </a:lnTo>
                  <a:lnTo>
                    <a:pt x="506" y="113"/>
                  </a:lnTo>
                  <a:lnTo>
                    <a:pt x="509" y="87"/>
                  </a:lnTo>
                  <a:lnTo>
                    <a:pt x="518" y="63"/>
                  </a:lnTo>
                  <a:lnTo>
                    <a:pt x="530" y="42"/>
                  </a:lnTo>
                  <a:lnTo>
                    <a:pt x="548" y="25"/>
                  </a:lnTo>
                  <a:lnTo>
                    <a:pt x="569" y="12"/>
                  </a:lnTo>
                  <a:lnTo>
                    <a:pt x="593" y="3"/>
                  </a:lnTo>
                  <a:lnTo>
                    <a:pt x="61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49">
              <a:extLst>
                <a:ext uri="{FF2B5EF4-FFF2-40B4-BE49-F238E27FC236}">
                  <a16:creationId xmlns:a16="http://schemas.microsoft.com/office/drawing/2014/main" id="{0747F3E7-63F4-4824-BDE4-E1247E132503}"/>
                </a:ext>
              </a:extLst>
            </p:cNvPr>
            <p:cNvSpPr>
              <a:spLocks/>
            </p:cNvSpPr>
            <p:nvPr/>
          </p:nvSpPr>
          <p:spPr bwMode="auto">
            <a:xfrm>
              <a:off x="9982200" y="2841626"/>
              <a:ext cx="28575" cy="66675"/>
            </a:xfrm>
            <a:custGeom>
              <a:avLst/>
              <a:gdLst>
                <a:gd name="T0" fmla="*/ 0 w 126"/>
                <a:gd name="T1" fmla="*/ 0 h 296"/>
                <a:gd name="T2" fmla="*/ 126 w 126"/>
                <a:gd name="T3" fmla="*/ 0 h 296"/>
                <a:gd name="T4" fmla="*/ 126 w 126"/>
                <a:gd name="T5" fmla="*/ 296 h 296"/>
                <a:gd name="T6" fmla="*/ 16 w 126"/>
                <a:gd name="T7" fmla="*/ 186 h 296"/>
                <a:gd name="T8" fmla="*/ 16 w 126"/>
                <a:gd name="T9" fmla="*/ 76 h 296"/>
                <a:gd name="T10" fmla="*/ 14 w 126"/>
                <a:gd name="T11" fmla="*/ 50 h 296"/>
                <a:gd name="T12" fmla="*/ 9 w 126"/>
                <a:gd name="T13" fmla="*/ 24 h 296"/>
                <a:gd name="T14" fmla="*/ 0 w 126"/>
                <a:gd name="T15" fmla="*/ 0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296">
                  <a:moveTo>
                    <a:pt x="0" y="0"/>
                  </a:moveTo>
                  <a:lnTo>
                    <a:pt x="126" y="0"/>
                  </a:lnTo>
                  <a:lnTo>
                    <a:pt x="126" y="296"/>
                  </a:lnTo>
                  <a:lnTo>
                    <a:pt x="16" y="186"/>
                  </a:lnTo>
                  <a:lnTo>
                    <a:pt x="16" y="76"/>
                  </a:lnTo>
                  <a:lnTo>
                    <a:pt x="14" y="50"/>
                  </a:lnTo>
                  <a:lnTo>
                    <a:pt x="9" y="2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50">
              <a:extLst>
                <a:ext uri="{FF2B5EF4-FFF2-40B4-BE49-F238E27FC236}">
                  <a16:creationId xmlns:a16="http://schemas.microsoft.com/office/drawing/2014/main" id="{1799FDBF-3498-4E05-BB44-09C29923D136}"/>
                </a:ext>
              </a:extLst>
            </p:cNvPr>
            <p:cNvSpPr>
              <a:spLocks noEditPoints="1"/>
            </p:cNvSpPr>
            <p:nvPr/>
          </p:nvSpPr>
          <p:spPr bwMode="auto">
            <a:xfrm>
              <a:off x="9474200" y="2459038"/>
              <a:ext cx="536575" cy="549275"/>
            </a:xfrm>
            <a:custGeom>
              <a:avLst/>
              <a:gdLst>
                <a:gd name="T0" fmla="*/ 1069 w 2362"/>
                <a:gd name="T1" fmla="*/ 2027 h 2418"/>
                <a:gd name="T2" fmla="*/ 1127 w 2362"/>
                <a:gd name="T3" fmla="*/ 2136 h 2418"/>
                <a:gd name="T4" fmla="*/ 1237 w 2362"/>
                <a:gd name="T5" fmla="*/ 2078 h 2418"/>
                <a:gd name="T6" fmla="*/ 1179 w 2362"/>
                <a:gd name="T7" fmla="*/ 1968 h 2418"/>
                <a:gd name="T8" fmla="*/ 734 w 2362"/>
                <a:gd name="T9" fmla="*/ 2008 h 2418"/>
                <a:gd name="T10" fmla="*/ 772 w 2362"/>
                <a:gd name="T11" fmla="*/ 2134 h 2418"/>
                <a:gd name="T12" fmla="*/ 897 w 2362"/>
                <a:gd name="T13" fmla="*/ 2096 h 2418"/>
                <a:gd name="T14" fmla="*/ 860 w 2362"/>
                <a:gd name="T15" fmla="*/ 1971 h 2418"/>
                <a:gd name="T16" fmla="*/ 343 w 2362"/>
                <a:gd name="T17" fmla="*/ 1935 h 2418"/>
                <a:gd name="T18" fmla="*/ 284 w 2362"/>
                <a:gd name="T19" fmla="*/ 2080 h 2418"/>
                <a:gd name="T20" fmla="*/ 394 w 2362"/>
                <a:gd name="T21" fmla="*/ 2190 h 2418"/>
                <a:gd name="T22" fmla="*/ 539 w 2362"/>
                <a:gd name="T23" fmla="*/ 2131 h 2418"/>
                <a:gd name="T24" fmla="*/ 539 w 2362"/>
                <a:gd name="T25" fmla="*/ 1973 h 2418"/>
                <a:gd name="T26" fmla="*/ 0 w 2362"/>
                <a:gd name="T27" fmla="*/ 1687 h 2418"/>
                <a:gd name="T28" fmla="*/ 1597 w 2362"/>
                <a:gd name="T29" fmla="*/ 2031 h 2418"/>
                <a:gd name="T30" fmla="*/ 1361 w 2362"/>
                <a:gd name="T31" fmla="*/ 2099 h 2418"/>
                <a:gd name="T32" fmla="*/ 1174 w 2362"/>
                <a:gd name="T33" fmla="*/ 2302 h 2418"/>
                <a:gd name="T34" fmla="*/ 877 w 2362"/>
                <a:gd name="T35" fmla="*/ 2299 h 2418"/>
                <a:gd name="T36" fmla="*/ 0 w 2362"/>
                <a:gd name="T37" fmla="*/ 2418 h 2418"/>
                <a:gd name="T38" fmla="*/ 1634 w 2362"/>
                <a:gd name="T39" fmla="*/ 1163 h 2418"/>
                <a:gd name="T40" fmla="*/ 1669 w 2362"/>
                <a:gd name="T41" fmla="*/ 1290 h 2418"/>
                <a:gd name="T42" fmla="*/ 2078 w 2362"/>
                <a:gd name="T43" fmla="*/ 1255 h 2418"/>
                <a:gd name="T44" fmla="*/ 2042 w 2362"/>
                <a:gd name="T45" fmla="*/ 1127 h 2418"/>
                <a:gd name="T46" fmla="*/ 1081 w 2362"/>
                <a:gd name="T47" fmla="*/ 1148 h 2418"/>
                <a:gd name="T48" fmla="*/ 1093 w 2362"/>
                <a:gd name="T49" fmla="*/ 1281 h 2418"/>
                <a:gd name="T50" fmla="*/ 1226 w 2362"/>
                <a:gd name="T51" fmla="*/ 1269 h 2418"/>
                <a:gd name="T52" fmla="*/ 1214 w 2362"/>
                <a:gd name="T53" fmla="*/ 1136 h 2418"/>
                <a:gd name="T54" fmla="*/ 755 w 2362"/>
                <a:gd name="T55" fmla="*/ 1136 h 2418"/>
                <a:gd name="T56" fmla="*/ 743 w 2362"/>
                <a:gd name="T57" fmla="*/ 1269 h 2418"/>
                <a:gd name="T58" fmla="*/ 876 w 2362"/>
                <a:gd name="T59" fmla="*/ 1281 h 2418"/>
                <a:gd name="T60" fmla="*/ 888 w 2362"/>
                <a:gd name="T61" fmla="*/ 1148 h 2418"/>
                <a:gd name="T62" fmla="*/ 394 w 2362"/>
                <a:gd name="T63" fmla="*/ 1071 h 2418"/>
                <a:gd name="T64" fmla="*/ 284 w 2362"/>
                <a:gd name="T65" fmla="*/ 1180 h 2418"/>
                <a:gd name="T66" fmla="*/ 343 w 2362"/>
                <a:gd name="T67" fmla="*/ 1326 h 2418"/>
                <a:gd name="T68" fmla="*/ 501 w 2362"/>
                <a:gd name="T69" fmla="*/ 1326 h 2418"/>
                <a:gd name="T70" fmla="*/ 560 w 2362"/>
                <a:gd name="T71" fmla="*/ 1180 h 2418"/>
                <a:gd name="T72" fmla="*/ 450 w 2362"/>
                <a:gd name="T73" fmla="*/ 1071 h 2418"/>
                <a:gd name="T74" fmla="*/ 0 w 2362"/>
                <a:gd name="T75" fmla="*/ 843 h 2418"/>
                <a:gd name="T76" fmla="*/ 1631 w 2362"/>
                <a:gd name="T77" fmla="*/ 337 h 2418"/>
                <a:gd name="T78" fmla="*/ 1687 w 2362"/>
                <a:gd name="T79" fmla="*/ 450 h 2418"/>
                <a:gd name="T80" fmla="*/ 2081 w 2362"/>
                <a:gd name="T81" fmla="*/ 393 h 2418"/>
                <a:gd name="T82" fmla="*/ 2025 w 2362"/>
                <a:gd name="T83" fmla="*/ 281 h 2418"/>
                <a:gd name="T84" fmla="*/ 1072 w 2362"/>
                <a:gd name="T85" fmla="*/ 321 h 2418"/>
                <a:gd name="T86" fmla="*/ 1109 w 2362"/>
                <a:gd name="T87" fmla="*/ 447 h 2418"/>
                <a:gd name="T88" fmla="*/ 1235 w 2362"/>
                <a:gd name="T89" fmla="*/ 410 h 2418"/>
                <a:gd name="T90" fmla="*/ 1197 w 2362"/>
                <a:gd name="T91" fmla="*/ 284 h 2418"/>
                <a:gd name="T92" fmla="*/ 743 w 2362"/>
                <a:gd name="T93" fmla="*/ 305 h 2418"/>
                <a:gd name="T94" fmla="*/ 755 w 2362"/>
                <a:gd name="T95" fmla="*/ 438 h 2418"/>
                <a:gd name="T96" fmla="*/ 888 w 2362"/>
                <a:gd name="T97" fmla="*/ 426 h 2418"/>
                <a:gd name="T98" fmla="*/ 876 w 2362"/>
                <a:gd name="T99" fmla="*/ 293 h 2418"/>
                <a:gd name="T100" fmla="*/ 368 w 2362"/>
                <a:gd name="T101" fmla="*/ 236 h 2418"/>
                <a:gd name="T102" fmla="*/ 282 w 2362"/>
                <a:gd name="T103" fmla="*/ 366 h 2418"/>
                <a:gd name="T104" fmla="*/ 368 w 2362"/>
                <a:gd name="T105" fmla="*/ 494 h 2418"/>
                <a:gd name="T106" fmla="*/ 522 w 2362"/>
                <a:gd name="T107" fmla="*/ 465 h 2418"/>
                <a:gd name="T108" fmla="*/ 551 w 2362"/>
                <a:gd name="T109" fmla="*/ 311 h 2418"/>
                <a:gd name="T110" fmla="*/ 423 w 2362"/>
                <a:gd name="T111" fmla="*/ 225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2" h="2418">
                  <a:moveTo>
                    <a:pt x="1127" y="1968"/>
                  </a:moveTo>
                  <a:lnTo>
                    <a:pt x="1109" y="1971"/>
                  </a:lnTo>
                  <a:lnTo>
                    <a:pt x="1093" y="1980"/>
                  </a:lnTo>
                  <a:lnTo>
                    <a:pt x="1081" y="1992"/>
                  </a:lnTo>
                  <a:lnTo>
                    <a:pt x="1072" y="2008"/>
                  </a:lnTo>
                  <a:lnTo>
                    <a:pt x="1069" y="2027"/>
                  </a:lnTo>
                  <a:lnTo>
                    <a:pt x="1069" y="2078"/>
                  </a:lnTo>
                  <a:lnTo>
                    <a:pt x="1072" y="2096"/>
                  </a:lnTo>
                  <a:lnTo>
                    <a:pt x="1081" y="2113"/>
                  </a:lnTo>
                  <a:lnTo>
                    <a:pt x="1093" y="2125"/>
                  </a:lnTo>
                  <a:lnTo>
                    <a:pt x="1109" y="2134"/>
                  </a:lnTo>
                  <a:lnTo>
                    <a:pt x="1127" y="2136"/>
                  </a:lnTo>
                  <a:lnTo>
                    <a:pt x="1179" y="2136"/>
                  </a:lnTo>
                  <a:lnTo>
                    <a:pt x="1197" y="2134"/>
                  </a:lnTo>
                  <a:lnTo>
                    <a:pt x="1214" y="2125"/>
                  </a:lnTo>
                  <a:lnTo>
                    <a:pt x="1226" y="2113"/>
                  </a:lnTo>
                  <a:lnTo>
                    <a:pt x="1235" y="2096"/>
                  </a:lnTo>
                  <a:lnTo>
                    <a:pt x="1237" y="2078"/>
                  </a:lnTo>
                  <a:lnTo>
                    <a:pt x="1237" y="2027"/>
                  </a:lnTo>
                  <a:lnTo>
                    <a:pt x="1235" y="2008"/>
                  </a:lnTo>
                  <a:lnTo>
                    <a:pt x="1226" y="1992"/>
                  </a:lnTo>
                  <a:lnTo>
                    <a:pt x="1214" y="1980"/>
                  </a:lnTo>
                  <a:lnTo>
                    <a:pt x="1197" y="1971"/>
                  </a:lnTo>
                  <a:lnTo>
                    <a:pt x="1179" y="1968"/>
                  </a:lnTo>
                  <a:lnTo>
                    <a:pt x="1127" y="1968"/>
                  </a:lnTo>
                  <a:close/>
                  <a:moveTo>
                    <a:pt x="790" y="1968"/>
                  </a:moveTo>
                  <a:lnTo>
                    <a:pt x="772" y="1971"/>
                  </a:lnTo>
                  <a:lnTo>
                    <a:pt x="755" y="1980"/>
                  </a:lnTo>
                  <a:lnTo>
                    <a:pt x="743" y="1992"/>
                  </a:lnTo>
                  <a:lnTo>
                    <a:pt x="734" y="2008"/>
                  </a:lnTo>
                  <a:lnTo>
                    <a:pt x="731" y="2027"/>
                  </a:lnTo>
                  <a:lnTo>
                    <a:pt x="731" y="2078"/>
                  </a:lnTo>
                  <a:lnTo>
                    <a:pt x="734" y="2096"/>
                  </a:lnTo>
                  <a:lnTo>
                    <a:pt x="743" y="2113"/>
                  </a:lnTo>
                  <a:lnTo>
                    <a:pt x="755" y="2125"/>
                  </a:lnTo>
                  <a:lnTo>
                    <a:pt x="772" y="2134"/>
                  </a:lnTo>
                  <a:lnTo>
                    <a:pt x="790" y="2136"/>
                  </a:lnTo>
                  <a:lnTo>
                    <a:pt x="841" y="2136"/>
                  </a:lnTo>
                  <a:lnTo>
                    <a:pt x="860" y="2134"/>
                  </a:lnTo>
                  <a:lnTo>
                    <a:pt x="876" y="2125"/>
                  </a:lnTo>
                  <a:lnTo>
                    <a:pt x="888" y="2113"/>
                  </a:lnTo>
                  <a:lnTo>
                    <a:pt x="897" y="2096"/>
                  </a:lnTo>
                  <a:lnTo>
                    <a:pt x="900" y="2078"/>
                  </a:lnTo>
                  <a:lnTo>
                    <a:pt x="900" y="2027"/>
                  </a:lnTo>
                  <a:lnTo>
                    <a:pt x="897" y="2008"/>
                  </a:lnTo>
                  <a:lnTo>
                    <a:pt x="888" y="1992"/>
                  </a:lnTo>
                  <a:lnTo>
                    <a:pt x="876" y="1980"/>
                  </a:lnTo>
                  <a:lnTo>
                    <a:pt x="860" y="1971"/>
                  </a:lnTo>
                  <a:lnTo>
                    <a:pt x="841" y="1968"/>
                  </a:lnTo>
                  <a:lnTo>
                    <a:pt x="790" y="1968"/>
                  </a:lnTo>
                  <a:close/>
                  <a:moveTo>
                    <a:pt x="423" y="1912"/>
                  </a:moveTo>
                  <a:lnTo>
                    <a:pt x="394" y="1914"/>
                  </a:lnTo>
                  <a:lnTo>
                    <a:pt x="368" y="1923"/>
                  </a:lnTo>
                  <a:lnTo>
                    <a:pt x="343" y="1935"/>
                  </a:lnTo>
                  <a:lnTo>
                    <a:pt x="323" y="1953"/>
                  </a:lnTo>
                  <a:lnTo>
                    <a:pt x="305" y="1973"/>
                  </a:lnTo>
                  <a:lnTo>
                    <a:pt x="293" y="1998"/>
                  </a:lnTo>
                  <a:lnTo>
                    <a:pt x="284" y="2024"/>
                  </a:lnTo>
                  <a:lnTo>
                    <a:pt x="282" y="2053"/>
                  </a:lnTo>
                  <a:lnTo>
                    <a:pt x="284" y="2080"/>
                  </a:lnTo>
                  <a:lnTo>
                    <a:pt x="293" y="2106"/>
                  </a:lnTo>
                  <a:lnTo>
                    <a:pt x="305" y="2131"/>
                  </a:lnTo>
                  <a:lnTo>
                    <a:pt x="323" y="2152"/>
                  </a:lnTo>
                  <a:lnTo>
                    <a:pt x="343" y="2169"/>
                  </a:lnTo>
                  <a:lnTo>
                    <a:pt x="368" y="2181"/>
                  </a:lnTo>
                  <a:lnTo>
                    <a:pt x="394" y="2190"/>
                  </a:lnTo>
                  <a:lnTo>
                    <a:pt x="423" y="2193"/>
                  </a:lnTo>
                  <a:lnTo>
                    <a:pt x="450" y="2190"/>
                  </a:lnTo>
                  <a:lnTo>
                    <a:pt x="476" y="2181"/>
                  </a:lnTo>
                  <a:lnTo>
                    <a:pt x="501" y="2169"/>
                  </a:lnTo>
                  <a:lnTo>
                    <a:pt x="522" y="2152"/>
                  </a:lnTo>
                  <a:lnTo>
                    <a:pt x="539" y="2131"/>
                  </a:lnTo>
                  <a:lnTo>
                    <a:pt x="551" y="2106"/>
                  </a:lnTo>
                  <a:lnTo>
                    <a:pt x="560" y="2080"/>
                  </a:lnTo>
                  <a:lnTo>
                    <a:pt x="563" y="2053"/>
                  </a:lnTo>
                  <a:lnTo>
                    <a:pt x="560" y="2024"/>
                  </a:lnTo>
                  <a:lnTo>
                    <a:pt x="551" y="1998"/>
                  </a:lnTo>
                  <a:lnTo>
                    <a:pt x="539" y="1973"/>
                  </a:lnTo>
                  <a:lnTo>
                    <a:pt x="522" y="1953"/>
                  </a:lnTo>
                  <a:lnTo>
                    <a:pt x="501" y="1935"/>
                  </a:lnTo>
                  <a:lnTo>
                    <a:pt x="476" y="1923"/>
                  </a:lnTo>
                  <a:lnTo>
                    <a:pt x="450" y="1914"/>
                  </a:lnTo>
                  <a:lnTo>
                    <a:pt x="423" y="1912"/>
                  </a:lnTo>
                  <a:close/>
                  <a:moveTo>
                    <a:pt x="0" y="1687"/>
                  </a:moveTo>
                  <a:lnTo>
                    <a:pt x="1739" y="1687"/>
                  </a:lnTo>
                  <a:lnTo>
                    <a:pt x="1730" y="1711"/>
                  </a:lnTo>
                  <a:lnTo>
                    <a:pt x="1724" y="1737"/>
                  </a:lnTo>
                  <a:lnTo>
                    <a:pt x="1723" y="1763"/>
                  </a:lnTo>
                  <a:lnTo>
                    <a:pt x="1723" y="1892"/>
                  </a:lnTo>
                  <a:lnTo>
                    <a:pt x="1597" y="2031"/>
                  </a:lnTo>
                  <a:lnTo>
                    <a:pt x="1504" y="2031"/>
                  </a:lnTo>
                  <a:lnTo>
                    <a:pt x="1470" y="2035"/>
                  </a:lnTo>
                  <a:lnTo>
                    <a:pt x="1439" y="2044"/>
                  </a:lnTo>
                  <a:lnTo>
                    <a:pt x="1409" y="2058"/>
                  </a:lnTo>
                  <a:lnTo>
                    <a:pt x="1383" y="2077"/>
                  </a:lnTo>
                  <a:lnTo>
                    <a:pt x="1361" y="2099"/>
                  </a:lnTo>
                  <a:lnTo>
                    <a:pt x="1342" y="2125"/>
                  </a:lnTo>
                  <a:lnTo>
                    <a:pt x="1328" y="2155"/>
                  </a:lnTo>
                  <a:lnTo>
                    <a:pt x="1318" y="2187"/>
                  </a:lnTo>
                  <a:lnTo>
                    <a:pt x="1315" y="2220"/>
                  </a:lnTo>
                  <a:lnTo>
                    <a:pt x="1315" y="2238"/>
                  </a:lnTo>
                  <a:lnTo>
                    <a:pt x="1174" y="2302"/>
                  </a:lnTo>
                  <a:lnTo>
                    <a:pt x="1149" y="2293"/>
                  </a:lnTo>
                  <a:lnTo>
                    <a:pt x="1124" y="2288"/>
                  </a:lnTo>
                  <a:lnTo>
                    <a:pt x="1098" y="2286"/>
                  </a:lnTo>
                  <a:lnTo>
                    <a:pt x="945" y="2286"/>
                  </a:lnTo>
                  <a:lnTo>
                    <a:pt x="910" y="2289"/>
                  </a:lnTo>
                  <a:lnTo>
                    <a:pt x="877" y="2299"/>
                  </a:lnTo>
                  <a:lnTo>
                    <a:pt x="847" y="2313"/>
                  </a:lnTo>
                  <a:lnTo>
                    <a:pt x="821" y="2334"/>
                  </a:lnTo>
                  <a:lnTo>
                    <a:pt x="798" y="2358"/>
                  </a:lnTo>
                  <a:lnTo>
                    <a:pt x="780" y="2386"/>
                  </a:lnTo>
                  <a:lnTo>
                    <a:pt x="766" y="2418"/>
                  </a:lnTo>
                  <a:lnTo>
                    <a:pt x="0" y="2418"/>
                  </a:lnTo>
                  <a:lnTo>
                    <a:pt x="0" y="1687"/>
                  </a:lnTo>
                  <a:close/>
                  <a:moveTo>
                    <a:pt x="1687" y="1124"/>
                  </a:moveTo>
                  <a:lnTo>
                    <a:pt x="1669" y="1127"/>
                  </a:lnTo>
                  <a:lnTo>
                    <a:pt x="1654" y="1136"/>
                  </a:lnTo>
                  <a:lnTo>
                    <a:pt x="1642" y="1147"/>
                  </a:lnTo>
                  <a:lnTo>
                    <a:pt x="1634" y="1163"/>
                  </a:lnTo>
                  <a:lnTo>
                    <a:pt x="1631" y="1181"/>
                  </a:lnTo>
                  <a:lnTo>
                    <a:pt x="1631" y="1237"/>
                  </a:lnTo>
                  <a:lnTo>
                    <a:pt x="1634" y="1255"/>
                  </a:lnTo>
                  <a:lnTo>
                    <a:pt x="1642" y="1270"/>
                  </a:lnTo>
                  <a:lnTo>
                    <a:pt x="1654" y="1282"/>
                  </a:lnTo>
                  <a:lnTo>
                    <a:pt x="1669" y="1290"/>
                  </a:lnTo>
                  <a:lnTo>
                    <a:pt x="1687" y="1293"/>
                  </a:lnTo>
                  <a:lnTo>
                    <a:pt x="2025" y="1293"/>
                  </a:lnTo>
                  <a:lnTo>
                    <a:pt x="2042" y="1290"/>
                  </a:lnTo>
                  <a:lnTo>
                    <a:pt x="2058" y="1282"/>
                  </a:lnTo>
                  <a:lnTo>
                    <a:pt x="2070" y="1270"/>
                  </a:lnTo>
                  <a:lnTo>
                    <a:pt x="2078" y="1255"/>
                  </a:lnTo>
                  <a:lnTo>
                    <a:pt x="2081" y="1237"/>
                  </a:lnTo>
                  <a:lnTo>
                    <a:pt x="2081" y="1181"/>
                  </a:lnTo>
                  <a:lnTo>
                    <a:pt x="2078" y="1163"/>
                  </a:lnTo>
                  <a:lnTo>
                    <a:pt x="2070" y="1147"/>
                  </a:lnTo>
                  <a:lnTo>
                    <a:pt x="2058" y="1136"/>
                  </a:lnTo>
                  <a:lnTo>
                    <a:pt x="2042" y="1127"/>
                  </a:lnTo>
                  <a:lnTo>
                    <a:pt x="2025" y="1124"/>
                  </a:lnTo>
                  <a:lnTo>
                    <a:pt x="1687" y="1124"/>
                  </a:lnTo>
                  <a:close/>
                  <a:moveTo>
                    <a:pt x="1127" y="1124"/>
                  </a:moveTo>
                  <a:lnTo>
                    <a:pt x="1109" y="1127"/>
                  </a:lnTo>
                  <a:lnTo>
                    <a:pt x="1093" y="1136"/>
                  </a:lnTo>
                  <a:lnTo>
                    <a:pt x="1081" y="1148"/>
                  </a:lnTo>
                  <a:lnTo>
                    <a:pt x="1072" y="1165"/>
                  </a:lnTo>
                  <a:lnTo>
                    <a:pt x="1069" y="1183"/>
                  </a:lnTo>
                  <a:lnTo>
                    <a:pt x="1069" y="1234"/>
                  </a:lnTo>
                  <a:lnTo>
                    <a:pt x="1072" y="1253"/>
                  </a:lnTo>
                  <a:lnTo>
                    <a:pt x="1081" y="1269"/>
                  </a:lnTo>
                  <a:lnTo>
                    <a:pt x="1093" y="1281"/>
                  </a:lnTo>
                  <a:lnTo>
                    <a:pt x="1109" y="1290"/>
                  </a:lnTo>
                  <a:lnTo>
                    <a:pt x="1127" y="1293"/>
                  </a:lnTo>
                  <a:lnTo>
                    <a:pt x="1179" y="1293"/>
                  </a:lnTo>
                  <a:lnTo>
                    <a:pt x="1197" y="1290"/>
                  </a:lnTo>
                  <a:lnTo>
                    <a:pt x="1214" y="1281"/>
                  </a:lnTo>
                  <a:lnTo>
                    <a:pt x="1226" y="1269"/>
                  </a:lnTo>
                  <a:lnTo>
                    <a:pt x="1235" y="1253"/>
                  </a:lnTo>
                  <a:lnTo>
                    <a:pt x="1237" y="1234"/>
                  </a:lnTo>
                  <a:lnTo>
                    <a:pt x="1237" y="1183"/>
                  </a:lnTo>
                  <a:lnTo>
                    <a:pt x="1235" y="1165"/>
                  </a:lnTo>
                  <a:lnTo>
                    <a:pt x="1226" y="1148"/>
                  </a:lnTo>
                  <a:lnTo>
                    <a:pt x="1214" y="1136"/>
                  </a:lnTo>
                  <a:lnTo>
                    <a:pt x="1197" y="1127"/>
                  </a:lnTo>
                  <a:lnTo>
                    <a:pt x="1179" y="1124"/>
                  </a:lnTo>
                  <a:lnTo>
                    <a:pt x="1127" y="1124"/>
                  </a:lnTo>
                  <a:close/>
                  <a:moveTo>
                    <a:pt x="790" y="1124"/>
                  </a:moveTo>
                  <a:lnTo>
                    <a:pt x="772" y="1127"/>
                  </a:lnTo>
                  <a:lnTo>
                    <a:pt x="755" y="1136"/>
                  </a:lnTo>
                  <a:lnTo>
                    <a:pt x="743" y="1148"/>
                  </a:lnTo>
                  <a:lnTo>
                    <a:pt x="734" y="1165"/>
                  </a:lnTo>
                  <a:lnTo>
                    <a:pt x="731" y="1183"/>
                  </a:lnTo>
                  <a:lnTo>
                    <a:pt x="731" y="1234"/>
                  </a:lnTo>
                  <a:lnTo>
                    <a:pt x="734" y="1253"/>
                  </a:lnTo>
                  <a:lnTo>
                    <a:pt x="743" y="1269"/>
                  </a:lnTo>
                  <a:lnTo>
                    <a:pt x="755" y="1281"/>
                  </a:lnTo>
                  <a:lnTo>
                    <a:pt x="772" y="1290"/>
                  </a:lnTo>
                  <a:lnTo>
                    <a:pt x="790" y="1293"/>
                  </a:lnTo>
                  <a:lnTo>
                    <a:pt x="841" y="1293"/>
                  </a:lnTo>
                  <a:lnTo>
                    <a:pt x="860" y="1290"/>
                  </a:lnTo>
                  <a:lnTo>
                    <a:pt x="876" y="1281"/>
                  </a:lnTo>
                  <a:lnTo>
                    <a:pt x="888" y="1269"/>
                  </a:lnTo>
                  <a:lnTo>
                    <a:pt x="897" y="1253"/>
                  </a:lnTo>
                  <a:lnTo>
                    <a:pt x="900" y="1234"/>
                  </a:lnTo>
                  <a:lnTo>
                    <a:pt x="900" y="1183"/>
                  </a:lnTo>
                  <a:lnTo>
                    <a:pt x="897" y="1165"/>
                  </a:lnTo>
                  <a:lnTo>
                    <a:pt x="888" y="1148"/>
                  </a:lnTo>
                  <a:lnTo>
                    <a:pt x="876" y="1136"/>
                  </a:lnTo>
                  <a:lnTo>
                    <a:pt x="860" y="1127"/>
                  </a:lnTo>
                  <a:lnTo>
                    <a:pt x="841" y="1124"/>
                  </a:lnTo>
                  <a:lnTo>
                    <a:pt x="790" y="1124"/>
                  </a:lnTo>
                  <a:close/>
                  <a:moveTo>
                    <a:pt x="423" y="1068"/>
                  </a:moveTo>
                  <a:lnTo>
                    <a:pt x="394" y="1071"/>
                  </a:lnTo>
                  <a:lnTo>
                    <a:pt x="368" y="1080"/>
                  </a:lnTo>
                  <a:lnTo>
                    <a:pt x="343" y="1092"/>
                  </a:lnTo>
                  <a:lnTo>
                    <a:pt x="323" y="1109"/>
                  </a:lnTo>
                  <a:lnTo>
                    <a:pt x="305" y="1130"/>
                  </a:lnTo>
                  <a:lnTo>
                    <a:pt x="293" y="1154"/>
                  </a:lnTo>
                  <a:lnTo>
                    <a:pt x="284" y="1180"/>
                  </a:lnTo>
                  <a:lnTo>
                    <a:pt x="282" y="1208"/>
                  </a:lnTo>
                  <a:lnTo>
                    <a:pt x="284" y="1237"/>
                  </a:lnTo>
                  <a:lnTo>
                    <a:pt x="293" y="1263"/>
                  </a:lnTo>
                  <a:lnTo>
                    <a:pt x="305" y="1288"/>
                  </a:lnTo>
                  <a:lnTo>
                    <a:pt x="323" y="1308"/>
                  </a:lnTo>
                  <a:lnTo>
                    <a:pt x="343" y="1326"/>
                  </a:lnTo>
                  <a:lnTo>
                    <a:pt x="368" y="1338"/>
                  </a:lnTo>
                  <a:lnTo>
                    <a:pt x="394" y="1347"/>
                  </a:lnTo>
                  <a:lnTo>
                    <a:pt x="423" y="1349"/>
                  </a:lnTo>
                  <a:lnTo>
                    <a:pt x="450" y="1347"/>
                  </a:lnTo>
                  <a:lnTo>
                    <a:pt x="476" y="1338"/>
                  </a:lnTo>
                  <a:lnTo>
                    <a:pt x="501" y="1326"/>
                  </a:lnTo>
                  <a:lnTo>
                    <a:pt x="522" y="1308"/>
                  </a:lnTo>
                  <a:lnTo>
                    <a:pt x="539" y="1288"/>
                  </a:lnTo>
                  <a:lnTo>
                    <a:pt x="551" y="1263"/>
                  </a:lnTo>
                  <a:lnTo>
                    <a:pt x="560" y="1237"/>
                  </a:lnTo>
                  <a:lnTo>
                    <a:pt x="563" y="1208"/>
                  </a:lnTo>
                  <a:lnTo>
                    <a:pt x="560" y="1180"/>
                  </a:lnTo>
                  <a:lnTo>
                    <a:pt x="551" y="1154"/>
                  </a:lnTo>
                  <a:lnTo>
                    <a:pt x="539" y="1130"/>
                  </a:lnTo>
                  <a:lnTo>
                    <a:pt x="522" y="1109"/>
                  </a:lnTo>
                  <a:lnTo>
                    <a:pt x="501" y="1092"/>
                  </a:lnTo>
                  <a:lnTo>
                    <a:pt x="476" y="1080"/>
                  </a:lnTo>
                  <a:lnTo>
                    <a:pt x="450" y="1071"/>
                  </a:lnTo>
                  <a:lnTo>
                    <a:pt x="423" y="1068"/>
                  </a:lnTo>
                  <a:close/>
                  <a:moveTo>
                    <a:pt x="0" y="843"/>
                  </a:moveTo>
                  <a:lnTo>
                    <a:pt x="2362" y="843"/>
                  </a:lnTo>
                  <a:lnTo>
                    <a:pt x="2362" y="1574"/>
                  </a:lnTo>
                  <a:lnTo>
                    <a:pt x="0" y="1574"/>
                  </a:lnTo>
                  <a:lnTo>
                    <a:pt x="0" y="843"/>
                  </a:lnTo>
                  <a:close/>
                  <a:moveTo>
                    <a:pt x="1687" y="281"/>
                  </a:moveTo>
                  <a:lnTo>
                    <a:pt x="1669" y="284"/>
                  </a:lnTo>
                  <a:lnTo>
                    <a:pt x="1654" y="292"/>
                  </a:lnTo>
                  <a:lnTo>
                    <a:pt x="1642" y="304"/>
                  </a:lnTo>
                  <a:lnTo>
                    <a:pt x="1634" y="319"/>
                  </a:lnTo>
                  <a:lnTo>
                    <a:pt x="1631" y="337"/>
                  </a:lnTo>
                  <a:lnTo>
                    <a:pt x="1631" y="393"/>
                  </a:lnTo>
                  <a:lnTo>
                    <a:pt x="1634" y="411"/>
                  </a:lnTo>
                  <a:lnTo>
                    <a:pt x="1642" y="427"/>
                  </a:lnTo>
                  <a:lnTo>
                    <a:pt x="1654" y="438"/>
                  </a:lnTo>
                  <a:lnTo>
                    <a:pt x="1669" y="447"/>
                  </a:lnTo>
                  <a:lnTo>
                    <a:pt x="1687" y="450"/>
                  </a:lnTo>
                  <a:lnTo>
                    <a:pt x="2025" y="450"/>
                  </a:lnTo>
                  <a:lnTo>
                    <a:pt x="2042" y="447"/>
                  </a:lnTo>
                  <a:lnTo>
                    <a:pt x="2058" y="438"/>
                  </a:lnTo>
                  <a:lnTo>
                    <a:pt x="2070" y="427"/>
                  </a:lnTo>
                  <a:lnTo>
                    <a:pt x="2078" y="411"/>
                  </a:lnTo>
                  <a:lnTo>
                    <a:pt x="2081" y="393"/>
                  </a:lnTo>
                  <a:lnTo>
                    <a:pt x="2081" y="337"/>
                  </a:lnTo>
                  <a:lnTo>
                    <a:pt x="2078" y="319"/>
                  </a:lnTo>
                  <a:lnTo>
                    <a:pt x="2070" y="304"/>
                  </a:lnTo>
                  <a:lnTo>
                    <a:pt x="2058" y="292"/>
                  </a:lnTo>
                  <a:lnTo>
                    <a:pt x="2042" y="284"/>
                  </a:lnTo>
                  <a:lnTo>
                    <a:pt x="2025" y="281"/>
                  </a:lnTo>
                  <a:lnTo>
                    <a:pt x="1687" y="281"/>
                  </a:lnTo>
                  <a:close/>
                  <a:moveTo>
                    <a:pt x="1127" y="281"/>
                  </a:moveTo>
                  <a:lnTo>
                    <a:pt x="1109" y="284"/>
                  </a:lnTo>
                  <a:lnTo>
                    <a:pt x="1093" y="293"/>
                  </a:lnTo>
                  <a:lnTo>
                    <a:pt x="1081" y="305"/>
                  </a:lnTo>
                  <a:lnTo>
                    <a:pt x="1072" y="321"/>
                  </a:lnTo>
                  <a:lnTo>
                    <a:pt x="1069" y="340"/>
                  </a:lnTo>
                  <a:lnTo>
                    <a:pt x="1069" y="391"/>
                  </a:lnTo>
                  <a:lnTo>
                    <a:pt x="1072" y="410"/>
                  </a:lnTo>
                  <a:lnTo>
                    <a:pt x="1081" y="426"/>
                  </a:lnTo>
                  <a:lnTo>
                    <a:pt x="1093" y="438"/>
                  </a:lnTo>
                  <a:lnTo>
                    <a:pt x="1109" y="447"/>
                  </a:lnTo>
                  <a:lnTo>
                    <a:pt x="1127" y="450"/>
                  </a:lnTo>
                  <a:lnTo>
                    <a:pt x="1179" y="450"/>
                  </a:lnTo>
                  <a:lnTo>
                    <a:pt x="1197" y="447"/>
                  </a:lnTo>
                  <a:lnTo>
                    <a:pt x="1214" y="438"/>
                  </a:lnTo>
                  <a:lnTo>
                    <a:pt x="1226" y="426"/>
                  </a:lnTo>
                  <a:lnTo>
                    <a:pt x="1235" y="410"/>
                  </a:lnTo>
                  <a:lnTo>
                    <a:pt x="1237" y="391"/>
                  </a:lnTo>
                  <a:lnTo>
                    <a:pt x="1237" y="340"/>
                  </a:lnTo>
                  <a:lnTo>
                    <a:pt x="1235" y="321"/>
                  </a:lnTo>
                  <a:lnTo>
                    <a:pt x="1226" y="305"/>
                  </a:lnTo>
                  <a:lnTo>
                    <a:pt x="1214" y="293"/>
                  </a:lnTo>
                  <a:lnTo>
                    <a:pt x="1197" y="284"/>
                  </a:lnTo>
                  <a:lnTo>
                    <a:pt x="1179" y="281"/>
                  </a:lnTo>
                  <a:lnTo>
                    <a:pt x="1127" y="281"/>
                  </a:lnTo>
                  <a:close/>
                  <a:moveTo>
                    <a:pt x="790" y="281"/>
                  </a:moveTo>
                  <a:lnTo>
                    <a:pt x="772" y="284"/>
                  </a:lnTo>
                  <a:lnTo>
                    <a:pt x="755" y="293"/>
                  </a:lnTo>
                  <a:lnTo>
                    <a:pt x="743" y="305"/>
                  </a:lnTo>
                  <a:lnTo>
                    <a:pt x="734" y="321"/>
                  </a:lnTo>
                  <a:lnTo>
                    <a:pt x="731" y="340"/>
                  </a:lnTo>
                  <a:lnTo>
                    <a:pt x="731" y="391"/>
                  </a:lnTo>
                  <a:lnTo>
                    <a:pt x="734" y="410"/>
                  </a:lnTo>
                  <a:lnTo>
                    <a:pt x="743" y="426"/>
                  </a:lnTo>
                  <a:lnTo>
                    <a:pt x="755" y="438"/>
                  </a:lnTo>
                  <a:lnTo>
                    <a:pt x="772" y="447"/>
                  </a:lnTo>
                  <a:lnTo>
                    <a:pt x="790" y="450"/>
                  </a:lnTo>
                  <a:lnTo>
                    <a:pt x="841" y="450"/>
                  </a:lnTo>
                  <a:lnTo>
                    <a:pt x="860" y="447"/>
                  </a:lnTo>
                  <a:lnTo>
                    <a:pt x="876" y="438"/>
                  </a:lnTo>
                  <a:lnTo>
                    <a:pt x="888" y="426"/>
                  </a:lnTo>
                  <a:lnTo>
                    <a:pt x="897" y="410"/>
                  </a:lnTo>
                  <a:lnTo>
                    <a:pt x="900" y="391"/>
                  </a:lnTo>
                  <a:lnTo>
                    <a:pt x="900" y="340"/>
                  </a:lnTo>
                  <a:lnTo>
                    <a:pt x="897" y="321"/>
                  </a:lnTo>
                  <a:lnTo>
                    <a:pt x="888" y="305"/>
                  </a:lnTo>
                  <a:lnTo>
                    <a:pt x="876" y="293"/>
                  </a:lnTo>
                  <a:lnTo>
                    <a:pt x="860" y="284"/>
                  </a:lnTo>
                  <a:lnTo>
                    <a:pt x="841" y="281"/>
                  </a:lnTo>
                  <a:lnTo>
                    <a:pt x="790" y="281"/>
                  </a:lnTo>
                  <a:close/>
                  <a:moveTo>
                    <a:pt x="423" y="225"/>
                  </a:moveTo>
                  <a:lnTo>
                    <a:pt x="394" y="228"/>
                  </a:lnTo>
                  <a:lnTo>
                    <a:pt x="368" y="236"/>
                  </a:lnTo>
                  <a:lnTo>
                    <a:pt x="343" y="249"/>
                  </a:lnTo>
                  <a:lnTo>
                    <a:pt x="323" y="266"/>
                  </a:lnTo>
                  <a:lnTo>
                    <a:pt x="305" y="286"/>
                  </a:lnTo>
                  <a:lnTo>
                    <a:pt x="293" y="311"/>
                  </a:lnTo>
                  <a:lnTo>
                    <a:pt x="284" y="337"/>
                  </a:lnTo>
                  <a:lnTo>
                    <a:pt x="282" y="366"/>
                  </a:lnTo>
                  <a:lnTo>
                    <a:pt x="284" y="394"/>
                  </a:lnTo>
                  <a:lnTo>
                    <a:pt x="293" y="420"/>
                  </a:lnTo>
                  <a:lnTo>
                    <a:pt x="305" y="444"/>
                  </a:lnTo>
                  <a:lnTo>
                    <a:pt x="323" y="465"/>
                  </a:lnTo>
                  <a:lnTo>
                    <a:pt x="343" y="482"/>
                  </a:lnTo>
                  <a:lnTo>
                    <a:pt x="368" y="494"/>
                  </a:lnTo>
                  <a:lnTo>
                    <a:pt x="394" y="503"/>
                  </a:lnTo>
                  <a:lnTo>
                    <a:pt x="423" y="506"/>
                  </a:lnTo>
                  <a:lnTo>
                    <a:pt x="450" y="503"/>
                  </a:lnTo>
                  <a:lnTo>
                    <a:pt x="476" y="494"/>
                  </a:lnTo>
                  <a:lnTo>
                    <a:pt x="501" y="482"/>
                  </a:lnTo>
                  <a:lnTo>
                    <a:pt x="522" y="465"/>
                  </a:lnTo>
                  <a:lnTo>
                    <a:pt x="539" y="444"/>
                  </a:lnTo>
                  <a:lnTo>
                    <a:pt x="551" y="420"/>
                  </a:lnTo>
                  <a:lnTo>
                    <a:pt x="560" y="394"/>
                  </a:lnTo>
                  <a:lnTo>
                    <a:pt x="563" y="366"/>
                  </a:lnTo>
                  <a:lnTo>
                    <a:pt x="560" y="337"/>
                  </a:lnTo>
                  <a:lnTo>
                    <a:pt x="551" y="311"/>
                  </a:lnTo>
                  <a:lnTo>
                    <a:pt x="539" y="286"/>
                  </a:lnTo>
                  <a:lnTo>
                    <a:pt x="522" y="266"/>
                  </a:lnTo>
                  <a:lnTo>
                    <a:pt x="501" y="249"/>
                  </a:lnTo>
                  <a:lnTo>
                    <a:pt x="476" y="236"/>
                  </a:lnTo>
                  <a:lnTo>
                    <a:pt x="450" y="228"/>
                  </a:lnTo>
                  <a:lnTo>
                    <a:pt x="423" y="225"/>
                  </a:lnTo>
                  <a:close/>
                  <a:moveTo>
                    <a:pt x="0" y="0"/>
                  </a:moveTo>
                  <a:lnTo>
                    <a:pt x="2362" y="0"/>
                  </a:lnTo>
                  <a:lnTo>
                    <a:pt x="2362" y="731"/>
                  </a:lnTo>
                  <a:lnTo>
                    <a:pt x="0" y="73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51">
              <a:extLst>
                <a:ext uri="{FF2B5EF4-FFF2-40B4-BE49-F238E27FC236}">
                  <a16:creationId xmlns:a16="http://schemas.microsoft.com/office/drawing/2014/main" id="{7CEB322E-83FA-4755-B87E-68EFEE57D683}"/>
                </a:ext>
              </a:extLst>
            </p:cNvPr>
            <p:cNvSpPr>
              <a:spLocks noEditPoints="1"/>
            </p:cNvSpPr>
            <p:nvPr/>
          </p:nvSpPr>
          <p:spPr bwMode="auto">
            <a:xfrm>
              <a:off x="9359900" y="2522538"/>
              <a:ext cx="727075" cy="608013"/>
            </a:xfrm>
            <a:custGeom>
              <a:avLst/>
              <a:gdLst>
                <a:gd name="T0" fmla="*/ 3112 w 3205"/>
                <a:gd name="T1" fmla="*/ 1978 h 2677"/>
                <a:gd name="T2" fmla="*/ 3180 w 3205"/>
                <a:gd name="T3" fmla="*/ 2032 h 2677"/>
                <a:gd name="T4" fmla="*/ 3205 w 3205"/>
                <a:gd name="T5" fmla="*/ 2118 h 2677"/>
                <a:gd name="T6" fmla="*/ 3180 w 3205"/>
                <a:gd name="T7" fmla="*/ 2203 h 2677"/>
                <a:gd name="T8" fmla="*/ 3112 w 3205"/>
                <a:gd name="T9" fmla="*/ 2259 h 2677"/>
                <a:gd name="T10" fmla="*/ 3022 w 3205"/>
                <a:gd name="T11" fmla="*/ 2267 h 2677"/>
                <a:gd name="T12" fmla="*/ 2945 w 3205"/>
                <a:gd name="T13" fmla="*/ 2226 h 2677"/>
                <a:gd name="T14" fmla="*/ 2903 w 3205"/>
                <a:gd name="T15" fmla="*/ 2149 h 2677"/>
                <a:gd name="T16" fmla="*/ 2912 w 3205"/>
                <a:gd name="T17" fmla="*/ 2058 h 2677"/>
                <a:gd name="T18" fmla="*/ 2967 w 3205"/>
                <a:gd name="T19" fmla="*/ 1991 h 2677"/>
                <a:gd name="T20" fmla="*/ 3053 w 3205"/>
                <a:gd name="T21" fmla="*/ 1965 h 2677"/>
                <a:gd name="T22" fmla="*/ 2590 w 3205"/>
                <a:gd name="T23" fmla="*/ 1408 h 2677"/>
                <a:gd name="T24" fmla="*/ 2636 w 3205"/>
                <a:gd name="T25" fmla="*/ 1443 h 2677"/>
                <a:gd name="T26" fmla="*/ 2646 w 3205"/>
                <a:gd name="T27" fmla="*/ 1634 h 2677"/>
                <a:gd name="T28" fmla="*/ 2886 w 3205"/>
                <a:gd name="T29" fmla="*/ 1927 h 2677"/>
                <a:gd name="T30" fmla="*/ 2573 w 3205"/>
                <a:gd name="T31" fmla="*/ 1710 h 2677"/>
                <a:gd name="T32" fmla="*/ 2237 w 3205"/>
                <a:gd name="T33" fmla="*/ 1923 h 2677"/>
                <a:gd name="T34" fmla="*/ 2239 w 3205"/>
                <a:gd name="T35" fmla="*/ 1981 h 2677"/>
                <a:gd name="T36" fmla="*/ 2800 w 3205"/>
                <a:gd name="T37" fmla="*/ 2092 h 2677"/>
                <a:gd name="T38" fmla="*/ 2801 w 3205"/>
                <a:gd name="T39" fmla="*/ 2142 h 2677"/>
                <a:gd name="T40" fmla="*/ 2236 w 3205"/>
                <a:gd name="T41" fmla="*/ 2113 h 2677"/>
                <a:gd name="T42" fmla="*/ 2201 w 3205"/>
                <a:gd name="T43" fmla="*/ 2158 h 2677"/>
                <a:gd name="T44" fmla="*/ 2010 w 3205"/>
                <a:gd name="T45" fmla="*/ 2169 h 2677"/>
                <a:gd name="T46" fmla="*/ 1960 w 3205"/>
                <a:gd name="T47" fmla="*/ 2149 h 2677"/>
                <a:gd name="T48" fmla="*/ 1680 w 3205"/>
                <a:gd name="T49" fmla="*/ 2262 h 2677"/>
                <a:gd name="T50" fmla="*/ 2262 w 3205"/>
                <a:gd name="T51" fmla="*/ 2394 h 2677"/>
                <a:gd name="T52" fmla="*/ 2316 w 3205"/>
                <a:gd name="T53" fmla="*/ 2372 h 2677"/>
                <a:gd name="T54" fmla="*/ 2501 w 3205"/>
                <a:gd name="T55" fmla="*/ 2380 h 2677"/>
                <a:gd name="T56" fmla="*/ 2829 w 3205"/>
                <a:gd name="T57" fmla="*/ 2235 h 2677"/>
                <a:gd name="T58" fmla="*/ 2545 w 3205"/>
                <a:gd name="T59" fmla="*/ 2490 h 2677"/>
                <a:gd name="T60" fmla="*/ 2534 w 3205"/>
                <a:gd name="T61" fmla="*/ 2639 h 2677"/>
                <a:gd name="T62" fmla="*/ 2489 w 3205"/>
                <a:gd name="T63" fmla="*/ 2675 h 2677"/>
                <a:gd name="T64" fmla="*/ 2295 w 3205"/>
                <a:gd name="T65" fmla="*/ 2675 h 2677"/>
                <a:gd name="T66" fmla="*/ 2250 w 3205"/>
                <a:gd name="T67" fmla="*/ 2639 h 2677"/>
                <a:gd name="T68" fmla="*/ 2239 w 3205"/>
                <a:gd name="T69" fmla="*/ 2532 h 2677"/>
                <a:gd name="T70" fmla="*/ 1657 w 3205"/>
                <a:gd name="T71" fmla="*/ 2400 h 2677"/>
                <a:gd name="T72" fmla="*/ 1604 w 3205"/>
                <a:gd name="T73" fmla="*/ 2422 h 2677"/>
                <a:gd name="T74" fmla="*/ 1412 w 3205"/>
                <a:gd name="T75" fmla="*/ 2413 h 2677"/>
                <a:gd name="T76" fmla="*/ 1377 w 3205"/>
                <a:gd name="T77" fmla="*/ 2366 h 2677"/>
                <a:gd name="T78" fmla="*/ 1377 w 3205"/>
                <a:gd name="T79" fmla="*/ 2174 h 2677"/>
                <a:gd name="T80" fmla="*/ 1412 w 3205"/>
                <a:gd name="T81" fmla="*/ 2128 h 2677"/>
                <a:gd name="T82" fmla="*/ 1604 w 3205"/>
                <a:gd name="T83" fmla="*/ 2118 h 2677"/>
                <a:gd name="T84" fmla="*/ 1654 w 3205"/>
                <a:gd name="T85" fmla="*/ 2137 h 2677"/>
                <a:gd name="T86" fmla="*/ 1934 w 3205"/>
                <a:gd name="T87" fmla="*/ 1939 h 2677"/>
                <a:gd name="T88" fmla="*/ 1956 w 3205"/>
                <a:gd name="T89" fmla="*/ 1886 h 2677"/>
                <a:gd name="T90" fmla="*/ 2010 w 3205"/>
                <a:gd name="T91" fmla="*/ 1863 h 2677"/>
                <a:gd name="T92" fmla="*/ 2341 w 3205"/>
                <a:gd name="T93" fmla="*/ 1643 h 2677"/>
                <a:gd name="T94" fmla="*/ 2344 w 3205"/>
                <a:gd name="T95" fmla="*/ 1462 h 2677"/>
                <a:gd name="T96" fmla="*/ 2379 w 3205"/>
                <a:gd name="T97" fmla="*/ 1417 h 2677"/>
                <a:gd name="T98" fmla="*/ 0 w 3205"/>
                <a:gd name="T99" fmla="*/ 0 h 2677"/>
                <a:gd name="T100" fmla="*/ 113 w 3205"/>
                <a:gd name="T101" fmla="*/ 112 h 2677"/>
                <a:gd name="T102" fmla="*/ 394 w 3205"/>
                <a:gd name="T103" fmla="*/ 1012 h 2677"/>
                <a:gd name="T104" fmla="*/ 394 w 3205"/>
                <a:gd name="T105" fmla="*/ 1743 h 2677"/>
                <a:gd name="T106" fmla="*/ 0 w 3205"/>
                <a:gd name="T107" fmla="*/ 0 h 2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5" h="2677">
                  <a:moveTo>
                    <a:pt x="3053" y="1965"/>
                  </a:moveTo>
                  <a:lnTo>
                    <a:pt x="3084" y="1968"/>
                  </a:lnTo>
                  <a:lnTo>
                    <a:pt x="3112" y="1978"/>
                  </a:lnTo>
                  <a:lnTo>
                    <a:pt x="3138" y="1991"/>
                  </a:lnTo>
                  <a:lnTo>
                    <a:pt x="3161" y="2009"/>
                  </a:lnTo>
                  <a:lnTo>
                    <a:pt x="3180" y="2032"/>
                  </a:lnTo>
                  <a:lnTo>
                    <a:pt x="3193" y="2058"/>
                  </a:lnTo>
                  <a:lnTo>
                    <a:pt x="3202" y="2086"/>
                  </a:lnTo>
                  <a:lnTo>
                    <a:pt x="3205" y="2118"/>
                  </a:lnTo>
                  <a:lnTo>
                    <a:pt x="3202" y="2149"/>
                  </a:lnTo>
                  <a:lnTo>
                    <a:pt x="3193" y="2177"/>
                  </a:lnTo>
                  <a:lnTo>
                    <a:pt x="3180" y="2203"/>
                  </a:lnTo>
                  <a:lnTo>
                    <a:pt x="3161" y="2226"/>
                  </a:lnTo>
                  <a:lnTo>
                    <a:pt x="3138" y="2244"/>
                  </a:lnTo>
                  <a:lnTo>
                    <a:pt x="3112" y="2259"/>
                  </a:lnTo>
                  <a:lnTo>
                    <a:pt x="3084" y="2267"/>
                  </a:lnTo>
                  <a:lnTo>
                    <a:pt x="3053" y="2270"/>
                  </a:lnTo>
                  <a:lnTo>
                    <a:pt x="3022" y="2267"/>
                  </a:lnTo>
                  <a:lnTo>
                    <a:pt x="2994" y="2259"/>
                  </a:lnTo>
                  <a:lnTo>
                    <a:pt x="2967" y="2244"/>
                  </a:lnTo>
                  <a:lnTo>
                    <a:pt x="2945" y="2226"/>
                  </a:lnTo>
                  <a:lnTo>
                    <a:pt x="2926" y="2203"/>
                  </a:lnTo>
                  <a:lnTo>
                    <a:pt x="2912" y="2177"/>
                  </a:lnTo>
                  <a:lnTo>
                    <a:pt x="2903" y="2149"/>
                  </a:lnTo>
                  <a:lnTo>
                    <a:pt x="2901" y="2118"/>
                  </a:lnTo>
                  <a:lnTo>
                    <a:pt x="2903" y="2086"/>
                  </a:lnTo>
                  <a:lnTo>
                    <a:pt x="2912" y="2058"/>
                  </a:lnTo>
                  <a:lnTo>
                    <a:pt x="2926" y="2032"/>
                  </a:lnTo>
                  <a:lnTo>
                    <a:pt x="2945" y="2009"/>
                  </a:lnTo>
                  <a:lnTo>
                    <a:pt x="2967" y="1991"/>
                  </a:lnTo>
                  <a:lnTo>
                    <a:pt x="2994" y="1978"/>
                  </a:lnTo>
                  <a:lnTo>
                    <a:pt x="3022" y="1968"/>
                  </a:lnTo>
                  <a:lnTo>
                    <a:pt x="3053" y="1965"/>
                  </a:lnTo>
                  <a:close/>
                  <a:moveTo>
                    <a:pt x="2417" y="1406"/>
                  </a:moveTo>
                  <a:lnTo>
                    <a:pt x="2570" y="1406"/>
                  </a:lnTo>
                  <a:lnTo>
                    <a:pt x="2590" y="1408"/>
                  </a:lnTo>
                  <a:lnTo>
                    <a:pt x="2608" y="1417"/>
                  </a:lnTo>
                  <a:lnTo>
                    <a:pt x="2624" y="1428"/>
                  </a:lnTo>
                  <a:lnTo>
                    <a:pt x="2636" y="1443"/>
                  </a:lnTo>
                  <a:lnTo>
                    <a:pt x="2643" y="1462"/>
                  </a:lnTo>
                  <a:lnTo>
                    <a:pt x="2646" y="1482"/>
                  </a:lnTo>
                  <a:lnTo>
                    <a:pt x="2646" y="1634"/>
                  </a:lnTo>
                  <a:lnTo>
                    <a:pt x="2645" y="1638"/>
                  </a:lnTo>
                  <a:lnTo>
                    <a:pt x="2912" y="1906"/>
                  </a:lnTo>
                  <a:lnTo>
                    <a:pt x="2886" y="1927"/>
                  </a:lnTo>
                  <a:lnTo>
                    <a:pt x="2862" y="1950"/>
                  </a:lnTo>
                  <a:lnTo>
                    <a:pt x="2841" y="1978"/>
                  </a:lnTo>
                  <a:lnTo>
                    <a:pt x="2573" y="1710"/>
                  </a:lnTo>
                  <a:lnTo>
                    <a:pt x="2570" y="1710"/>
                  </a:lnTo>
                  <a:lnTo>
                    <a:pt x="2425" y="1710"/>
                  </a:lnTo>
                  <a:lnTo>
                    <a:pt x="2237" y="1923"/>
                  </a:lnTo>
                  <a:lnTo>
                    <a:pt x="2238" y="1931"/>
                  </a:lnTo>
                  <a:lnTo>
                    <a:pt x="2239" y="1939"/>
                  </a:lnTo>
                  <a:lnTo>
                    <a:pt x="2239" y="1981"/>
                  </a:lnTo>
                  <a:lnTo>
                    <a:pt x="2812" y="2041"/>
                  </a:lnTo>
                  <a:lnTo>
                    <a:pt x="2805" y="2066"/>
                  </a:lnTo>
                  <a:lnTo>
                    <a:pt x="2800" y="2092"/>
                  </a:lnTo>
                  <a:lnTo>
                    <a:pt x="2798" y="2118"/>
                  </a:lnTo>
                  <a:lnTo>
                    <a:pt x="2799" y="2130"/>
                  </a:lnTo>
                  <a:lnTo>
                    <a:pt x="2801" y="2142"/>
                  </a:lnTo>
                  <a:lnTo>
                    <a:pt x="2239" y="2083"/>
                  </a:lnTo>
                  <a:lnTo>
                    <a:pt x="2239" y="2093"/>
                  </a:lnTo>
                  <a:lnTo>
                    <a:pt x="2236" y="2113"/>
                  </a:lnTo>
                  <a:lnTo>
                    <a:pt x="2229" y="2131"/>
                  </a:lnTo>
                  <a:lnTo>
                    <a:pt x="2217" y="2147"/>
                  </a:lnTo>
                  <a:lnTo>
                    <a:pt x="2201" y="2158"/>
                  </a:lnTo>
                  <a:lnTo>
                    <a:pt x="2183" y="2166"/>
                  </a:lnTo>
                  <a:lnTo>
                    <a:pt x="2163" y="2169"/>
                  </a:lnTo>
                  <a:lnTo>
                    <a:pt x="2010" y="2169"/>
                  </a:lnTo>
                  <a:lnTo>
                    <a:pt x="1991" y="2166"/>
                  </a:lnTo>
                  <a:lnTo>
                    <a:pt x="1974" y="2159"/>
                  </a:lnTo>
                  <a:lnTo>
                    <a:pt x="1960" y="2149"/>
                  </a:lnTo>
                  <a:lnTo>
                    <a:pt x="1947" y="2135"/>
                  </a:lnTo>
                  <a:lnTo>
                    <a:pt x="1680" y="2256"/>
                  </a:lnTo>
                  <a:lnTo>
                    <a:pt x="1680" y="2262"/>
                  </a:lnTo>
                  <a:lnTo>
                    <a:pt x="2243" y="2428"/>
                  </a:lnTo>
                  <a:lnTo>
                    <a:pt x="2250" y="2410"/>
                  </a:lnTo>
                  <a:lnTo>
                    <a:pt x="2262" y="2394"/>
                  </a:lnTo>
                  <a:lnTo>
                    <a:pt x="2277" y="2382"/>
                  </a:lnTo>
                  <a:lnTo>
                    <a:pt x="2295" y="2375"/>
                  </a:lnTo>
                  <a:lnTo>
                    <a:pt x="2316" y="2372"/>
                  </a:lnTo>
                  <a:lnTo>
                    <a:pt x="2468" y="2372"/>
                  </a:lnTo>
                  <a:lnTo>
                    <a:pt x="2486" y="2374"/>
                  </a:lnTo>
                  <a:lnTo>
                    <a:pt x="2501" y="2380"/>
                  </a:lnTo>
                  <a:lnTo>
                    <a:pt x="2515" y="2388"/>
                  </a:lnTo>
                  <a:lnTo>
                    <a:pt x="2815" y="2205"/>
                  </a:lnTo>
                  <a:lnTo>
                    <a:pt x="2829" y="2235"/>
                  </a:lnTo>
                  <a:lnTo>
                    <a:pt x="2847" y="2265"/>
                  </a:lnTo>
                  <a:lnTo>
                    <a:pt x="2868" y="2291"/>
                  </a:lnTo>
                  <a:lnTo>
                    <a:pt x="2545" y="2490"/>
                  </a:lnTo>
                  <a:lnTo>
                    <a:pt x="2545" y="2601"/>
                  </a:lnTo>
                  <a:lnTo>
                    <a:pt x="2542" y="2621"/>
                  </a:lnTo>
                  <a:lnTo>
                    <a:pt x="2534" y="2639"/>
                  </a:lnTo>
                  <a:lnTo>
                    <a:pt x="2522" y="2655"/>
                  </a:lnTo>
                  <a:lnTo>
                    <a:pt x="2507" y="2666"/>
                  </a:lnTo>
                  <a:lnTo>
                    <a:pt x="2489" y="2675"/>
                  </a:lnTo>
                  <a:lnTo>
                    <a:pt x="2468" y="2677"/>
                  </a:lnTo>
                  <a:lnTo>
                    <a:pt x="2316" y="2677"/>
                  </a:lnTo>
                  <a:lnTo>
                    <a:pt x="2295" y="2675"/>
                  </a:lnTo>
                  <a:lnTo>
                    <a:pt x="2276" y="2666"/>
                  </a:lnTo>
                  <a:lnTo>
                    <a:pt x="2262" y="2655"/>
                  </a:lnTo>
                  <a:lnTo>
                    <a:pt x="2250" y="2639"/>
                  </a:lnTo>
                  <a:lnTo>
                    <a:pt x="2242" y="2621"/>
                  </a:lnTo>
                  <a:lnTo>
                    <a:pt x="2239" y="2601"/>
                  </a:lnTo>
                  <a:lnTo>
                    <a:pt x="2239" y="2532"/>
                  </a:lnTo>
                  <a:lnTo>
                    <a:pt x="1676" y="2367"/>
                  </a:lnTo>
                  <a:lnTo>
                    <a:pt x="1669" y="2385"/>
                  </a:lnTo>
                  <a:lnTo>
                    <a:pt x="1657" y="2400"/>
                  </a:lnTo>
                  <a:lnTo>
                    <a:pt x="1642" y="2413"/>
                  </a:lnTo>
                  <a:lnTo>
                    <a:pt x="1624" y="2420"/>
                  </a:lnTo>
                  <a:lnTo>
                    <a:pt x="1604" y="2422"/>
                  </a:lnTo>
                  <a:lnTo>
                    <a:pt x="1451" y="2422"/>
                  </a:lnTo>
                  <a:lnTo>
                    <a:pt x="1430" y="2420"/>
                  </a:lnTo>
                  <a:lnTo>
                    <a:pt x="1412" y="2413"/>
                  </a:lnTo>
                  <a:lnTo>
                    <a:pt x="1398" y="2400"/>
                  </a:lnTo>
                  <a:lnTo>
                    <a:pt x="1385" y="2385"/>
                  </a:lnTo>
                  <a:lnTo>
                    <a:pt x="1377" y="2366"/>
                  </a:lnTo>
                  <a:lnTo>
                    <a:pt x="1374" y="2346"/>
                  </a:lnTo>
                  <a:lnTo>
                    <a:pt x="1374" y="2194"/>
                  </a:lnTo>
                  <a:lnTo>
                    <a:pt x="1377" y="2174"/>
                  </a:lnTo>
                  <a:lnTo>
                    <a:pt x="1385" y="2155"/>
                  </a:lnTo>
                  <a:lnTo>
                    <a:pt x="1398" y="2140"/>
                  </a:lnTo>
                  <a:lnTo>
                    <a:pt x="1412" y="2128"/>
                  </a:lnTo>
                  <a:lnTo>
                    <a:pt x="1430" y="2120"/>
                  </a:lnTo>
                  <a:lnTo>
                    <a:pt x="1451" y="2118"/>
                  </a:lnTo>
                  <a:lnTo>
                    <a:pt x="1604" y="2118"/>
                  </a:lnTo>
                  <a:lnTo>
                    <a:pt x="1623" y="2120"/>
                  </a:lnTo>
                  <a:lnTo>
                    <a:pt x="1639" y="2126"/>
                  </a:lnTo>
                  <a:lnTo>
                    <a:pt x="1654" y="2137"/>
                  </a:lnTo>
                  <a:lnTo>
                    <a:pt x="1667" y="2151"/>
                  </a:lnTo>
                  <a:lnTo>
                    <a:pt x="1934" y="2029"/>
                  </a:lnTo>
                  <a:lnTo>
                    <a:pt x="1934" y="1939"/>
                  </a:lnTo>
                  <a:lnTo>
                    <a:pt x="1936" y="1919"/>
                  </a:lnTo>
                  <a:lnTo>
                    <a:pt x="1945" y="1901"/>
                  </a:lnTo>
                  <a:lnTo>
                    <a:pt x="1956" y="1886"/>
                  </a:lnTo>
                  <a:lnTo>
                    <a:pt x="1972" y="1874"/>
                  </a:lnTo>
                  <a:lnTo>
                    <a:pt x="1990" y="1866"/>
                  </a:lnTo>
                  <a:lnTo>
                    <a:pt x="2010" y="1863"/>
                  </a:lnTo>
                  <a:lnTo>
                    <a:pt x="2154" y="1863"/>
                  </a:lnTo>
                  <a:lnTo>
                    <a:pt x="2343" y="1651"/>
                  </a:lnTo>
                  <a:lnTo>
                    <a:pt x="2341" y="1643"/>
                  </a:lnTo>
                  <a:lnTo>
                    <a:pt x="2341" y="1634"/>
                  </a:lnTo>
                  <a:lnTo>
                    <a:pt x="2341" y="1482"/>
                  </a:lnTo>
                  <a:lnTo>
                    <a:pt x="2344" y="1462"/>
                  </a:lnTo>
                  <a:lnTo>
                    <a:pt x="2351" y="1443"/>
                  </a:lnTo>
                  <a:lnTo>
                    <a:pt x="2363" y="1428"/>
                  </a:lnTo>
                  <a:lnTo>
                    <a:pt x="2379" y="1417"/>
                  </a:lnTo>
                  <a:lnTo>
                    <a:pt x="2397" y="1408"/>
                  </a:lnTo>
                  <a:lnTo>
                    <a:pt x="2417" y="1406"/>
                  </a:lnTo>
                  <a:close/>
                  <a:moveTo>
                    <a:pt x="0" y="0"/>
                  </a:moveTo>
                  <a:lnTo>
                    <a:pt x="394" y="0"/>
                  </a:lnTo>
                  <a:lnTo>
                    <a:pt x="394" y="112"/>
                  </a:lnTo>
                  <a:lnTo>
                    <a:pt x="113" y="112"/>
                  </a:lnTo>
                  <a:lnTo>
                    <a:pt x="113" y="900"/>
                  </a:lnTo>
                  <a:lnTo>
                    <a:pt x="394" y="900"/>
                  </a:lnTo>
                  <a:lnTo>
                    <a:pt x="394" y="1012"/>
                  </a:lnTo>
                  <a:lnTo>
                    <a:pt x="113" y="1012"/>
                  </a:lnTo>
                  <a:lnTo>
                    <a:pt x="113" y="1743"/>
                  </a:lnTo>
                  <a:lnTo>
                    <a:pt x="394" y="1743"/>
                  </a:lnTo>
                  <a:lnTo>
                    <a:pt x="394" y="1855"/>
                  </a:lnTo>
                  <a:lnTo>
                    <a:pt x="0" y="1855"/>
                  </a:lnTo>
                  <a:lnTo>
                    <a:pt x="0" y="0"/>
                  </a:lnTo>
                  <a:close/>
                </a:path>
              </a:pathLst>
            </a:custGeom>
            <a:solidFill>
              <a:srgbClr val="FFC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066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lus 10">
            <a:extLst>
              <a:ext uri="{FF2B5EF4-FFF2-40B4-BE49-F238E27FC236}">
                <a16:creationId xmlns:a16="http://schemas.microsoft.com/office/drawing/2014/main" id="{71964DD0-1F7B-4D5A-987F-A9BF39C4B552}"/>
              </a:ext>
            </a:extLst>
          </p:cNvPr>
          <p:cNvSpPr/>
          <p:nvPr/>
        </p:nvSpPr>
        <p:spPr bwMode="auto">
          <a:xfrm>
            <a:off x="3494154" y="3111073"/>
            <a:ext cx="566928" cy="550344"/>
          </a:xfrm>
          <a:prstGeom prst="mathPlus">
            <a:avLst/>
          </a:prstGeom>
          <a:solidFill>
            <a:schemeClr val="tx1">
              <a:alpha val="87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itchFamily="16" charset="-128"/>
              <a:cs typeface="ＭＳ Ｐゴシック" pitchFamily="-97" charset="-128"/>
            </a:endParaRPr>
          </a:p>
        </p:txBody>
      </p:sp>
      <p:sp>
        <p:nvSpPr>
          <p:cNvPr id="14" name="Plus 12">
            <a:extLst>
              <a:ext uri="{FF2B5EF4-FFF2-40B4-BE49-F238E27FC236}">
                <a16:creationId xmlns:a16="http://schemas.microsoft.com/office/drawing/2014/main" id="{1E90D3CA-0C34-406F-9030-A8AD24AED781}"/>
              </a:ext>
            </a:extLst>
          </p:cNvPr>
          <p:cNvSpPr/>
          <p:nvPr/>
        </p:nvSpPr>
        <p:spPr bwMode="auto">
          <a:xfrm>
            <a:off x="7807556" y="3129919"/>
            <a:ext cx="566928" cy="550344"/>
          </a:xfrm>
          <a:prstGeom prst="mathPlus">
            <a:avLst/>
          </a:prstGeom>
          <a:solidFill>
            <a:schemeClr val="tx1">
              <a:alpha val="87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itchFamily="16" charset="-128"/>
              <a:cs typeface="ＭＳ Ｐゴシック" pitchFamily="-97" charset="-128"/>
            </a:endParaRPr>
          </a:p>
        </p:txBody>
      </p:sp>
      <p:sp>
        <p:nvSpPr>
          <p:cNvPr id="17" name="TextBox 22">
            <a:extLst>
              <a:ext uri="{FF2B5EF4-FFF2-40B4-BE49-F238E27FC236}">
                <a16:creationId xmlns:a16="http://schemas.microsoft.com/office/drawing/2014/main" id="{CD3353F1-09BD-43A5-AE2D-122C8A5ED23A}"/>
              </a:ext>
            </a:extLst>
          </p:cNvPr>
          <p:cNvSpPr txBox="1"/>
          <p:nvPr/>
        </p:nvSpPr>
        <p:spPr>
          <a:xfrm>
            <a:off x="764046" y="4653068"/>
            <a:ext cx="2473431" cy="307777"/>
          </a:xfrm>
          <a:prstGeom prst="rect">
            <a:avLst/>
          </a:prstGeom>
          <a:noFill/>
          <a:effectLst/>
        </p:spPr>
        <p:txBody>
          <a:bodyPr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rPr>
              <a:t>Powerful analytics</a:t>
            </a:r>
          </a:p>
        </p:txBody>
      </p:sp>
      <p:sp>
        <p:nvSpPr>
          <p:cNvPr id="18" name="TextBox 28">
            <a:extLst>
              <a:ext uri="{FF2B5EF4-FFF2-40B4-BE49-F238E27FC236}">
                <a16:creationId xmlns:a16="http://schemas.microsoft.com/office/drawing/2014/main" id="{49C709D7-5516-426F-92C6-8F79C55E50EC}"/>
              </a:ext>
            </a:extLst>
          </p:cNvPr>
          <p:cNvSpPr txBox="1"/>
          <p:nvPr/>
        </p:nvSpPr>
        <p:spPr>
          <a:xfrm>
            <a:off x="3720405" y="4497481"/>
            <a:ext cx="4239228" cy="615553"/>
          </a:xfrm>
          <a:prstGeom prst="rect">
            <a:avLst/>
          </a:prstGeom>
          <a:noFill/>
          <a:effectLst/>
        </p:spPr>
        <p:txBody>
          <a:bodyPr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rPr>
              <a:t>Distributed processing </a:t>
            </a:r>
          </a:p>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rPr>
              <a:t>and distributed storage</a:t>
            </a:r>
          </a:p>
        </p:txBody>
      </p:sp>
      <p:sp>
        <p:nvSpPr>
          <p:cNvPr id="21" name="TextBox 94">
            <a:extLst>
              <a:ext uri="{FF2B5EF4-FFF2-40B4-BE49-F238E27FC236}">
                <a16:creationId xmlns:a16="http://schemas.microsoft.com/office/drawing/2014/main" id="{CD1C29BB-134B-4D9D-BB9C-C40627CA8E81}"/>
              </a:ext>
            </a:extLst>
          </p:cNvPr>
          <p:cNvSpPr txBox="1"/>
          <p:nvPr/>
        </p:nvSpPr>
        <p:spPr>
          <a:xfrm>
            <a:off x="8007934" y="4521591"/>
            <a:ext cx="3510819" cy="615553"/>
          </a:xfrm>
          <a:prstGeom prst="rect">
            <a:avLst/>
          </a:prstGeom>
          <a:noFill/>
          <a:effectLst/>
        </p:spPr>
        <p:txBody>
          <a:bodyPr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2000" b="1" dirty="0"/>
              <a:t>Rich geoinformation model of ArcGIS Enterprise</a:t>
            </a:r>
          </a:p>
        </p:txBody>
      </p:sp>
      <p:grpSp>
        <p:nvGrpSpPr>
          <p:cNvPr id="22" name="Group 21">
            <a:extLst>
              <a:ext uri="{FF2B5EF4-FFF2-40B4-BE49-F238E27FC236}">
                <a16:creationId xmlns:a16="http://schemas.microsoft.com/office/drawing/2014/main" id="{6C17900E-20F3-4208-8E63-2768112B8144}"/>
              </a:ext>
            </a:extLst>
          </p:cNvPr>
          <p:cNvGrpSpPr/>
          <p:nvPr/>
        </p:nvGrpSpPr>
        <p:grpSpPr>
          <a:xfrm>
            <a:off x="4679417" y="2813077"/>
            <a:ext cx="1389640" cy="1419403"/>
            <a:chOff x="5599113" y="4816475"/>
            <a:chExt cx="777875" cy="722313"/>
          </a:xfrm>
        </p:grpSpPr>
        <p:sp>
          <p:nvSpPr>
            <p:cNvPr id="30" name="Freeform 91">
              <a:extLst>
                <a:ext uri="{FF2B5EF4-FFF2-40B4-BE49-F238E27FC236}">
                  <a16:creationId xmlns:a16="http://schemas.microsoft.com/office/drawing/2014/main" id="{0846DE37-DEC1-4D11-8251-FB68FA792B0D}"/>
                </a:ext>
              </a:extLst>
            </p:cNvPr>
            <p:cNvSpPr>
              <a:spLocks noEditPoints="1"/>
            </p:cNvSpPr>
            <p:nvPr/>
          </p:nvSpPr>
          <p:spPr bwMode="auto">
            <a:xfrm>
              <a:off x="5599113" y="4816475"/>
              <a:ext cx="777875" cy="722313"/>
            </a:xfrm>
            <a:custGeom>
              <a:avLst/>
              <a:gdLst>
                <a:gd name="T0" fmla="*/ 506 w 3430"/>
                <a:gd name="T1" fmla="*/ 2025 h 3184"/>
                <a:gd name="T2" fmla="*/ 513 w 3430"/>
                <a:gd name="T3" fmla="*/ 1761 h 3184"/>
                <a:gd name="T4" fmla="*/ 508 w 3430"/>
                <a:gd name="T5" fmla="*/ 1707 h 3184"/>
                <a:gd name="T6" fmla="*/ 337 w 3430"/>
                <a:gd name="T7" fmla="*/ 1519 h 3184"/>
                <a:gd name="T8" fmla="*/ 506 w 3430"/>
                <a:gd name="T9" fmla="*/ 1181 h 3184"/>
                <a:gd name="T10" fmla="*/ 513 w 3430"/>
                <a:gd name="T11" fmla="*/ 918 h 3184"/>
                <a:gd name="T12" fmla="*/ 508 w 3430"/>
                <a:gd name="T13" fmla="*/ 864 h 3184"/>
                <a:gd name="T14" fmla="*/ 337 w 3430"/>
                <a:gd name="T15" fmla="*/ 619 h 3184"/>
                <a:gd name="T16" fmla="*/ 3005 w 3430"/>
                <a:gd name="T17" fmla="*/ 3 h 3184"/>
                <a:gd name="T18" fmla="*/ 3068 w 3430"/>
                <a:gd name="T19" fmla="*/ 42 h 3184"/>
                <a:gd name="T20" fmla="*/ 3092 w 3430"/>
                <a:gd name="T21" fmla="*/ 113 h 3184"/>
                <a:gd name="T22" fmla="*/ 3086 w 3430"/>
                <a:gd name="T23" fmla="*/ 883 h 3184"/>
                <a:gd name="T24" fmla="*/ 3091 w 3430"/>
                <a:gd name="T25" fmla="*/ 936 h 3184"/>
                <a:gd name="T26" fmla="*/ 3091 w 3430"/>
                <a:gd name="T27" fmla="*/ 1707 h 3184"/>
                <a:gd name="T28" fmla="*/ 3086 w 3430"/>
                <a:gd name="T29" fmla="*/ 1761 h 3184"/>
                <a:gd name="T30" fmla="*/ 3092 w 3430"/>
                <a:gd name="T31" fmla="*/ 2208 h 3184"/>
                <a:gd name="T32" fmla="*/ 3126 w 3430"/>
                <a:gd name="T33" fmla="*/ 2249 h 3184"/>
                <a:gd name="T34" fmla="*/ 3241 w 3430"/>
                <a:gd name="T35" fmla="*/ 2257 h 3184"/>
                <a:gd name="T36" fmla="*/ 3338 w 3430"/>
                <a:gd name="T37" fmla="*/ 2311 h 3184"/>
                <a:gd name="T38" fmla="*/ 3405 w 3430"/>
                <a:gd name="T39" fmla="*/ 2400 h 3184"/>
                <a:gd name="T40" fmla="*/ 3430 w 3430"/>
                <a:gd name="T41" fmla="*/ 2512 h 3184"/>
                <a:gd name="T42" fmla="*/ 3405 w 3430"/>
                <a:gd name="T43" fmla="*/ 2623 h 3184"/>
                <a:gd name="T44" fmla="*/ 3338 w 3430"/>
                <a:gd name="T45" fmla="*/ 2712 h 3184"/>
                <a:gd name="T46" fmla="*/ 3241 w 3430"/>
                <a:gd name="T47" fmla="*/ 2766 h 3184"/>
                <a:gd name="T48" fmla="*/ 3130 w 3430"/>
                <a:gd name="T49" fmla="*/ 2774 h 3184"/>
                <a:gd name="T50" fmla="*/ 3053 w 3430"/>
                <a:gd name="T51" fmla="*/ 2770 h 3184"/>
                <a:gd name="T52" fmla="*/ 2769 w 3430"/>
                <a:gd name="T53" fmla="*/ 2995 h 3184"/>
                <a:gd name="T54" fmla="*/ 2743 w 3430"/>
                <a:gd name="T55" fmla="*/ 3090 h 3184"/>
                <a:gd name="T56" fmla="*/ 2675 w 3430"/>
                <a:gd name="T57" fmla="*/ 3157 h 3184"/>
                <a:gd name="T58" fmla="*/ 2580 w 3430"/>
                <a:gd name="T59" fmla="*/ 3184 h 3184"/>
                <a:gd name="T60" fmla="*/ 2365 w 3430"/>
                <a:gd name="T61" fmla="*/ 3172 h 3184"/>
                <a:gd name="T62" fmla="*/ 2289 w 3430"/>
                <a:gd name="T63" fmla="*/ 3123 h 3184"/>
                <a:gd name="T64" fmla="*/ 2245 w 3430"/>
                <a:gd name="T65" fmla="*/ 3042 h 3184"/>
                <a:gd name="T66" fmla="*/ 1804 w 3430"/>
                <a:gd name="T67" fmla="*/ 2907 h 3184"/>
                <a:gd name="T68" fmla="*/ 1716 w 3430"/>
                <a:gd name="T69" fmla="*/ 2929 h 3184"/>
                <a:gd name="T70" fmla="*/ 1497 w 3430"/>
                <a:gd name="T71" fmla="*/ 2918 h 3184"/>
                <a:gd name="T72" fmla="*/ 1419 w 3430"/>
                <a:gd name="T73" fmla="*/ 2862 h 3184"/>
                <a:gd name="T74" fmla="*/ 1377 w 3430"/>
                <a:gd name="T75" fmla="*/ 2774 h 3184"/>
                <a:gd name="T76" fmla="*/ 618 w 3430"/>
                <a:gd name="T77" fmla="*/ 2643 h 3184"/>
                <a:gd name="T78" fmla="*/ 548 w 3430"/>
                <a:gd name="T79" fmla="*/ 2619 h 3184"/>
                <a:gd name="T80" fmla="*/ 509 w 3430"/>
                <a:gd name="T81" fmla="*/ 2556 h 3184"/>
                <a:gd name="T82" fmla="*/ 112 w 3430"/>
                <a:gd name="T83" fmla="*/ 2362 h 3184"/>
                <a:gd name="T84" fmla="*/ 42 w 3430"/>
                <a:gd name="T85" fmla="*/ 2338 h 3184"/>
                <a:gd name="T86" fmla="*/ 3 w 3430"/>
                <a:gd name="T87" fmla="*/ 2275 h 3184"/>
                <a:gd name="T88" fmla="*/ 3 w 3430"/>
                <a:gd name="T89" fmla="*/ 369 h 3184"/>
                <a:gd name="T90" fmla="*/ 42 w 3430"/>
                <a:gd name="T91" fmla="*/ 306 h 3184"/>
                <a:gd name="T92" fmla="*/ 112 w 3430"/>
                <a:gd name="T93" fmla="*/ 282 h 3184"/>
                <a:gd name="T94" fmla="*/ 509 w 3430"/>
                <a:gd name="T95" fmla="*/ 87 h 3184"/>
                <a:gd name="T96" fmla="*/ 548 w 3430"/>
                <a:gd name="T97" fmla="*/ 25 h 3184"/>
                <a:gd name="T98" fmla="*/ 618 w 3430"/>
                <a:gd name="T99" fmla="*/ 0 h 3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0" h="3184">
                  <a:moveTo>
                    <a:pt x="337" y="1519"/>
                  </a:moveTo>
                  <a:lnTo>
                    <a:pt x="337" y="2025"/>
                  </a:lnTo>
                  <a:lnTo>
                    <a:pt x="506" y="2025"/>
                  </a:lnTo>
                  <a:lnTo>
                    <a:pt x="506" y="1800"/>
                  </a:lnTo>
                  <a:lnTo>
                    <a:pt x="508" y="1780"/>
                  </a:lnTo>
                  <a:lnTo>
                    <a:pt x="513" y="1761"/>
                  </a:lnTo>
                  <a:lnTo>
                    <a:pt x="521" y="1743"/>
                  </a:lnTo>
                  <a:lnTo>
                    <a:pt x="513" y="1726"/>
                  </a:lnTo>
                  <a:lnTo>
                    <a:pt x="508" y="1707"/>
                  </a:lnTo>
                  <a:lnTo>
                    <a:pt x="506" y="1687"/>
                  </a:lnTo>
                  <a:lnTo>
                    <a:pt x="506" y="1519"/>
                  </a:lnTo>
                  <a:lnTo>
                    <a:pt x="337" y="1519"/>
                  </a:lnTo>
                  <a:close/>
                  <a:moveTo>
                    <a:pt x="337" y="619"/>
                  </a:moveTo>
                  <a:lnTo>
                    <a:pt x="337" y="1181"/>
                  </a:lnTo>
                  <a:lnTo>
                    <a:pt x="506" y="1181"/>
                  </a:lnTo>
                  <a:lnTo>
                    <a:pt x="506" y="956"/>
                  </a:lnTo>
                  <a:lnTo>
                    <a:pt x="508" y="936"/>
                  </a:lnTo>
                  <a:lnTo>
                    <a:pt x="513" y="918"/>
                  </a:lnTo>
                  <a:lnTo>
                    <a:pt x="521" y="900"/>
                  </a:lnTo>
                  <a:lnTo>
                    <a:pt x="513" y="883"/>
                  </a:lnTo>
                  <a:lnTo>
                    <a:pt x="508" y="864"/>
                  </a:lnTo>
                  <a:lnTo>
                    <a:pt x="506" y="844"/>
                  </a:lnTo>
                  <a:lnTo>
                    <a:pt x="506" y="619"/>
                  </a:lnTo>
                  <a:lnTo>
                    <a:pt x="337" y="619"/>
                  </a:lnTo>
                  <a:close/>
                  <a:moveTo>
                    <a:pt x="618" y="0"/>
                  </a:moveTo>
                  <a:lnTo>
                    <a:pt x="2980" y="0"/>
                  </a:lnTo>
                  <a:lnTo>
                    <a:pt x="3005" y="3"/>
                  </a:lnTo>
                  <a:lnTo>
                    <a:pt x="3030" y="12"/>
                  </a:lnTo>
                  <a:lnTo>
                    <a:pt x="3051" y="25"/>
                  </a:lnTo>
                  <a:lnTo>
                    <a:pt x="3068" y="42"/>
                  </a:lnTo>
                  <a:lnTo>
                    <a:pt x="3081" y="63"/>
                  </a:lnTo>
                  <a:lnTo>
                    <a:pt x="3090" y="87"/>
                  </a:lnTo>
                  <a:lnTo>
                    <a:pt x="3092" y="113"/>
                  </a:lnTo>
                  <a:lnTo>
                    <a:pt x="3092" y="844"/>
                  </a:lnTo>
                  <a:lnTo>
                    <a:pt x="3091" y="864"/>
                  </a:lnTo>
                  <a:lnTo>
                    <a:pt x="3086" y="883"/>
                  </a:lnTo>
                  <a:lnTo>
                    <a:pt x="3077" y="900"/>
                  </a:lnTo>
                  <a:lnTo>
                    <a:pt x="3086" y="918"/>
                  </a:lnTo>
                  <a:lnTo>
                    <a:pt x="3091" y="936"/>
                  </a:lnTo>
                  <a:lnTo>
                    <a:pt x="3092" y="956"/>
                  </a:lnTo>
                  <a:lnTo>
                    <a:pt x="3092" y="1687"/>
                  </a:lnTo>
                  <a:lnTo>
                    <a:pt x="3091" y="1707"/>
                  </a:lnTo>
                  <a:lnTo>
                    <a:pt x="3086" y="1726"/>
                  </a:lnTo>
                  <a:lnTo>
                    <a:pt x="3077" y="1743"/>
                  </a:lnTo>
                  <a:lnTo>
                    <a:pt x="3086" y="1761"/>
                  </a:lnTo>
                  <a:lnTo>
                    <a:pt x="3091" y="1780"/>
                  </a:lnTo>
                  <a:lnTo>
                    <a:pt x="3092" y="1800"/>
                  </a:lnTo>
                  <a:lnTo>
                    <a:pt x="3092" y="2208"/>
                  </a:lnTo>
                  <a:lnTo>
                    <a:pt x="3105" y="2220"/>
                  </a:lnTo>
                  <a:lnTo>
                    <a:pt x="3116" y="2234"/>
                  </a:lnTo>
                  <a:lnTo>
                    <a:pt x="3126" y="2249"/>
                  </a:lnTo>
                  <a:lnTo>
                    <a:pt x="3165" y="2247"/>
                  </a:lnTo>
                  <a:lnTo>
                    <a:pt x="3204" y="2249"/>
                  </a:lnTo>
                  <a:lnTo>
                    <a:pt x="3241" y="2257"/>
                  </a:lnTo>
                  <a:lnTo>
                    <a:pt x="3277" y="2271"/>
                  </a:lnTo>
                  <a:lnTo>
                    <a:pt x="3309" y="2289"/>
                  </a:lnTo>
                  <a:lnTo>
                    <a:pt x="3338" y="2311"/>
                  </a:lnTo>
                  <a:lnTo>
                    <a:pt x="3365" y="2338"/>
                  </a:lnTo>
                  <a:lnTo>
                    <a:pt x="3387" y="2367"/>
                  </a:lnTo>
                  <a:lnTo>
                    <a:pt x="3405" y="2400"/>
                  </a:lnTo>
                  <a:lnTo>
                    <a:pt x="3418" y="2435"/>
                  </a:lnTo>
                  <a:lnTo>
                    <a:pt x="3427" y="2473"/>
                  </a:lnTo>
                  <a:lnTo>
                    <a:pt x="3430" y="2512"/>
                  </a:lnTo>
                  <a:lnTo>
                    <a:pt x="3427" y="2551"/>
                  </a:lnTo>
                  <a:lnTo>
                    <a:pt x="3418" y="2588"/>
                  </a:lnTo>
                  <a:lnTo>
                    <a:pt x="3405" y="2623"/>
                  </a:lnTo>
                  <a:lnTo>
                    <a:pt x="3387" y="2656"/>
                  </a:lnTo>
                  <a:lnTo>
                    <a:pt x="3365" y="2685"/>
                  </a:lnTo>
                  <a:lnTo>
                    <a:pt x="3338" y="2712"/>
                  </a:lnTo>
                  <a:lnTo>
                    <a:pt x="3309" y="2734"/>
                  </a:lnTo>
                  <a:lnTo>
                    <a:pt x="3277" y="2752"/>
                  </a:lnTo>
                  <a:lnTo>
                    <a:pt x="3241" y="2766"/>
                  </a:lnTo>
                  <a:lnTo>
                    <a:pt x="3204" y="2774"/>
                  </a:lnTo>
                  <a:lnTo>
                    <a:pt x="3165" y="2776"/>
                  </a:lnTo>
                  <a:lnTo>
                    <a:pt x="3130" y="2774"/>
                  </a:lnTo>
                  <a:lnTo>
                    <a:pt x="3097" y="2768"/>
                  </a:lnTo>
                  <a:lnTo>
                    <a:pt x="3066" y="2757"/>
                  </a:lnTo>
                  <a:lnTo>
                    <a:pt x="3053" y="2770"/>
                  </a:lnTo>
                  <a:lnTo>
                    <a:pt x="3039" y="2780"/>
                  </a:lnTo>
                  <a:lnTo>
                    <a:pt x="2769" y="2947"/>
                  </a:lnTo>
                  <a:lnTo>
                    <a:pt x="2769" y="2995"/>
                  </a:lnTo>
                  <a:lnTo>
                    <a:pt x="2766" y="3029"/>
                  </a:lnTo>
                  <a:lnTo>
                    <a:pt x="2757" y="3060"/>
                  </a:lnTo>
                  <a:lnTo>
                    <a:pt x="2743" y="3090"/>
                  </a:lnTo>
                  <a:lnTo>
                    <a:pt x="2724" y="3116"/>
                  </a:lnTo>
                  <a:lnTo>
                    <a:pt x="2701" y="3138"/>
                  </a:lnTo>
                  <a:lnTo>
                    <a:pt x="2675" y="3157"/>
                  </a:lnTo>
                  <a:lnTo>
                    <a:pt x="2646" y="3171"/>
                  </a:lnTo>
                  <a:lnTo>
                    <a:pt x="2613" y="3181"/>
                  </a:lnTo>
                  <a:lnTo>
                    <a:pt x="2580" y="3184"/>
                  </a:lnTo>
                  <a:lnTo>
                    <a:pt x="2428" y="3184"/>
                  </a:lnTo>
                  <a:lnTo>
                    <a:pt x="2395" y="3181"/>
                  </a:lnTo>
                  <a:lnTo>
                    <a:pt x="2365" y="3172"/>
                  </a:lnTo>
                  <a:lnTo>
                    <a:pt x="2337" y="3161"/>
                  </a:lnTo>
                  <a:lnTo>
                    <a:pt x="2311" y="3144"/>
                  </a:lnTo>
                  <a:lnTo>
                    <a:pt x="2289" y="3123"/>
                  </a:lnTo>
                  <a:lnTo>
                    <a:pt x="2270" y="3098"/>
                  </a:lnTo>
                  <a:lnTo>
                    <a:pt x="2255" y="3072"/>
                  </a:lnTo>
                  <a:lnTo>
                    <a:pt x="2245" y="3042"/>
                  </a:lnTo>
                  <a:lnTo>
                    <a:pt x="2239" y="3011"/>
                  </a:lnTo>
                  <a:lnTo>
                    <a:pt x="1830" y="2890"/>
                  </a:lnTo>
                  <a:lnTo>
                    <a:pt x="1804" y="2907"/>
                  </a:lnTo>
                  <a:lnTo>
                    <a:pt x="1777" y="2919"/>
                  </a:lnTo>
                  <a:lnTo>
                    <a:pt x="1746" y="2926"/>
                  </a:lnTo>
                  <a:lnTo>
                    <a:pt x="1716" y="2929"/>
                  </a:lnTo>
                  <a:lnTo>
                    <a:pt x="1563" y="2929"/>
                  </a:lnTo>
                  <a:lnTo>
                    <a:pt x="1530" y="2926"/>
                  </a:lnTo>
                  <a:lnTo>
                    <a:pt x="1497" y="2918"/>
                  </a:lnTo>
                  <a:lnTo>
                    <a:pt x="1467" y="2903"/>
                  </a:lnTo>
                  <a:lnTo>
                    <a:pt x="1442" y="2885"/>
                  </a:lnTo>
                  <a:lnTo>
                    <a:pt x="1419" y="2862"/>
                  </a:lnTo>
                  <a:lnTo>
                    <a:pt x="1400" y="2835"/>
                  </a:lnTo>
                  <a:lnTo>
                    <a:pt x="1386" y="2806"/>
                  </a:lnTo>
                  <a:lnTo>
                    <a:pt x="1377" y="2774"/>
                  </a:lnTo>
                  <a:lnTo>
                    <a:pt x="1374" y="2740"/>
                  </a:lnTo>
                  <a:lnTo>
                    <a:pt x="1374" y="2643"/>
                  </a:lnTo>
                  <a:lnTo>
                    <a:pt x="618" y="2643"/>
                  </a:lnTo>
                  <a:lnTo>
                    <a:pt x="593" y="2640"/>
                  </a:lnTo>
                  <a:lnTo>
                    <a:pt x="569" y="2631"/>
                  </a:lnTo>
                  <a:lnTo>
                    <a:pt x="548" y="2619"/>
                  </a:lnTo>
                  <a:lnTo>
                    <a:pt x="530" y="2601"/>
                  </a:lnTo>
                  <a:lnTo>
                    <a:pt x="518" y="2580"/>
                  </a:lnTo>
                  <a:lnTo>
                    <a:pt x="509" y="2556"/>
                  </a:lnTo>
                  <a:lnTo>
                    <a:pt x="506" y="2531"/>
                  </a:lnTo>
                  <a:lnTo>
                    <a:pt x="506" y="2362"/>
                  </a:lnTo>
                  <a:lnTo>
                    <a:pt x="112" y="2362"/>
                  </a:lnTo>
                  <a:lnTo>
                    <a:pt x="87" y="2359"/>
                  </a:lnTo>
                  <a:lnTo>
                    <a:pt x="63" y="2350"/>
                  </a:lnTo>
                  <a:lnTo>
                    <a:pt x="42" y="2338"/>
                  </a:lnTo>
                  <a:lnTo>
                    <a:pt x="24" y="2320"/>
                  </a:lnTo>
                  <a:lnTo>
                    <a:pt x="12" y="2299"/>
                  </a:lnTo>
                  <a:lnTo>
                    <a:pt x="3" y="2275"/>
                  </a:lnTo>
                  <a:lnTo>
                    <a:pt x="0" y="2249"/>
                  </a:lnTo>
                  <a:lnTo>
                    <a:pt x="0" y="394"/>
                  </a:lnTo>
                  <a:lnTo>
                    <a:pt x="3" y="369"/>
                  </a:lnTo>
                  <a:lnTo>
                    <a:pt x="12" y="344"/>
                  </a:lnTo>
                  <a:lnTo>
                    <a:pt x="24" y="323"/>
                  </a:lnTo>
                  <a:lnTo>
                    <a:pt x="42" y="306"/>
                  </a:lnTo>
                  <a:lnTo>
                    <a:pt x="63" y="293"/>
                  </a:lnTo>
                  <a:lnTo>
                    <a:pt x="87" y="284"/>
                  </a:lnTo>
                  <a:lnTo>
                    <a:pt x="112" y="282"/>
                  </a:lnTo>
                  <a:lnTo>
                    <a:pt x="506" y="282"/>
                  </a:lnTo>
                  <a:lnTo>
                    <a:pt x="506" y="113"/>
                  </a:lnTo>
                  <a:lnTo>
                    <a:pt x="509" y="87"/>
                  </a:lnTo>
                  <a:lnTo>
                    <a:pt x="518" y="63"/>
                  </a:lnTo>
                  <a:lnTo>
                    <a:pt x="530" y="42"/>
                  </a:lnTo>
                  <a:lnTo>
                    <a:pt x="548" y="25"/>
                  </a:lnTo>
                  <a:lnTo>
                    <a:pt x="569" y="12"/>
                  </a:lnTo>
                  <a:lnTo>
                    <a:pt x="593" y="3"/>
                  </a:lnTo>
                  <a:lnTo>
                    <a:pt x="61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92">
              <a:extLst>
                <a:ext uri="{FF2B5EF4-FFF2-40B4-BE49-F238E27FC236}">
                  <a16:creationId xmlns:a16="http://schemas.microsoft.com/office/drawing/2014/main" id="{068D7916-79CC-4378-BCFC-839F54690C94}"/>
                </a:ext>
              </a:extLst>
            </p:cNvPr>
            <p:cNvSpPr>
              <a:spLocks/>
            </p:cNvSpPr>
            <p:nvPr/>
          </p:nvSpPr>
          <p:spPr bwMode="auto">
            <a:xfrm>
              <a:off x="6246813" y="5224463"/>
              <a:ext cx="28575" cy="66675"/>
            </a:xfrm>
            <a:custGeom>
              <a:avLst/>
              <a:gdLst>
                <a:gd name="T0" fmla="*/ 0 w 126"/>
                <a:gd name="T1" fmla="*/ 0 h 296"/>
                <a:gd name="T2" fmla="*/ 126 w 126"/>
                <a:gd name="T3" fmla="*/ 0 h 296"/>
                <a:gd name="T4" fmla="*/ 126 w 126"/>
                <a:gd name="T5" fmla="*/ 296 h 296"/>
                <a:gd name="T6" fmla="*/ 16 w 126"/>
                <a:gd name="T7" fmla="*/ 186 h 296"/>
                <a:gd name="T8" fmla="*/ 16 w 126"/>
                <a:gd name="T9" fmla="*/ 76 h 296"/>
                <a:gd name="T10" fmla="*/ 14 w 126"/>
                <a:gd name="T11" fmla="*/ 50 h 296"/>
                <a:gd name="T12" fmla="*/ 9 w 126"/>
                <a:gd name="T13" fmla="*/ 24 h 296"/>
                <a:gd name="T14" fmla="*/ 0 w 126"/>
                <a:gd name="T15" fmla="*/ 0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296">
                  <a:moveTo>
                    <a:pt x="0" y="0"/>
                  </a:moveTo>
                  <a:lnTo>
                    <a:pt x="126" y="0"/>
                  </a:lnTo>
                  <a:lnTo>
                    <a:pt x="126" y="296"/>
                  </a:lnTo>
                  <a:lnTo>
                    <a:pt x="16" y="186"/>
                  </a:lnTo>
                  <a:lnTo>
                    <a:pt x="16" y="76"/>
                  </a:lnTo>
                  <a:lnTo>
                    <a:pt x="14" y="50"/>
                  </a:lnTo>
                  <a:lnTo>
                    <a:pt x="9" y="24"/>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93">
              <a:extLst>
                <a:ext uri="{FF2B5EF4-FFF2-40B4-BE49-F238E27FC236}">
                  <a16:creationId xmlns:a16="http://schemas.microsoft.com/office/drawing/2014/main" id="{EB8FB8DA-B6E9-4771-8694-0322A6E50488}"/>
                </a:ext>
              </a:extLst>
            </p:cNvPr>
            <p:cNvSpPr>
              <a:spLocks noEditPoints="1"/>
            </p:cNvSpPr>
            <p:nvPr/>
          </p:nvSpPr>
          <p:spPr bwMode="auto">
            <a:xfrm>
              <a:off x="5738813" y="4841875"/>
              <a:ext cx="536575" cy="549275"/>
            </a:xfrm>
            <a:custGeom>
              <a:avLst/>
              <a:gdLst>
                <a:gd name="T0" fmla="*/ 1069 w 2362"/>
                <a:gd name="T1" fmla="*/ 2026 h 2418"/>
                <a:gd name="T2" fmla="*/ 1127 w 2362"/>
                <a:gd name="T3" fmla="*/ 2136 h 2418"/>
                <a:gd name="T4" fmla="*/ 1237 w 2362"/>
                <a:gd name="T5" fmla="*/ 2078 h 2418"/>
                <a:gd name="T6" fmla="*/ 1179 w 2362"/>
                <a:gd name="T7" fmla="*/ 1968 h 2418"/>
                <a:gd name="T8" fmla="*/ 734 w 2362"/>
                <a:gd name="T9" fmla="*/ 2008 h 2418"/>
                <a:gd name="T10" fmla="*/ 772 w 2362"/>
                <a:gd name="T11" fmla="*/ 2134 h 2418"/>
                <a:gd name="T12" fmla="*/ 897 w 2362"/>
                <a:gd name="T13" fmla="*/ 2096 h 2418"/>
                <a:gd name="T14" fmla="*/ 860 w 2362"/>
                <a:gd name="T15" fmla="*/ 1971 h 2418"/>
                <a:gd name="T16" fmla="*/ 343 w 2362"/>
                <a:gd name="T17" fmla="*/ 1935 h 2418"/>
                <a:gd name="T18" fmla="*/ 284 w 2362"/>
                <a:gd name="T19" fmla="*/ 2080 h 2418"/>
                <a:gd name="T20" fmla="*/ 394 w 2362"/>
                <a:gd name="T21" fmla="*/ 2190 h 2418"/>
                <a:gd name="T22" fmla="*/ 539 w 2362"/>
                <a:gd name="T23" fmla="*/ 2131 h 2418"/>
                <a:gd name="T24" fmla="*/ 539 w 2362"/>
                <a:gd name="T25" fmla="*/ 1973 h 2418"/>
                <a:gd name="T26" fmla="*/ 0 w 2362"/>
                <a:gd name="T27" fmla="*/ 1687 h 2418"/>
                <a:gd name="T28" fmla="*/ 1597 w 2362"/>
                <a:gd name="T29" fmla="*/ 2031 h 2418"/>
                <a:gd name="T30" fmla="*/ 1361 w 2362"/>
                <a:gd name="T31" fmla="*/ 2099 h 2418"/>
                <a:gd name="T32" fmla="*/ 1174 w 2362"/>
                <a:gd name="T33" fmla="*/ 2302 h 2418"/>
                <a:gd name="T34" fmla="*/ 877 w 2362"/>
                <a:gd name="T35" fmla="*/ 2299 h 2418"/>
                <a:gd name="T36" fmla="*/ 0 w 2362"/>
                <a:gd name="T37" fmla="*/ 2418 h 2418"/>
                <a:gd name="T38" fmla="*/ 1634 w 2362"/>
                <a:gd name="T39" fmla="*/ 1163 h 2418"/>
                <a:gd name="T40" fmla="*/ 1669 w 2362"/>
                <a:gd name="T41" fmla="*/ 1290 h 2418"/>
                <a:gd name="T42" fmla="*/ 2078 w 2362"/>
                <a:gd name="T43" fmla="*/ 1255 h 2418"/>
                <a:gd name="T44" fmla="*/ 2042 w 2362"/>
                <a:gd name="T45" fmla="*/ 1127 h 2418"/>
                <a:gd name="T46" fmla="*/ 1081 w 2362"/>
                <a:gd name="T47" fmla="*/ 1148 h 2418"/>
                <a:gd name="T48" fmla="*/ 1093 w 2362"/>
                <a:gd name="T49" fmla="*/ 1281 h 2418"/>
                <a:gd name="T50" fmla="*/ 1226 w 2362"/>
                <a:gd name="T51" fmla="*/ 1269 h 2418"/>
                <a:gd name="T52" fmla="*/ 1214 w 2362"/>
                <a:gd name="T53" fmla="*/ 1136 h 2418"/>
                <a:gd name="T54" fmla="*/ 755 w 2362"/>
                <a:gd name="T55" fmla="*/ 1136 h 2418"/>
                <a:gd name="T56" fmla="*/ 743 w 2362"/>
                <a:gd name="T57" fmla="*/ 1269 h 2418"/>
                <a:gd name="T58" fmla="*/ 876 w 2362"/>
                <a:gd name="T59" fmla="*/ 1281 h 2418"/>
                <a:gd name="T60" fmla="*/ 888 w 2362"/>
                <a:gd name="T61" fmla="*/ 1148 h 2418"/>
                <a:gd name="T62" fmla="*/ 394 w 2362"/>
                <a:gd name="T63" fmla="*/ 1071 h 2418"/>
                <a:gd name="T64" fmla="*/ 284 w 2362"/>
                <a:gd name="T65" fmla="*/ 1180 h 2418"/>
                <a:gd name="T66" fmla="*/ 343 w 2362"/>
                <a:gd name="T67" fmla="*/ 1326 h 2418"/>
                <a:gd name="T68" fmla="*/ 501 w 2362"/>
                <a:gd name="T69" fmla="*/ 1326 h 2418"/>
                <a:gd name="T70" fmla="*/ 560 w 2362"/>
                <a:gd name="T71" fmla="*/ 1180 h 2418"/>
                <a:gd name="T72" fmla="*/ 450 w 2362"/>
                <a:gd name="T73" fmla="*/ 1071 h 2418"/>
                <a:gd name="T74" fmla="*/ 0 w 2362"/>
                <a:gd name="T75" fmla="*/ 843 h 2418"/>
                <a:gd name="T76" fmla="*/ 1631 w 2362"/>
                <a:gd name="T77" fmla="*/ 337 h 2418"/>
                <a:gd name="T78" fmla="*/ 1687 w 2362"/>
                <a:gd name="T79" fmla="*/ 450 h 2418"/>
                <a:gd name="T80" fmla="*/ 2081 w 2362"/>
                <a:gd name="T81" fmla="*/ 393 h 2418"/>
                <a:gd name="T82" fmla="*/ 2025 w 2362"/>
                <a:gd name="T83" fmla="*/ 281 h 2418"/>
                <a:gd name="T84" fmla="*/ 1072 w 2362"/>
                <a:gd name="T85" fmla="*/ 321 h 2418"/>
                <a:gd name="T86" fmla="*/ 1109 w 2362"/>
                <a:gd name="T87" fmla="*/ 447 h 2418"/>
                <a:gd name="T88" fmla="*/ 1235 w 2362"/>
                <a:gd name="T89" fmla="*/ 410 h 2418"/>
                <a:gd name="T90" fmla="*/ 1197 w 2362"/>
                <a:gd name="T91" fmla="*/ 284 h 2418"/>
                <a:gd name="T92" fmla="*/ 743 w 2362"/>
                <a:gd name="T93" fmla="*/ 305 h 2418"/>
                <a:gd name="T94" fmla="*/ 755 w 2362"/>
                <a:gd name="T95" fmla="*/ 438 h 2418"/>
                <a:gd name="T96" fmla="*/ 888 w 2362"/>
                <a:gd name="T97" fmla="*/ 426 h 2418"/>
                <a:gd name="T98" fmla="*/ 876 w 2362"/>
                <a:gd name="T99" fmla="*/ 293 h 2418"/>
                <a:gd name="T100" fmla="*/ 368 w 2362"/>
                <a:gd name="T101" fmla="*/ 236 h 2418"/>
                <a:gd name="T102" fmla="*/ 282 w 2362"/>
                <a:gd name="T103" fmla="*/ 366 h 2418"/>
                <a:gd name="T104" fmla="*/ 368 w 2362"/>
                <a:gd name="T105" fmla="*/ 494 h 2418"/>
                <a:gd name="T106" fmla="*/ 522 w 2362"/>
                <a:gd name="T107" fmla="*/ 465 h 2418"/>
                <a:gd name="T108" fmla="*/ 551 w 2362"/>
                <a:gd name="T109" fmla="*/ 311 h 2418"/>
                <a:gd name="T110" fmla="*/ 423 w 2362"/>
                <a:gd name="T111" fmla="*/ 225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2" h="2418">
                  <a:moveTo>
                    <a:pt x="1127" y="1968"/>
                  </a:moveTo>
                  <a:lnTo>
                    <a:pt x="1109" y="1971"/>
                  </a:lnTo>
                  <a:lnTo>
                    <a:pt x="1093" y="1980"/>
                  </a:lnTo>
                  <a:lnTo>
                    <a:pt x="1081" y="1992"/>
                  </a:lnTo>
                  <a:lnTo>
                    <a:pt x="1072" y="2008"/>
                  </a:lnTo>
                  <a:lnTo>
                    <a:pt x="1069" y="2026"/>
                  </a:lnTo>
                  <a:lnTo>
                    <a:pt x="1069" y="2078"/>
                  </a:lnTo>
                  <a:lnTo>
                    <a:pt x="1072" y="2096"/>
                  </a:lnTo>
                  <a:lnTo>
                    <a:pt x="1081" y="2113"/>
                  </a:lnTo>
                  <a:lnTo>
                    <a:pt x="1093" y="2125"/>
                  </a:lnTo>
                  <a:lnTo>
                    <a:pt x="1109" y="2134"/>
                  </a:lnTo>
                  <a:lnTo>
                    <a:pt x="1127" y="2136"/>
                  </a:lnTo>
                  <a:lnTo>
                    <a:pt x="1179" y="2136"/>
                  </a:lnTo>
                  <a:lnTo>
                    <a:pt x="1197" y="2134"/>
                  </a:lnTo>
                  <a:lnTo>
                    <a:pt x="1214" y="2125"/>
                  </a:lnTo>
                  <a:lnTo>
                    <a:pt x="1226" y="2113"/>
                  </a:lnTo>
                  <a:lnTo>
                    <a:pt x="1235" y="2096"/>
                  </a:lnTo>
                  <a:lnTo>
                    <a:pt x="1237" y="2078"/>
                  </a:lnTo>
                  <a:lnTo>
                    <a:pt x="1237" y="2026"/>
                  </a:lnTo>
                  <a:lnTo>
                    <a:pt x="1235" y="2008"/>
                  </a:lnTo>
                  <a:lnTo>
                    <a:pt x="1226" y="1992"/>
                  </a:lnTo>
                  <a:lnTo>
                    <a:pt x="1214" y="1980"/>
                  </a:lnTo>
                  <a:lnTo>
                    <a:pt x="1197" y="1971"/>
                  </a:lnTo>
                  <a:lnTo>
                    <a:pt x="1179" y="1968"/>
                  </a:lnTo>
                  <a:lnTo>
                    <a:pt x="1127" y="1968"/>
                  </a:lnTo>
                  <a:close/>
                  <a:moveTo>
                    <a:pt x="790" y="1968"/>
                  </a:moveTo>
                  <a:lnTo>
                    <a:pt x="772" y="1971"/>
                  </a:lnTo>
                  <a:lnTo>
                    <a:pt x="755" y="1980"/>
                  </a:lnTo>
                  <a:lnTo>
                    <a:pt x="743" y="1992"/>
                  </a:lnTo>
                  <a:lnTo>
                    <a:pt x="734" y="2008"/>
                  </a:lnTo>
                  <a:lnTo>
                    <a:pt x="731" y="2026"/>
                  </a:lnTo>
                  <a:lnTo>
                    <a:pt x="731" y="2078"/>
                  </a:lnTo>
                  <a:lnTo>
                    <a:pt x="734" y="2096"/>
                  </a:lnTo>
                  <a:lnTo>
                    <a:pt x="743" y="2113"/>
                  </a:lnTo>
                  <a:lnTo>
                    <a:pt x="755" y="2125"/>
                  </a:lnTo>
                  <a:lnTo>
                    <a:pt x="772" y="2134"/>
                  </a:lnTo>
                  <a:lnTo>
                    <a:pt x="790" y="2136"/>
                  </a:lnTo>
                  <a:lnTo>
                    <a:pt x="841" y="2136"/>
                  </a:lnTo>
                  <a:lnTo>
                    <a:pt x="860" y="2134"/>
                  </a:lnTo>
                  <a:lnTo>
                    <a:pt x="876" y="2125"/>
                  </a:lnTo>
                  <a:lnTo>
                    <a:pt x="888" y="2113"/>
                  </a:lnTo>
                  <a:lnTo>
                    <a:pt x="897" y="2096"/>
                  </a:lnTo>
                  <a:lnTo>
                    <a:pt x="900" y="2078"/>
                  </a:lnTo>
                  <a:lnTo>
                    <a:pt x="900" y="2026"/>
                  </a:lnTo>
                  <a:lnTo>
                    <a:pt x="897" y="2008"/>
                  </a:lnTo>
                  <a:lnTo>
                    <a:pt x="888" y="1992"/>
                  </a:lnTo>
                  <a:lnTo>
                    <a:pt x="876" y="1980"/>
                  </a:lnTo>
                  <a:lnTo>
                    <a:pt x="860" y="1971"/>
                  </a:lnTo>
                  <a:lnTo>
                    <a:pt x="841" y="1968"/>
                  </a:lnTo>
                  <a:lnTo>
                    <a:pt x="790" y="1968"/>
                  </a:lnTo>
                  <a:close/>
                  <a:moveTo>
                    <a:pt x="423" y="1912"/>
                  </a:moveTo>
                  <a:lnTo>
                    <a:pt x="394" y="1914"/>
                  </a:lnTo>
                  <a:lnTo>
                    <a:pt x="368" y="1923"/>
                  </a:lnTo>
                  <a:lnTo>
                    <a:pt x="343" y="1935"/>
                  </a:lnTo>
                  <a:lnTo>
                    <a:pt x="323" y="1953"/>
                  </a:lnTo>
                  <a:lnTo>
                    <a:pt x="305" y="1973"/>
                  </a:lnTo>
                  <a:lnTo>
                    <a:pt x="293" y="1998"/>
                  </a:lnTo>
                  <a:lnTo>
                    <a:pt x="284" y="2024"/>
                  </a:lnTo>
                  <a:lnTo>
                    <a:pt x="282" y="2053"/>
                  </a:lnTo>
                  <a:lnTo>
                    <a:pt x="284" y="2080"/>
                  </a:lnTo>
                  <a:lnTo>
                    <a:pt x="293" y="2106"/>
                  </a:lnTo>
                  <a:lnTo>
                    <a:pt x="305" y="2131"/>
                  </a:lnTo>
                  <a:lnTo>
                    <a:pt x="323" y="2152"/>
                  </a:lnTo>
                  <a:lnTo>
                    <a:pt x="343" y="2169"/>
                  </a:lnTo>
                  <a:lnTo>
                    <a:pt x="368" y="2181"/>
                  </a:lnTo>
                  <a:lnTo>
                    <a:pt x="394" y="2190"/>
                  </a:lnTo>
                  <a:lnTo>
                    <a:pt x="423" y="2193"/>
                  </a:lnTo>
                  <a:lnTo>
                    <a:pt x="450" y="2190"/>
                  </a:lnTo>
                  <a:lnTo>
                    <a:pt x="476" y="2181"/>
                  </a:lnTo>
                  <a:lnTo>
                    <a:pt x="501" y="2169"/>
                  </a:lnTo>
                  <a:lnTo>
                    <a:pt x="522" y="2152"/>
                  </a:lnTo>
                  <a:lnTo>
                    <a:pt x="539" y="2131"/>
                  </a:lnTo>
                  <a:lnTo>
                    <a:pt x="551" y="2106"/>
                  </a:lnTo>
                  <a:lnTo>
                    <a:pt x="560" y="2080"/>
                  </a:lnTo>
                  <a:lnTo>
                    <a:pt x="563" y="2053"/>
                  </a:lnTo>
                  <a:lnTo>
                    <a:pt x="560" y="2024"/>
                  </a:lnTo>
                  <a:lnTo>
                    <a:pt x="551" y="1998"/>
                  </a:lnTo>
                  <a:lnTo>
                    <a:pt x="539" y="1973"/>
                  </a:lnTo>
                  <a:lnTo>
                    <a:pt x="522" y="1953"/>
                  </a:lnTo>
                  <a:lnTo>
                    <a:pt x="501" y="1935"/>
                  </a:lnTo>
                  <a:lnTo>
                    <a:pt x="476" y="1923"/>
                  </a:lnTo>
                  <a:lnTo>
                    <a:pt x="450" y="1914"/>
                  </a:lnTo>
                  <a:lnTo>
                    <a:pt x="423" y="1912"/>
                  </a:lnTo>
                  <a:close/>
                  <a:moveTo>
                    <a:pt x="0" y="1687"/>
                  </a:moveTo>
                  <a:lnTo>
                    <a:pt x="1739" y="1687"/>
                  </a:lnTo>
                  <a:lnTo>
                    <a:pt x="1730" y="1711"/>
                  </a:lnTo>
                  <a:lnTo>
                    <a:pt x="1724" y="1737"/>
                  </a:lnTo>
                  <a:lnTo>
                    <a:pt x="1723" y="1763"/>
                  </a:lnTo>
                  <a:lnTo>
                    <a:pt x="1723" y="1892"/>
                  </a:lnTo>
                  <a:lnTo>
                    <a:pt x="1597" y="2031"/>
                  </a:lnTo>
                  <a:lnTo>
                    <a:pt x="1504" y="2031"/>
                  </a:lnTo>
                  <a:lnTo>
                    <a:pt x="1470" y="2035"/>
                  </a:lnTo>
                  <a:lnTo>
                    <a:pt x="1439" y="2044"/>
                  </a:lnTo>
                  <a:lnTo>
                    <a:pt x="1409" y="2058"/>
                  </a:lnTo>
                  <a:lnTo>
                    <a:pt x="1383" y="2077"/>
                  </a:lnTo>
                  <a:lnTo>
                    <a:pt x="1361" y="2099"/>
                  </a:lnTo>
                  <a:lnTo>
                    <a:pt x="1342" y="2125"/>
                  </a:lnTo>
                  <a:lnTo>
                    <a:pt x="1328" y="2155"/>
                  </a:lnTo>
                  <a:lnTo>
                    <a:pt x="1318" y="2187"/>
                  </a:lnTo>
                  <a:lnTo>
                    <a:pt x="1315" y="2220"/>
                  </a:lnTo>
                  <a:lnTo>
                    <a:pt x="1315" y="2238"/>
                  </a:lnTo>
                  <a:lnTo>
                    <a:pt x="1174" y="2302"/>
                  </a:lnTo>
                  <a:lnTo>
                    <a:pt x="1149" y="2293"/>
                  </a:lnTo>
                  <a:lnTo>
                    <a:pt x="1124" y="2288"/>
                  </a:lnTo>
                  <a:lnTo>
                    <a:pt x="1098" y="2286"/>
                  </a:lnTo>
                  <a:lnTo>
                    <a:pt x="945" y="2286"/>
                  </a:lnTo>
                  <a:lnTo>
                    <a:pt x="910" y="2289"/>
                  </a:lnTo>
                  <a:lnTo>
                    <a:pt x="877" y="2299"/>
                  </a:lnTo>
                  <a:lnTo>
                    <a:pt x="847" y="2313"/>
                  </a:lnTo>
                  <a:lnTo>
                    <a:pt x="821" y="2334"/>
                  </a:lnTo>
                  <a:lnTo>
                    <a:pt x="798" y="2358"/>
                  </a:lnTo>
                  <a:lnTo>
                    <a:pt x="780" y="2386"/>
                  </a:lnTo>
                  <a:lnTo>
                    <a:pt x="766" y="2418"/>
                  </a:lnTo>
                  <a:lnTo>
                    <a:pt x="0" y="2418"/>
                  </a:lnTo>
                  <a:lnTo>
                    <a:pt x="0" y="1687"/>
                  </a:lnTo>
                  <a:close/>
                  <a:moveTo>
                    <a:pt x="1687" y="1124"/>
                  </a:moveTo>
                  <a:lnTo>
                    <a:pt x="1669" y="1127"/>
                  </a:lnTo>
                  <a:lnTo>
                    <a:pt x="1654" y="1136"/>
                  </a:lnTo>
                  <a:lnTo>
                    <a:pt x="1642" y="1147"/>
                  </a:lnTo>
                  <a:lnTo>
                    <a:pt x="1634" y="1163"/>
                  </a:lnTo>
                  <a:lnTo>
                    <a:pt x="1631" y="1181"/>
                  </a:lnTo>
                  <a:lnTo>
                    <a:pt x="1631" y="1237"/>
                  </a:lnTo>
                  <a:lnTo>
                    <a:pt x="1634" y="1255"/>
                  </a:lnTo>
                  <a:lnTo>
                    <a:pt x="1642" y="1270"/>
                  </a:lnTo>
                  <a:lnTo>
                    <a:pt x="1654" y="1282"/>
                  </a:lnTo>
                  <a:lnTo>
                    <a:pt x="1669" y="1290"/>
                  </a:lnTo>
                  <a:lnTo>
                    <a:pt x="1687" y="1293"/>
                  </a:lnTo>
                  <a:lnTo>
                    <a:pt x="2025" y="1293"/>
                  </a:lnTo>
                  <a:lnTo>
                    <a:pt x="2042" y="1290"/>
                  </a:lnTo>
                  <a:lnTo>
                    <a:pt x="2058" y="1282"/>
                  </a:lnTo>
                  <a:lnTo>
                    <a:pt x="2070" y="1270"/>
                  </a:lnTo>
                  <a:lnTo>
                    <a:pt x="2078" y="1255"/>
                  </a:lnTo>
                  <a:lnTo>
                    <a:pt x="2081" y="1237"/>
                  </a:lnTo>
                  <a:lnTo>
                    <a:pt x="2081" y="1181"/>
                  </a:lnTo>
                  <a:lnTo>
                    <a:pt x="2078" y="1163"/>
                  </a:lnTo>
                  <a:lnTo>
                    <a:pt x="2070" y="1147"/>
                  </a:lnTo>
                  <a:lnTo>
                    <a:pt x="2058" y="1136"/>
                  </a:lnTo>
                  <a:lnTo>
                    <a:pt x="2042" y="1127"/>
                  </a:lnTo>
                  <a:lnTo>
                    <a:pt x="2025" y="1124"/>
                  </a:lnTo>
                  <a:lnTo>
                    <a:pt x="1687" y="1124"/>
                  </a:lnTo>
                  <a:close/>
                  <a:moveTo>
                    <a:pt x="1127" y="1124"/>
                  </a:moveTo>
                  <a:lnTo>
                    <a:pt x="1109" y="1127"/>
                  </a:lnTo>
                  <a:lnTo>
                    <a:pt x="1093" y="1136"/>
                  </a:lnTo>
                  <a:lnTo>
                    <a:pt x="1081" y="1148"/>
                  </a:lnTo>
                  <a:lnTo>
                    <a:pt x="1072" y="1165"/>
                  </a:lnTo>
                  <a:lnTo>
                    <a:pt x="1069" y="1183"/>
                  </a:lnTo>
                  <a:lnTo>
                    <a:pt x="1069" y="1234"/>
                  </a:lnTo>
                  <a:lnTo>
                    <a:pt x="1072" y="1253"/>
                  </a:lnTo>
                  <a:lnTo>
                    <a:pt x="1081" y="1269"/>
                  </a:lnTo>
                  <a:lnTo>
                    <a:pt x="1093" y="1281"/>
                  </a:lnTo>
                  <a:lnTo>
                    <a:pt x="1109" y="1290"/>
                  </a:lnTo>
                  <a:lnTo>
                    <a:pt x="1127" y="1293"/>
                  </a:lnTo>
                  <a:lnTo>
                    <a:pt x="1179" y="1293"/>
                  </a:lnTo>
                  <a:lnTo>
                    <a:pt x="1197" y="1290"/>
                  </a:lnTo>
                  <a:lnTo>
                    <a:pt x="1214" y="1281"/>
                  </a:lnTo>
                  <a:lnTo>
                    <a:pt x="1226" y="1269"/>
                  </a:lnTo>
                  <a:lnTo>
                    <a:pt x="1235" y="1253"/>
                  </a:lnTo>
                  <a:lnTo>
                    <a:pt x="1237" y="1234"/>
                  </a:lnTo>
                  <a:lnTo>
                    <a:pt x="1237" y="1183"/>
                  </a:lnTo>
                  <a:lnTo>
                    <a:pt x="1235" y="1165"/>
                  </a:lnTo>
                  <a:lnTo>
                    <a:pt x="1226" y="1148"/>
                  </a:lnTo>
                  <a:lnTo>
                    <a:pt x="1214" y="1136"/>
                  </a:lnTo>
                  <a:lnTo>
                    <a:pt x="1197" y="1127"/>
                  </a:lnTo>
                  <a:lnTo>
                    <a:pt x="1179" y="1124"/>
                  </a:lnTo>
                  <a:lnTo>
                    <a:pt x="1127" y="1124"/>
                  </a:lnTo>
                  <a:close/>
                  <a:moveTo>
                    <a:pt x="790" y="1124"/>
                  </a:moveTo>
                  <a:lnTo>
                    <a:pt x="772" y="1127"/>
                  </a:lnTo>
                  <a:lnTo>
                    <a:pt x="755" y="1136"/>
                  </a:lnTo>
                  <a:lnTo>
                    <a:pt x="743" y="1148"/>
                  </a:lnTo>
                  <a:lnTo>
                    <a:pt x="734" y="1165"/>
                  </a:lnTo>
                  <a:lnTo>
                    <a:pt x="731" y="1183"/>
                  </a:lnTo>
                  <a:lnTo>
                    <a:pt x="731" y="1234"/>
                  </a:lnTo>
                  <a:lnTo>
                    <a:pt x="734" y="1253"/>
                  </a:lnTo>
                  <a:lnTo>
                    <a:pt x="743" y="1269"/>
                  </a:lnTo>
                  <a:lnTo>
                    <a:pt x="755" y="1281"/>
                  </a:lnTo>
                  <a:lnTo>
                    <a:pt x="772" y="1290"/>
                  </a:lnTo>
                  <a:lnTo>
                    <a:pt x="790" y="1293"/>
                  </a:lnTo>
                  <a:lnTo>
                    <a:pt x="841" y="1293"/>
                  </a:lnTo>
                  <a:lnTo>
                    <a:pt x="860" y="1290"/>
                  </a:lnTo>
                  <a:lnTo>
                    <a:pt x="876" y="1281"/>
                  </a:lnTo>
                  <a:lnTo>
                    <a:pt x="888" y="1269"/>
                  </a:lnTo>
                  <a:lnTo>
                    <a:pt x="897" y="1253"/>
                  </a:lnTo>
                  <a:lnTo>
                    <a:pt x="900" y="1234"/>
                  </a:lnTo>
                  <a:lnTo>
                    <a:pt x="900" y="1183"/>
                  </a:lnTo>
                  <a:lnTo>
                    <a:pt x="897" y="1165"/>
                  </a:lnTo>
                  <a:lnTo>
                    <a:pt x="888" y="1148"/>
                  </a:lnTo>
                  <a:lnTo>
                    <a:pt x="876" y="1136"/>
                  </a:lnTo>
                  <a:lnTo>
                    <a:pt x="860" y="1127"/>
                  </a:lnTo>
                  <a:lnTo>
                    <a:pt x="841" y="1124"/>
                  </a:lnTo>
                  <a:lnTo>
                    <a:pt x="790" y="1124"/>
                  </a:lnTo>
                  <a:close/>
                  <a:moveTo>
                    <a:pt x="423" y="1068"/>
                  </a:moveTo>
                  <a:lnTo>
                    <a:pt x="394" y="1071"/>
                  </a:lnTo>
                  <a:lnTo>
                    <a:pt x="368" y="1080"/>
                  </a:lnTo>
                  <a:lnTo>
                    <a:pt x="343" y="1092"/>
                  </a:lnTo>
                  <a:lnTo>
                    <a:pt x="323" y="1109"/>
                  </a:lnTo>
                  <a:lnTo>
                    <a:pt x="305" y="1130"/>
                  </a:lnTo>
                  <a:lnTo>
                    <a:pt x="293" y="1154"/>
                  </a:lnTo>
                  <a:lnTo>
                    <a:pt x="284" y="1180"/>
                  </a:lnTo>
                  <a:lnTo>
                    <a:pt x="282" y="1208"/>
                  </a:lnTo>
                  <a:lnTo>
                    <a:pt x="284" y="1237"/>
                  </a:lnTo>
                  <a:lnTo>
                    <a:pt x="293" y="1263"/>
                  </a:lnTo>
                  <a:lnTo>
                    <a:pt x="305" y="1288"/>
                  </a:lnTo>
                  <a:lnTo>
                    <a:pt x="323" y="1308"/>
                  </a:lnTo>
                  <a:lnTo>
                    <a:pt x="343" y="1326"/>
                  </a:lnTo>
                  <a:lnTo>
                    <a:pt x="368" y="1338"/>
                  </a:lnTo>
                  <a:lnTo>
                    <a:pt x="394" y="1347"/>
                  </a:lnTo>
                  <a:lnTo>
                    <a:pt x="423" y="1349"/>
                  </a:lnTo>
                  <a:lnTo>
                    <a:pt x="450" y="1347"/>
                  </a:lnTo>
                  <a:lnTo>
                    <a:pt x="476" y="1338"/>
                  </a:lnTo>
                  <a:lnTo>
                    <a:pt x="501" y="1326"/>
                  </a:lnTo>
                  <a:lnTo>
                    <a:pt x="522" y="1308"/>
                  </a:lnTo>
                  <a:lnTo>
                    <a:pt x="539" y="1288"/>
                  </a:lnTo>
                  <a:lnTo>
                    <a:pt x="551" y="1263"/>
                  </a:lnTo>
                  <a:lnTo>
                    <a:pt x="560" y="1237"/>
                  </a:lnTo>
                  <a:lnTo>
                    <a:pt x="563" y="1208"/>
                  </a:lnTo>
                  <a:lnTo>
                    <a:pt x="560" y="1180"/>
                  </a:lnTo>
                  <a:lnTo>
                    <a:pt x="551" y="1154"/>
                  </a:lnTo>
                  <a:lnTo>
                    <a:pt x="539" y="1130"/>
                  </a:lnTo>
                  <a:lnTo>
                    <a:pt x="522" y="1109"/>
                  </a:lnTo>
                  <a:lnTo>
                    <a:pt x="501" y="1092"/>
                  </a:lnTo>
                  <a:lnTo>
                    <a:pt x="476" y="1080"/>
                  </a:lnTo>
                  <a:lnTo>
                    <a:pt x="450" y="1071"/>
                  </a:lnTo>
                  <a:lnTo>
                    <a:pt x="423" y="1068"/>
                  </a:lnTo>
                  <a:close/>
                  <a:moveTo>
                    <a:pt x="0" y="843"/>
                  </a:moveTo>
                  <a:lnTo>
                    <a:pt x="2362" y="843"/>
                  </a:lnTo>
                  <a:lnTo>
                    <a:pt x="2362" y="1574"/>
                  </a:lnTo>
                  <a:lnTo>
                    <a:pt x="0" y="1574"/>
                  </a:lnTo>
                  <a:lnTo>
                    <a:pt x="0" y="843"/>
                  </a:lnTo>
                  <a:close/>
                  <a:moveTo>
                    <a:pt x="1687" y="281"/>
                  </a:moveTo>
                  <a:lnTo>
                    <a:pt x="1669" y="284"/>
                  </a:lnTo>
                  <a:lnTo>
                    <a:pt x="1654" y="292"/>
                  </a:lnTo>
                  <a:lnTo>
                    <a:pt x="1642" y="304"/>
                  </a:lnTo>
                  <a:lnTo>
                    <a:pt x="1634" y="319"/>
                  </a:lnTo>
                  <a:lnTo>
                    <a:pt x="1631" y="337"/>
                  </a:lnTo>
                  <a:lnTo>
                    <a:pt x="1631" y="393"/>
                  </a:lnTo>
                  <a:lnTo>
                    <a:pt x="1634" y="411"/>
                  </a:lnTo>
                  <a:lnTo>
                    <a:pt x="1642" y="427"/>
                  </a:lnTo>
                  <a:lnTo>
                    <a:pt x="1654" y="438"/>
                  </a:lnTo>
                  <a:lnTo>
                    <a:pt x="1669" y="447"/>
                  </a:lnTo>
                  <a:lnTo>
                    <a:pt x="1687" y="450"/>
                  </a:lnTo>
                  <a:lnTo>
                    <a:pt x="2025" y="450"/>
                  </a:lnTo>
                  <a:lnTo>
                    <a:pt x="2042" y="447"/>
                  </a:lnTo>
                  <a:lnTo>
                    <a:pt x="2058" y="438"/>
                  </a:lnTo>
                  <a:lnTo>
                    <a:pt x="2070" y="427"/>
                  </a:lnTo>
                  <a:lnTo>
                    <a:pt x="2078" y="411"/>
                  </a:lnTo>
                  <a:lnTo>
                    <a:pt x="2081" y="393"/>
                  </a:lnTo>
                  <a:lnTo>
                    <a:pt x="2081" y="337"/>
                  </a:lnTo>
                  <a:lnTo>
                    <a:pt x="2078" y="319"/>
                  </a:lnTo>
                  <a:lnTo>
                    <a:pt x="2070" y="304"/>
                  </a:lnTo>
                  <a:lnTo>
                    <a:pt x="2058" y="292"/>
                  </a:lnTo>
                  <a:lnTo>
                    <a:pt x="2042" y="284"/>
                  </a:lnTo>
                  <a:lnTo>
                    <a:pt x="2025" y="281"/>
                  </a:lnTo>
                  <a:lnTo>
                    <a:pt x="1687" y="281"/>
                  </a:lnTo>
                  <a:close/>
                  <a:moveTo>
                    <a:pt x="1127" y="281"/>
                  </a:moveTo>
                  <a:lnTo>
                    <a:pt x="1109" y="284"/>
                  </a:lnTo>
                  <a:lnTo>
                    <a:pt x="1093" y="293"/>
                  </a:lnTo>
                  <a:lnTo>
                    <a:pt x="1081" y="305"/>
                  </a:lnTo>
                  <a:lnTo>
                    <a:pt x="1072" y="321"/>
                  </a:lnTo>
                  <a:lnTo>
                    <a:pt x="1069" y="340"/>
                  </a:lnTo>
                  <a:lnTo>
                    <a:pt x="1069" y="391"/>
                  </a:lnTo>
                  <a:lnTo>
                    <a:pt x="1072" y="410"/>
                  </a:lnTo>
                  <a:lnTo>
                    <a:pt x="1081" y="426"/>
                  </a:lnTo>
                  <a:lnTo>
                    <a:pt x="1093" y="438"/>
                  </a:lnTo>
                  <a:lnTo>
                    <a:pt x="1109" y="447"/>
                  </a:lnTo>
                  <a:lnTo>
                    <a:pt x="1127" y="450"/>
                  </a:lnTo>
                  <a:lnTo>
                    <a:pt x="1179" y="450"/>
                  </a:lnTo>
                  <a:lnTo>
                    <a:pt x="1197" y="447"/>
                  </a:lnTo>
                  <a:lnTo>
                    <a:pt x="1214" y="438"/>
                  </a:lnTo>
                  <a:lnTo>
                    <a:pt x="1226" y="426"/>
                  </a:lnTo>
                  <a:lnTo>
                    <a:pt x="1235" y="410"/>
                  </a:lnTo>
                  <a:lnTo>
                    <a:pt x="1237" y="391"/>
                  </a:lnTo>
                  <a:lnTo>
                    <a:pt x="1237" y="340"/>
                  </a:lnTo>
                  <a:lnTo>
                    <a:pt x="1235" y="321"/>
                  </a:lnTo>
                  <a:lnTo>
                    <a:pt x="1226" y="305"/>
                  </a:lnTo>
                  <a:lnTo>
                    <a:pt x="1214" y="293"/>
                  </a:lnTo>
                  <a:lnTo>
                    <a:pt x="1197" y="284"/>
                  </a:lnTo>
                  <a:lnTo>
                    <a:pt x="1179" y="281"/>
                  </a:lnTo>
                  <a:lnTo>
                    <a:pt x="1127" y="281"/>
                  </a:lnTo>
                  <a:close/>
                  <a:moveTo>
                    <a:pt x="790" y="281"/>
                  </a:moveTo>
                  <a:lnTo>
                    <a:pt x="772" y="284"/>
                  </a:lnTo>
                  <a:lnTo>
                    <a:pt x="755" y="293"/>
                  </a:lnTo>
                  <a:lnTo>
                    <a:pt x="743" y="305"/>
                  </a:lnTo>
                  <a:lnTo>
                    <a:pt x="734" y="321"/>
                  </a:lnTo>
                  <a:lnTo>
                    <a:pt x="731" y="340"/>
                  </a:lnTo>
                  <a:lnTo>
                    <a:pt x="731" y="391"/>
                  </a:lnTo>
                  <a:lnTo>
                    <a:pt x="734" y="410"/>
                  </a:lnTo>
                  <a:lnTo>
                    <a:pt x="743" y="426"/>
                  </a:lnTo>
                  <a:lnTo>
                    <a:pt x="755" y="438"/>
                  </a:lnTo>
                  <a:lnTo>
                    <a:pt x="772" y="447"/>
                  </a:lnTo>
                  <a:lnTo>
                    <a:pt x="790" y="450"/>
                  </a:lnTo>
                  <a:lnTo>
                    <a:pt x="841" y="450"/>
                  </a:lnTo>
                  <a:lnTo>
                    <a:pt x="860" y="447"/>
                  </a:lnTo>
                  <a:lnTo>
                    <a:pt x="876" y="438"/>
                  </a:lnTo>
                  <a:lnTo>
                    <a:pt x="888" y="426"/>
                  </a:lnTo>
                  <a:lnTo>
                    <a:pt x="897" y="410"/>
                  </a:lnTo>
                  <a:lnTo>
                    <a:pt x="900" y="391"/>
                  </a:lnTo>
                  <a:lnTo>
                    <a:pt x="900" y="340"/>
                  </a:lnTo>
                  <a:lnTo>
                    <a:pt x="897" y="321"/>
                  </a:lnTo>
                  <a:lnTo>
                    <a:pt x="888" y="305"/>
                  </a:lnTo>
                  <a:lnTo>
                    <a:pt x="876" y="293"/>
                  </a:lnTo>
                  <a:lnTo>
                    <a:pt x="860" y="284"/>
                  </a:lnTo>
                  <a:lnTo>
                    <a:pt x="841" y="281"/>
                  </a:lnTo>
                  <a:lnTo>
                    <a:pt x="790" y="281"/>
                  </a:lnTo>
                  <a:close/>
                  <a:moveTo>
                    <a:pt x="423" y="225"/>
                  </a:moveTo>
                  <a:lnTo>
                    <a:pt x="394" y="228"/>
                  </a:lnTo>
                  <a:lnTo>
                    <a:pt x="368" y="236"/>
                  </a:lnTo>
                  <a:lnTo>
                    <a:pt x="343" y="249"/>
                  </a:lnTo>
                  <a:lnTo>
                    <a:pt x="323" y="266"/>
                  </a:lnTo>
                  <a:lnTo>
                    <a:pt x="305" y="286"/>
                  </a:lnTo>
                  <a:lnTo>
                    <a:pt x="293" y="311"/>
                  </a:lnTo>
                  <a:lnTo>
                    <a:pt x="284" y="337"/>
                  </a:lnTo>
                  <a:lnTo>
                    <a:pt x="282" y="366"/>
                  </a:lnTo>
                  <a:lnTo>
                    <a:pt x="284" y="394"/>
                  </a:lnTo>
                  <a:lnTo>
                    <a:pt x="293" y="420"/>
                  </a:lnTo>
                  <a:lnTo>
                    <a:pt x="305" y="444"/>
                  </a:lnTo>
                  <a:lnTo>
                    <a:pt x="323" y="465"/>
                  </a:lnTo>
                  <a:lnTo>
                    <a:pt x="343" y="482"/>
                  </a:lnTo>
                  <a:lnTo>
                    <a:pt x="368" y="494"/>
                  </a:lnTo>
                  <a:lnTo>
                    <a:pt x="394" y="503"/>
                  </a:lnTo>
                  <a:lnTo>
                    <a:pt x="423" y="506"/>
                  </a:lnTo>
                  <a:lnTo>
                    <a:pt x="450" y="503"/>
                  </a:lnTo>
                  <a:lnTo>
                    <a:pt x="476" y="494"/>
                  </a:lnTo>
                  <a:lnTo>
                    <a:pt x="501" y="482"/>
                  </a:lnTo>
                  <a:lnTo>
                    <a:pt x="522" y="465"/>
                  </a:lnTo>
                  <a:lnTo>
                    <a:pt x="539" y="444"/>
                  </a:lnTo>
                  <a:lnTo>
                    <a:pt x="551" y="420"/>
                  </a:lnTo>
                  <a:lnTo>
                    <a:pt x="560" y="394"/>
                  </a:lnTo>
                  <a:lnTo>
                    <a:pt x="563" y="366"/>
                  </a:lnTo>
                  <a:lnTo>
                    <a:pt x="560" y="337"/>
                  </a:lnTo>
                  <a:lnTo>
                    <a:pt x="551" y="311"/>
                  </a:lnTo>
                  <a:lnTo>
                    <a:pt x="539" y="286"/>
                  </a:lnTo>
                  <a:lnTo>
                    <a:pt x="522" y="266"/>
                  </a:lnTo>
                  <a:lnTo>
                    <a:pt x="501" y="249"/>
                  </a:lnTo>
                  <a:lnTo>
                    <a:pt x="476" y="236"/>
                  </a:lnTo>
                  <a:lnTo>
                    <a:pt x="450" y="228"/>
                  </a:lnTo>
                  <a:lnTo>
                    <a:pt x="423" y="225"/>
                  </a:lnTo>
                  <a:close/>
                  <a:moveTo>
                    <a:pt x="0" y="0"/>
                  </a:moveTo>
                  <a:lnTo>
                    <a:pt x="2362" y="0"/>
                  </a:lnTo>
                  <a:lnTo>
                    <a:pt x="2362" y="731"/>
                  </a:lnTo>
                  <a:lnTo>
                    <a:pt x="0" y="731"/>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94">
              <a:extLst>
                <a:ext uri="{FF2B5EF4-FFF2-40B4-BE49-F238E27FC236}">
                  <a16:creationId xmlns:a16="http://schemas.microsoft.com/office/drawing/2014/main" id="{3C95F67F-215F-47B7-8678-9D98ED2C6975}"/>
                </a:ext>
              </a:extLst>
            </p:cNvPr>
            <p:cNvSpPr>
              <a:spLocks noEditPoints="1"/>
            </p:cNvSpPr>
            <p:nvPr/>
          </p:nvSpPr>
          <p:spPr bwMode="auto">
            <a:xfrm>
              <a:off x="5624513" y="4905375"/>
              <a:ext cx="727075" cy="608013"/>
            </a:xfrm>
            <a:custGeom>
              <a:avLst/>
              <a:gdLst>
                <a:gd name="T0" fmla="*/ 3112 w 3205"/>
                <a:gd name="T1" fmla="*/ 1978 h 2677"/>
                <a:gd name="T2" fmla="*/ 3180 w 3205"/>
                <a:gd name="T3" fmla="*/ 2032 h 2677"/>
                <a:gd name="T4" fmla="*/ 3205 w 3205"/>
                <a:gd name="T5" fmla="*/ 2118 h 2677"/>
                <a:gd name="T6" fmla="*/ 3180 w 3205"/>
                <a:gd name="T7" fmla="*/ 2203 h 2677"/>
                <a:gd name="T8" fmla="*/ 3112 w 3205"/>
                <a:gd name="T9" fmla="*/ 2259 h 2677"/>
                <a:gd name="T10" fmla="*/ 3022 w 3205"/>
                <a:gd name="T11" fmla="*/ 2267 h 2677"/>
                <a:gd name="T12" fmla="*/ 2945 w 3205"/>
                <a:gd name="T13" fmla="*/ 2226 h 2677"/>
                <a:gd name="T14" fmla="*/ 2903 w 3205"/>
                <a:gd name="T15" fmla="*/ 2149 h 2677"/>
                <a:gd name="T16" fmla="*/ 2912 w 3205"/>
                <a:gd name="T17" fmla="*/ 2058 h 2677"/>
                <a:gd name="T18" fmla="*/ 2967 w 3205"/>
                <a:gd name="T19" fmla="*/ 1991 h 2677"/>
                <a:gd name="T20" fmla="*/ 3053 w 3205"/>
                <a:gd name="T21" fmla="*/ 1965 h 2677"/>
                <a:gd name="T22" fmla="*/ 2590 w 3205"/>
                <a:gd name="T23" fmla="*/ 1408 h 2677"/>
                <a:gd name="T24" fmla="*/ 2636 w 3205"/>
                <a:gd name="T25" fmla="*/ 1443 h 2677"/>
                <a:gd name="T26" fmla="*/ 2646 w 3205"/>
                <a:gd name="T27" fmla="*/ 1634 h 2677"/>
                <a:gd name="T28" fmla="*/ 2886 w 3205"/>
                <a:gd name="T29" fmla="*/ 1927 h 2677"/>
                <a:gd name="T30" fmla="*/ 2573 w 3205"/>
                <a:gd name="T31" fmla="*/ 1710 h 2677"/>
                <a:gd name="T32" fmla="*/ 2237 w 3205"/>
                <a:gd name="T33" fmla="*/ 1923 h 2677"/>
                <a:gd name="T34" fmla="*/ 2239 w 3205"/>
                <a:gd name="T35" fmla="*/ 1981 h 2677"/>
                <a:gd name="T36" fmla="*/ 2800 w 3205"/>
                <a:gd name="T37" fmla="*/ 2092 h 2677"/>
                <a:gd name="T38" fmla="*/ 2801 w 3205"/>
                <a:gd name="T39" fmla="*/ 2142 h 2677"/>
                <a:gd name="T40" fmla="*/ 2236 w 3205"/>
                <a:gd name="T41" fmla="*/ 2113 h 2677"/>
                <a:gd name="T42" fmla="*/ 2201 w 3205"/>
                <a:gd name="T43" fmla="*/ 2158 h 2677"/>
                <a:gd name="T44" fmla="*/ 2010 w 3205"/>
                <a:gd name="T45" fmla="*/ 2169 h 2677"/>
                <a:gd name="T46" fmla="*/ 1960 w 3205"/>
                <a:gd name="T47" fmla="*/ 2149 h 2677"/>
                <a:gd name="T48" fmla="*/ 1680 w 3205"/>
                <a:gd name="T49" fmla="*/ 2262 h 2677"/>
                <a:gd name="T50" fmla="*/ 2262 w 3205"/>
                <a:gd name="T51" fmla="*/ 2394 h 2677"/>
                <a:gd name="T52" fmla="*/ 2316 w 3205"/>
                <a:gd name="T53" fmla="*/ 2372 h 2677"/>
                <a:gd name="T54" fmla="*/ 2501 w 3205"/>
                <a:gd name="T55" fmla="*/ 2380 h 2677"/>
                <a:gd name="T56" fmla="*/ 2829 w 3205"/>
                <a:gd name="T57" fmla="*/ 2235 h 2677"/>
                <a:gd name="T58" fmla="*/ 2545 w 3205"/>
                <a:gd name="T59" fmla="*/ 2490 h 2677"/>
                <a:gd name="T60" fmla="*/ 2534 w 3205"/>
                <a:gd name="T61" fmla="*/ 2639 h 2677"/>
                <a:gd name="T62" fmla="*/ 2489 w 3205"/>
                <a:gd name="T63" fmla="*/ 2675 h 2677"/>
                <a:gd name="T64" fmla="*/ 2295 w 3205"/>
                <a:gd name="T65" fmla="*/ 2675 h 2677"/>
                <a:gd name="T66" fmla="*/ 2250 w 3205"/>
                <a:gd name="T67" fmla="*/ 2639 h 2677"/>
                <a:gd name="T68" fmla="*/ 2239 w 3205"/>
                <a:gd name="T69" fmla="*/ 2532 h 2677"/>
                <a:gd name="T70" fmla="*/ 1657 w 3205"/>
                <a:gd name="T71" fmla="*/ 2400 h 2677"/>
                <a:gd name="T72" fmla="*/ 1604 w 3205"/>
                <a:gd name="T73" fmla="*/ 2422 h 2677"/>
                <a:gd name="T74" fmla="*/ 1412 w 3205"/>
                <a:gd name="T75" fmla="*/ 2413 h 2677"/>
                <a:gd name="T76" fmla="*/ 1377 w 3205"/>
                <a:gd name="T77" fmla="*/ 2366 h 2677"/>
                <a:gd name="T78" fmla="*/ 1377 w 3205"/>
                <a:gd name="T79" fmla="*/ 2174 h 2677"/>
                <a:gd name="T80" fmla="*/ 1412 w 3205"/>
                <a:gd name="T81" fmla="*/ 2128 h 2677"/>
                <a:gd name="T82" fmla="*/ 1604 w 3205"/>
                <a:gd name="T83" fmla="*/ 2118 h 2677"/>
                <a:gd name="T84" fmla="*/ 1654 w 3205"/>
                <a:gd name="T85" fmla="*/ 2137 h 2677"/>
                <a:gd name="T86" fmla="*/ 1934 w 3205"/>
                <a:gd name="T87" fmla="*/ 1939 h 2677"/>
                <a:gd name="T88" fmla="*/ 1956 w 3205"/>
                <a:gd name="T89" fmla="*/ 1886 h 2677"/>
                <a:gd name="T90" fmla="*/ 2010 w 3205"/>
                <a:gd name="T91" fmla="*/ 1863 h 2677"/>
                <a:gd name="T92" fmla="*/ 2341 w 3205"/>
                <a:gd name="T93" fmla="*/ 1643 h 2677"/>
                <a:gd name="T94" fmla="*/ 2344 w 3205"/>
                <a:gd name="T95" fmla="*/ 1462 h 2677"/>
                <a:gd name="T96" fmla="*/ 2379 w 3205"/>
                <a:gd name="T97" fmla="*/ 1417 h 2677"/>
                <a:gd name="T98" fmla="*/ 0 w 3205"/>
                <a:gd name="T99" fmla="*/ 0 h 2677"/>
                <a:gd name="T100" fmla="*/ 113 w 3205"/>
                <a:gd name="T101" fmla="*/ 112 h 2677"/>
                <a:gd name="T102" fmla="*/ 394 w 3205"/>
                <a:gd name="T103" fmla="*/ 1012 h 2677"/>
                <a:gd name="T104" fmla="*/ 394 w 3205"/>
                <a:gd name="T105" fmla="*/ 1743 h 2677"/>
                <a:gd name="T106" fmla="*/ 0 w 3205"/>
                <a:gd name="T107" fmla="*/ 0 h 2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5" h="2677">
                  <a:moveTo>
                    <a:pt x="3053" y="1965"/>
                  </a:moveTo>
                  <a:lnTo>
                    <a:pt x="3084" y="1968"/>
                  </a:lnTo>
                  <a:lnTo>
                    <a:pt x="3112" y="1978"/>
                  </a:lnTo>
                  <a:lnTo>
                    <a:pt x="3138" y="1991"/>
                  </a:lnTo>
                  <a:lnTo>
                    <a:pt x="3161" y="2009"/>
                  </a:lnTo>
                  <a:lnTo>
                    <a:pt x="3180" y="2032"/>
                  </a:lnTo>
                  <a:lnTo>
                    <a:pt x="3193" y="2058"/>
                  </a:lnTo>
                  <a:lnTo>
                    <a:pt x="3202" y="2086"/>
                  </a:lnTo>
                  <a:lnTo>
                    <a:pt x="3205" y="2118"/>
                  </a:lnTo>
                  <a:lnTo>
                    <a:pt x="3202" y="2149"/>
                  </a:lnTo>
                  <a:lnTo>
                    <a:pt x="3193" y="2177"/>
                  </a:lnTo>
                  <a:lnTo>
                    <a:pt x="3180" y="2203"/>
                  </a:lnTo>
                  <a:lnTo>
                    <a:pt x="3161" y="2226"/>
                  </a:lnTo>
                  <a:lnTo>
                    <a:pt x="3138" y="2244"/>
                  </a:lnTo>
                  <a:lnTo>
                    <a:pt x="3112" y="2259"/>
                  </a:lnTo>
                  <a:lnTo>
                    <a:pt x="3084" y="2267"/>
                  </a:lnTo>
                  <a:lnTo>
                    <a:pt x="3053" y="2270"/>
                  </a:lnTo>
                  <a:lnTo>
                    <a:pt x="3022" y="2267"/>
                  </a:lnTo>
                  <a:lnTo>
                    <a:pt x="2994" y="2259"/>
                  </a:lnTo>
                  <a:lnTo>
                    <a:pt x="2967" y="2244"/>
                  </a:lnTo>
                  <a:lnTo>
                    <a:pt x="2945" y="2226"/>
                  </a:lnTo>
                  <a:lnTo>
                    <a:pt x="2926" y="2203"/>
                  </a:lnTo>
                  <a:lnTo>
                    <a:pt x="2912" y="2177"/>
                  </a:lnTo>
                  <a:lnTo>
                    <a:pt x="2903" y="2149"/>
                  </a:lnTo>
                  <a:lnTo>
                    <a:pt x="2901" y="2118"/>
                  </a:lnTo>
                  <a:lnTo>
                    <a:pt x="2903" y="2086"/>
                  </a:lnTo>
                  <a:lnTo>
                    <a:pt x="2912" y="2058"/>
                  </a:lnTo>
                  <a:lnTo>
                    <a:pt x="2926" y="2032"/>
                  </a:lnTo>
                  <a:lnTo>
                    <a:pt x="2945" y="2009"/>
                  </a:lnTo>
                  <a:lnTo>
                    <a:pt x="2967" y="1991"/>
                  </a:lnTo>
                  <a:lnTo>
                    <a:pt x="2994" y="1978"/>
                  </a:lnTo>
                  <a:lnTo>
                    <a:pt x="3022" y="1968"/>
                  </a:lnTo>
                  <a:lnTo>
                    <a:pt x="3053" y="1965"/>
                  </a:lnTo>
                  <a:close/>
                  <a:moveTo>
                    <a:pt x="2417" y="1406"/>
                  </a:moveTo>
                  <a:lnTo>
                    <a:pt x="2570" y="1406"/>
                  </a:lnTo>
                  <a:lnTo>
                    <a:pt x="2590" y="1408"/>
                  </a:lnTo>
                  <a:lnTo>
                    <a:pt x="2608" y="1417"/>
                  </a:lnTo>
                  <a:lnTo>
                    <a:pt x="2624" y="1428"/>
                  </a:lnTo>
                  <a:lnTo>
                    <a:pt x="2636" y="1443"/>
                  </a:lnTo>
                  <a:lnTo>
                    <a:pt x="2643" y="1462"/>
                  </a:lnTo>
                  <a:lnTo>
                    <a:pt x="2646" y="1482"/>
                  </a:lnTo>
                  <a:lnTo>
                    <a:pt x="2646" y="1634"/>
                  </a:lnTo>
                  <a:lnTo>
                    <a:pt x="2645" y="1638"/>
                  </a:lnTo>
                  <a:lnTo>
                    <a:pt x="2912" y="1906"/>
                  </a:lnTo>
                  <a:lnTo>
                    <a:pt x="2886" y="1927"/>
                  </a:lnTo>
                  <a:lnTo>
                    <a:pt x="2862" y="1950"/>
                  </a:lnTo>
                  <a:lnTo>
                    <a:pt x="2841" y="1978"/>
                  </a:lnTo>
                  <a:lnTo>
                    <a:pt x="2573" y="1710"/>
                  </a:lnTo>
                  <a:lnTo>
                    <a:pt x="2570" y="1711"/>
                  </a:lnTo>
                  <a:lnTo>
                    <a:pt x="2425" y="1711"/>
                  </a:lnTo>
                  <a:lnTo>
                    <a:pt x="2237" y="1923"/>
                  </a:lnTo>
                  <a:lnTo>
                    <a:pt x="2238" y="1931"/>
                  </a:lnTo>
                  <a:lnTo>
                    <a:pt x="2239" y="1939"/>
                  </a:lnTo>
                  <a:lnTo>
                    <a:pt x="2239" y="1981"/>
                  </a:lnTo>
                  <a:lnTo>
                    <a:pt x="2812" y="2041"/>
                  </a:lnTo>
                  <a:lnTo>
                    <a:pt x="2805" y="2066"/>
                  </a:lnTo>
                  <a:lnTo>
                    <a:pt x="2800" y="2092"/>
                  </a:lnTo>
                  <a:lnTo>
                    <a:pt x="2798" y="2118"/>
                  </a:lnTo>
                  <a:lnTo>
                    <a:pt x="2799" y="2130"/>
                  </a:lnTo>
                  <a:lnTo>
                    <a:pt x="2801" y="2142"/>
                  </a:lnTo>
                  <a:lnTo>
                    <a:pt x="2239" y="2083"/>
                  </a:lnTo>
                  <a:lnTo>
                    <a:pt x="2239" y="2093"/>
                  </a:lnTo>
                  <a:lnTo>
                    <a:pt x="2236" y="2113"/>
                  </a:lnTo>
                  <a:lnTo>
                    <a:pt x="2229" y="2131"/>
                  </a:lnTo>
                  <a:lnTo>
                    <a:pt x="2217" y="2147"/>
                  </a:lnTo>
                  <a:lnTo>
                    <a:pt x="2201" y="2158"/>
                  </a:lnTo>
                  <a:lnTo>
                    <a:pt x="2183" y="2166"/>
                  </a:lnTo>
                  <a:lnTo>
                    <a:pt x="2163" y="2169"/>
                  </a:lnTo>
                  <a:lnTo>
                    <a:pt x="2010" y="2169"/>
                  </a:lnTo>
                  <a:lnTo>
                    <a:pt x="1991" y="2166"/>
                  </a:lnTo>
                  <a:lnTo>
                    <a:pt x="1974" y="2159"/>
                  </a:lnTo>
                  <a:lnTo>
                    <a:pt x="1960" y="2149"/>
                  </a:lnTo>
                  <a:lnTo>
                    <a:pt x="1947" y="2135"/>
                  </a:lnTo>
                  <a:lnTo>
                    <a:pt x="1680" y="2256"/>
                  </a:lnTo>
                  <a:lnTo>
                    <a:pt x="1680" y="2262"/>
                  </a:lnTo>
                  <a:lnTo>
                    <a:pt x="2243" y="2428"/>
                  </a:lnTo>
                  <a:lnTo>
                    <a:pt x="2250" y="2410"/>
                  </a:lnTo>
                  <a:lnTo>
                    <a:pt x="2262" y="2394"/>
                  </a:lnTo>
                  <a:lnTo>
                    <a:pt x="2277" y="2382"/>
                  </a:lnTo>
                  <a:lnTo>
                    <a:pt x="2295" y="2375"/>
                  </a:lnTo>
                  <a:lnTo>
                    <a:pt x="2316" y="2372"/>
                  </a:lnTo>
                  <a:lnTo>
                    <a:pt x="2468" y="2372"/>
                  </a:lnTo>
                  <a:lnTo>
                    <a:pt x="2486" y="2374"/>
                  </a:lnTo>
                  <a:lnTo>
                    <a:pt x="2501" y="2380"/>
                  </a:lnTo>
                  <a:lnTo>
                    <a:pt x="2515" y="2388"/>
                  </a:lnTo>
                  <a:lnTo>
                    <a:pt x="2815" y="2205"/>
                  </a:lnTo>
                  <a:lnTo>
                    <a:pt x="2829" y="2235"/>
                  </a:lnTo>
                  <a:lnTo>
                    <a:pt x="2847" y="2265"/>
                  </a:lnTo>
                  <a:lnTo>
                    <a:pt x="2868" y="2291"/>
                  </a:lnTo>
                  <a:lnTo>
                    <a:pt x="2545" y="2490"/>
                  </a:lnTo>
                  <a:lnTo>
                    <a:pt x="2545" y="2601"/>
                  </a:lnTo>
                  <a:lnTo>
                    <a:pt x="2542" y="2621"/>
                  </a:lnTo>
                  <a:lnTo>
                    <a:pt x="2534" y="2639"/>
                  </a:lnTo>
                  <a:lnTo>
                    <a:pt x="2522" y="2655"/>
                  </a:lnTo>
                  <a:lnTo>
                    <a:pt x="2507" y="2666"/>
                  </a:lnTo>
                  <a:lnTo>
                    <a:pt x="2489" y="2675"/>
                  </a:lnTo>
                  <a:lnTo>
                    <a:pt x="2468" y="2677"/>
                  </a:lnTo>
                  <a:lnTo>
                    <a:pt x="2316" y="2677"/>
                  </a:lnTo>
                  <a:lnTo>
                    <a:pt x="2295" y="2675"/>
                  </a:lnTo>
                  <a:lnTo>
                    <a:pt x="2276" y="2666"/>
                  </a:lnTo>
                  <a:lnTo>
                    <a:pt x="2262" y="2655"/>
                  </a:lnTo>
                  <a:lnTo>
                    <a:pt x="2250" y="2639"/>
                  </a:lnTo>
                  <a:lnTo>
                    <a:pt x="2242" y="2621"/>
                  </a:lnTo>
                  <a:lnTo>
                    <a:pt x="2239" y="2601"/>
                  </a:lnTo>
                  <a:lnTo>
                    <a:pt x="2239" y="2532"/>
                  </a:lnTo>
                  <a:lnTo>
                    <a:pt x="1676" y="2367"/>
                  </a:lnTo>
                  <a:lnTo>
                    <a:pt x="1669" y="2385"/>
                  </a:lnTo>
                  <a:lnTo>
                    <a:pt x="1657" y="2400"/>
                  </a:lnTo>
                  <a:lnTo>
                    <a:pt x="1642" y="2413"/>
                  </a:lnTo>
                  <a:lnTo>
                    <a:pt x="1624" y="2420"/>
                  </a:lnTo>
                  <a:lnTo>
                    <a:pt x="1604" y="2422"/>
                  </a:lnTo>
                  <a:lnTo>
                    <a:pt x="1451" y="2422"/>
                  </a:lnTo>
                  <a:lnTo>
                    <a:pt x="1430" y="2420"/>
                  </a:lnTo>
                  <a:lnTo>
                    <a:pt x="1412" y="2413"/>
                  </a:lnTo>
                  <a:lnTo>
                    <a:pt x="1398" y="2400"/>
                  </a:lnTo>
                  <a:lnTo>
                    <a:pt x="1385" y="2385"/>
                  </a:lnTo>
                  <a:lnTo>
                    <a:pt x="1377" y="2366"/>
                  </a:lnTo>
                  <a:lnTo>
                    <a:pt x="1374" y="2346"/>
                  </a:lnTo>
                  <a:lnTo>
                    <a:pt x="1374" y="2194"/>
                  </a:lnTo>
                  <a:lnTo>
                    <a:pt x="1377" y="2174"/>
                  </a:lnTo>
                  <a:lnTo>
                    <a:pt x="1385" y="2155"/>
                  </a:lnTo>
                  <a:lnTo>
                    <a:pt x="1398" y="2140"/>
                  </a:lnTo>
                  <a:lnTo>
                    <a:pt x="1412" y="2128"/>
                  </a:lnTo>
                  <a:lnTo>
                    <a:pt x="1430" y="2120"/>
                  </a:lnTo>
                  <a:lnTo>
                    <a:pt x="1451" y="2118"/>
                  </a:lnTo>
                  <a:lnTo>
                    <a:pt x="1604" y="2118"/>
                  </a:lnTo>
                  <a:lnTo>
                    <a:pt x="1623" y="2120"/>
                  </a:lnTo>
                  <a:lnTo>
                    <a:pt x="1639" y="2126"/>
                  </a:lnTo>
                  <a:lnTo>
                    <a:pt x="1654" y="2137"/>
                  </a:lnTo>
                  <a:lnTo>
                    <a:pt x="1667" y="2151"/>
                  </a:lnTo>
                  <a:lnTo>
                    <a:pt x="1934" y="2029"/>
                  </a:lnTo>
                  <a:lnTo>
                    <a:pt x="1934" y="1939"/>
                  </a:lnTo>
                  <a:lnTo>
                    <a:pt x="1936" y="1919"/>
                  </a:lnTo>
                  <a:lnTo>
                    <a:pt x="1945" y="1901"/>
                  </a:lnTo>
                  <a:lnTo>
                    <a:pt x="1956" y="1886"/>
                  </a:lnTo>
                  <a:lnTo>
                    <a:pt x="1972" y="1874"/>
                  </a:lnTo>
                  <a:lnTo>
                    <a:pt x="1990" y="1866"/>
                  </a:lnTo>
                  <a:lnTo>
                    <a:pt x="2010" y="1863"/>
                  </a:lnTo>
                  <a:lnTo>
                    <a:pt x="2154" y="1863"/>
                  </a:lnTo>
                  <a:lnTo>
                    <a:pt x="2343" y="1651"/>
                  </a:lnTo>
                  <a:lnTo>
                    <a:pt x="2341" y="1643"/>
                  </a:lnTo>
                  <a:lnTo>
                    <a:pt x="2341" y="1634"/>
                  </a:lnTo>
                  <a:lnTo>
                    <a:pt x="2341" y="1482"/>
                  </a:lnTo>
                  <a:lnTo>
                    <a:pt x="2344" y="1462"/>
                  </a:lnTo>
                  <a:lnTo>
                    <a:pt x="2351" y="1443"/>
                  </a:lnTo>
                  <a:lnTo>
                    <a:pt x="2363" y="1428"/>
                  </a:lnTo>
                  <a:lnTo>
                    <a:pt x="2379" y="1417"/>
                  </a:lnTo>
                  <a:lnTo>
                    <a:pt x="2397" y="1408"/>
                  </a:lnTo>
                  <a:lnTo>
                    <a:pt x="2417" y="1406"/>
                  </a:lnTo>
                  <a:close/>
                  <a:moveTo>
                    <a:pt x="0" y="0"/>
                  </a:moveTo>
                  <a:lnTo>
                    <a:pt x="394" y="0"/>
                  </a:lnTo>
                  <a:lnTo>
                    <a:pt x="394" y="112"/>
                  </a:lnTo>
                  <a:lnTo>
                    <a:pt x="113" y="112"/>
                  </a:lnTo>
                  <a:lnTo>
                    <a:pt x="113" y="900"/>
                  </a:lnTo>
                  <a:lnTo>
                    <a:pt x="394" y="900"/>
                  </a:lnTo>
                  <a:lnTo>
                    <a:pt x="394" y="1012"/>
                  </a:lnTo>
                  <a:lnTo>
                    <a:pt x="113" y="1012"/>
                  </a:lnTo>
                  <a:lnTo>
                    <a:pt x="113" y="1743"/>
                  </a:lnTo>
                  <a:lnTo>
                    <a:pt x="394" y="1743"/>
                  </a:lnTo>
                  <a:lnTo>
                    <a:pt x="394" y="1855"/>
                  </a:lnTo>
                  <a:lnTo>
                    <a:pt x="0" y="1855"/>
                  </a:lnTo>
                  <a:lnTo>
                    <a:pt x="0" y="0"/>
                  </a:lnTo>
                  <a:close/>
                </a:path>
              </a:pathLst>
            </a:custGeom>
            <a:solidFill>
              <a:srgbClr val="F8C33B"/>
            </a:solidFill>
            <a:ln w="0">
              <a:solidFill>
                <a:srgbClr val="F8C33B"/>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3" name="Group 22">
            <a:extLst>
              <a:ext uri="{FF2B5EF4-FFF2-40B4-BE49-F238E27FC236}">
                <a16:creationId xmlns:a16="http://schemas.microsoft.com/office/drawing/2014/main" id="{774CF40F-4CD8-47AC-AFA0-B8E5715B12D8}"/>
              </a:ext>
            </a:extLst>
          </p:cNvPr>
          <p:cNvGrpSpPr/>
          <p:nvPr/>
        </p:nvGrpSpPr>
        <p:grpSpPr>
          <a:xfrm>
            <a:off x="9098741" y="2916622"/>
            <a:ext cx="1329207" cy="1218202"/>
            <a:chOff x="3175000" y="1992313"/>
            <a:chExt cx="688975" cy="655638"/>
          </a:xfrm>
        </p:grpSpPr>
        <p:sp>
          <p:nvSpPr>
            <p:cNvPr id="28" name="Freeform 27">
              <a:extLst>
                <a:ext uri="{FF2B5EF4-FFF2-40B4-BE49-F238E27FC236}">
                  <a16:creationId xmlns:a16="http://schemas.microsoft.com/office/drawing/2014/main" id="{0941BFCA-D490-42C4-830F-10825B036011}"/>
                </a:ext>
              </a:extLst>
            </p:cNvPr>
            <p:cNvSpPr>
              <a:spLocks noEditPoints="1"/>
            </p:cNvSpPr>
            <p:nvPr/>
          </p:nvSpPr>
          <p:spPr bwMode="auto">
            <a:xfrm>
              <a:off x="3175000" y="1992313"/>
              <a:ext cx="688975" cy="655638"/>
            </a:xfrm>
            <a:custGeom>
              <a:avLst/>
              <a:gdLst>
                <a:gd name="T0" fmla="*/ 1582 w 3036"/>
                <a:gd name="T1" fmla="*/ 842 h 2893"/>
                <a:gd name="T2" fmla="*/ 2247 w 3036"/>
                <a:gd name="T3" fmla="*/ 1205 h 2893"/>
                <a:gd name="T4" fmla="*/ 2283 w 3036"/>
                <a:gd name="T5" fmla="*/ 1266 h 2893"/>
                <a:gd name="T6" fmla="*/ 2274 w 3036"/>
                <a:gd name="T7" fmla="*/ 1337 h 2893"/>
                <a:gd name="T8" fmla="*/ 2227 w 3036"/>
                <a:gd name="T9" fmla="*/ 1389 h 2893"/>
                <a:gd name="T10" fmla="*/ 2247 w 3036"/>
                <a:gd name="T11" fmla="*/ 1822 h 2893"/>
                <a:gd name="T12" fmla="*/ 2283 w 3036"/>
                <a:gd name="T13" fmla="*/ 1883 h 2893"/>
                <a:gd name="T14" fmla="*/ 2274 w 3036"/>
                <a:gd name="T15" fmla="*/ 1954 h 2893"/>
                <a:gd name="T16" fmla="*/ 2227 w 3036"/>
                <a:gd name="T17" fmla="*/ 2006 h 2893"/>
                <a:gd name="T18" fmla="*/ 1564 w 3036"/>
                <a:gd name="T19" fmla="*/ 2361 h 2893"/>
                <a:gd name="T20" fmla="*/ 1508 w 3036"/>
                <a:gd name="T21" fmla="*/ 2356 h 2893"/>
                <a:gd name="T22" fmla="*/ 844 w 3036"/>
                <a:gd name="T23" fmla="*/ 1992 h 2893"/>
                <a:gd name="T24" fmla="*/ 808 w 3036"/>
                <a:gd name="T25" fmla="*/ 1931 h 2893"/>
                <a:gd name="T26" fmla="*/ 817 w 3036"/>
                <a:gd name="T27" fmla="*/ 1860 h 2893"/>
                <a:gd name="T28" fmla="*/ 864 w 3036"/>
                <a:gd name="T29" fmla="*/ 1808 h 2893"/>
                <a:gd name="T30" fmla="*/ 844 w 3036"/>
                <a:gd name="T31" fmla="*/ 1375 h 2893"/>
                <a:gd name="T32" fmla="*/ 808 w 3036"/>
                <a:gd name="T33" fmla="*/ 1315 h 2893"/>
                <a:gd name="T34" fmla="*/ 817 w 3036"/>
                <a:gd name="T35" fmla="*/ 1243 h 2893"/>
                <a:gd name="T36" fmla="*/ 864 w 3036"/>
                <a:gd name="T37" fmla="*/ 1191 h 2893"/>
                <a:gd name="T38" fmla="*/ 1528 w 3036"/>
                <a:gd name="T39" fmla="*/ 836 h 2893"/>
                <a:gd name="T40" fmla="*/ 1533 w 3036"/>
                <a:gd name="T41" fmla="*/ 576 h 2893"/>
                <a:gd name="T42" fmla="*/ 1511 w 3036"/>
                <a:gd name="T43" fmla="*/ 584 h 2893"/>
                <a:gd name="T44" fmla="*/ 663 w 3036"/>
                <a:gd name="T45" fmla="*/ 1039 h 2893"/>
                <a:gd name="T46" fmla="*/ 603 w 3036"/>
                <a:gd name="T47" fmla="*/ 1117 h 2893"/>
                <a:gd name="T48" fmla="*/ 573 w 3036"/>
                <a:gd name="T49" fmla="*/ 1202 h 2893"/>
                <a:gd name="T50" fmla="*/ 563 w 3036"/>
                <a:gd name="T51" fmla="*/ 1279 h 2893"/>
                <a:gd name="T52" fmla="*/ 563 w 3036"/>
                <a:gd name="T53" fmla="*/ 2206 h 2893"/>
                <a:gd name="T54" fmla="*/ 575 w 3036"/>
                <a:gd name="T55" fmla="*/ 2273 h 2893"/>
                <a:gd name="T56" fmla="*/ 602 w 3036"/>
                <a:gd name="T57" fmla="*/ 2335 h 2893"/>
                <a:gd name="T58" fmla="*/ 648 w 3036"/>
                <a:gd name="T59" fmla="*/ 2378 h 2893"/>
                <a:gd name="T60" fmla="*/ 2032 w 3036"/>
                <a:gd name="T61" fmla="*/ 2387 h 2893"/>
                <a:gd name="T62" fmla="*/ 2187 w 3036"/>
                <a:gd name="T63" fmla="*/ 2360 h 2893"/>
                <a:gd name="T64" fmla="*/ 2322 w 3036"/>
                <a:gd name="T65" fmla="*/ 2283 h 2893"/>
                <a:gd name="T66" fmla="*/ 2432 w 3036"/>
                <a:gd name="T67" fmla="*/ 2168 h 2893"/>
                <a:gd name="T68" fmla="*/ 2504 w 3036"/>
                <a:gd name="T69" fmla="*/ 2026 h 2893"/>
                <a:gd name="T70" fmla="*/ 2530 w 3036"/>
                <a:gd name="T71" fmla="*/ 1865 h 2893"/>
                <a:gd name="T72" fmla="*/ 2522 w 3036"/>
                <a:gd name="T73" fmla="*/ 1062 h 2893"/>
                <a:gd name="T74" fmla="*/ 2479 w 3036"/>
                <a:gd name="T75" fmla="*/ 997 h 2893"/>
                <a:gd name="T76" fmla="*/ 1563 w 3036"/>
                <a:gd name="T77" fmla="*/ 583 h 2893"/>
                <a:gd name="T78" fmla="*/ 1537 w 3036"/>
                <a:gd name="T79" fmla="*/ 576 h 2893"/>
                <a:gd name="T80" fmla="*/ 1570 w 3036"/>
                <a:gd name="T81" fmla="*/ 10 h 2893"/>
                <a:gd name="T82" fmla="*/ 3005 w 3036"/>
                <a:gd name="T83" fmla="*/ 664 h 2893"/>
                <a:gd name="T84" fmla="*/ 3034 w 3036"/>
                <a:gd name="T85" fmla="*/ 720 h 2893"/>
                <a:gd name="T86" fmla="*/ 3033 w 3036"/>
                <a:gd name="T87" fmla="*/ 1995 h 2893"/>
                <a:gd name="T88" fmla="*/ 2987 w 3036"/>
                <a:gd name="T89" fmla="*/ 2221 h 2893"/>
                <a:gd name="T90" fmla="*/ 2894 w 3036"/>
                <a:gd name="T91" fmla="*/ 2426 h 2893"/>
                <a:gd name="T92" fmla="*/ 2759 w 3036"/>
                <a:gd name="T93" fmla="*/ 2604 h 2893"/>
                <a:gd name="T94" fmla="*/ 2591 w 3036"/>
                <a:gd name="T95" fmla="*/ 2744 h 2893"/>
                <a:gd name="T96" fmla="*/ 2395 w 3036"/>
                <a:gd name="T97" fmla="*/ 2842 h 2893"/>
                <a:gd name="T98" fmla="*/ 2179 w 3036"/>
                <a:gd name="T99" fmla="*/ 2890 h 2893"/>
                <a:gd name="T100" fmla="*/ 621 w 3036"/>
                <a:gd name="T101" fmla="*/ 2889 h 2893"/>
                <a:gd name="T102" fmla="*/ 438 w 3036"/>
                <a:gd name="T103" fmla="*/ 2841 h 2893"/>
                <a:gd name="T104" fmla="*/ 277 w 3036"/>
                <a:gd name="T105" fmla="*/ 2743 h 2893"/>
                <a:gd name="T106" fmla="*/ 144 w 3036"/>
                <a:gd name="T107" fmla="*/ 2604 h 2893"/>
                <a:gd name="T108" fmla="*/ 50 w 3036"/>
                <a:gd name="T109" fmla="*/ 2435 h 2893"/>
                <a:gd name="T110" fmla="*/ 3 w 3036"/>
                <a:gd name="T111" fmla="*/ 2243 h 2893"/>
                <a:gd name="T112" fmla="*/ 3 w 3036"/>
                <a:gd name="T113" fmla="*/ 1127 h 2893"/>
                <a:gd name="T114" fmla="*/ 42 w 3036"/>
                <a:gd name="T115" fmla="*/ 949 h 2893"/>
                <a:gd name="T116" fmla="*/ 126 w 3036"/>
                <a:gd name="T117" fmla="*/ 788 h 2893"/>
                <a:gd name="T118" fmla="*/ 247 w 3036"/>
                <a:gd name="T119" fmla="*/ 651 h 2893"/>
                <a:gd name="T120" fmla="*/ 402 w 3036"/>
                <a:gd name="T121" fmla="*/ 547 h 2893"/>
                <a:gd name="T122" fmla="*/ 1523 w 3036"/>
                <a:gd name="T123" fmla="*/ 0 h 2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6" h="2893">
                  <a:moveTo>
                    <a:pt x="1545" y="835"/>
                  </a:moveTo>
                  <a:lnTo>
                    <a:pt x="1564" y="836"/>
                  </a:lnTo>
                  <a:lnTo>
                    <a:pt x="1582" y="842"/>
                  </a:lnTo>
                  <a:lnTo>
                    <a:pt x="1599" y="849"/>
                  </a:lnTo>
                  <a:lnTo>
                    <a:pt x="2227" y="1191"/>
                  </a:lnTo>
                  <a:lnTo>
                    <a:pt x="2247" y="1205"/>
                  </a:lnTo>
                  <a:lnTo>
                    <a:pt x="2263" y="1223"/>
                  </a:lnTo>
                  <a:lnTo>
                    <a:pt x="2274" y="1243"/>
                  </a:lnTo>
                  <a:lnTo>
                    <a:pt x="2283" y="1266"/>
                  </a:lnTo>
                  <a:lnTo>
                    <a:pt x="2285" y="1291"/>
                  </a:lnTo>
                  <a:lnTo>
                    <a:pt x="2283" y="1315"/>
                  </a:lnTo>
                  <a:lnTo>
                    <a:pt x="2274" y="1337"/>
                  </a:lnTo>
                  <a:lnTo>
                    <a:pt x="2263" y="1357"/>
                  </a:lnTo>
                  <a:lnTo>
                    <a:pt x="2247" y="1375"/>
                  </a:lnTo>
                  <a:lnTo>
                    <a:pt x="2227" y="1389"/>
                  </a:lnTo>
                  <a:lnTo>
                    <a:pt x="1841" y="1599"/>
                  </a:lnTo>
                  <a:lnTo>
                    <a:pt x="2227" y="1808"/>
                  </a:lnTo>
                  <a:lnTo>
                    <a:pt x="2247" y="1822"/>
                  </a:lnTo>
                  <a:lnTo>
                    <a:pt x="2263" y="1840"/>
                  </a:lnTo>
                  <a:lnTo>
                    <a:pt x="2274" y="1860"/>
                  </a:lnTo>
                  <a:lnTo>
                    <a:pt x="2283" y="1883"/>
                  </a:lnTo>
                  <a:lnTo>
                    <a:pt x="2285" y="1906"/>
                  </a:lnTo>
                  <a:lnTo>
                    <a:pt x="2283" y="1931"/>
                  </a:lnTo>
                  <a:lnTo>
                    <a:pt x="2274" y="1954"/>
                  </a:lnTo>
                  <a:lnTo>
                    <a:pt x="2263" y="1974"/>
                  </a:lnTo>
                  <a:lnTo>
                    <a:pt x="2247" y="1992"/>
                  </a:lnTo>
                  <a:lnTo>
                    <a:pt x="2227" y="2006"/>
                  </a:lnTo>
                  <a:lnTo>
                    <a:pt x="1599" y="2348"/>
                  </a:lnTo>
                  <a:lnTo>
                    <a:pt x="1582" y="2356"/>
                  </a:lnTo>
                  <a:lnTo>
                    <a:pt x="1564" y="2361"/>
                  </a:lnTo>
                  <a:lnTo>
                    <a:pt x="1545" y="2362"/>
                  </a:lnTo>
                  <a:lnTo>
                    <a:pt x="1528" y="2361"/>
                  </a:lnTo>
                  <a:lnTo>
                    <a:pt x="1508" y="2356"/>
                  </a:lnTo>
                  <a:lnTo>
                    <a:pt x="1492" y="2348"/>
                  </a:lnTo>
                  <a:lnTo>
                    <a:pt x="864" y="2006"/>
                  </a:lnTo>
                  <a:lnTo>
                    <a:pt x="844" y="1992"/>
                  </a:lnTo>
                  <a:lnTo>
                    <a:pt x="828" y="1974"/>
                  </a:lnTo>
                  <a:lnTo>
                    <a:pt x="817" y="1954"/>
                  </a:lnTo>
                  <a:lnTo>
                    <a:pt x="808" y="1931"/>
                  </a:lnTo>
                  <a:lnTo>
                    <a:pt x="806" y="1906"/>
                  </a:lnTo>
                  <a:lnTo>
                    <a:pt x="808" y="1883"/>
                  </a:lnTo>
                  <a:lnTo>
                    <a:pt x="817" y="1860"/>
                  </a:lnTo>
                  <a:lnTo>
                    <a:pt x="828" y="1840"/>
                  </a:lnTo>
                  <a:lnTo>
                    <a:pt x="844" y="1822"/>
                  </a:lnTo>
                  <a:lnTo>
                    <a:pt x="864" y="1808"/>
                  </a:lnTo>
                  <a:lnTo>
                    <a:pt x="1250" y="1600"/>
                  </a:lnTo>
                  <a:lnTo>
                    <a:pt x="864" y="1389"/>
                  </a:lnTo>
                  <a:lnTo>
                    <a:pt x="844" y="1375"/>
                  </a:lnTo>
                  <a:lnTo>
                    <a:pt x="828" y="1357"/>
                  </a:lnTo>
                  <a:lnTo>
                    <a:pt x="817" y="1337"/>
                  </a:lnTo>
                  <a:lnTo>
                    <a:pt x="808" y="1315"/>
                  </a:lnTo>
                  <a:lnTo>
                    <a:pt x="806" y="1291"/>
                  </a:lnTo>
                  <a:lnTo>
                    <a:pt x="808" y="1266"/>
                  </a:lnTo>
                  <a:lnTo>
                    <a:pt x="817" y="1243"/>
                  </a:lnTo>
                  <a:lnTo>
                    <a:pt x="828" y="1223"/>
                  </a:lnTo>
                  <a:lnTo>
                    <a:pt x="844" y="1205"/>
                  </a:lnTo>
                  <a:lnTo>
                    <a:pt x="864" y="1191"/>
                  </a:lnTo>
                  <a:lnTo>
                    <a:pt x="1492" y="849"/>
                  </a:lnTo>
                  <a:lnTo>
                    <a:pt x="1508" y="842"/>
                  </a:lnTo>
                  <a:lnTo>
                    <a:pt x="1528" y="836"/>
                  </a:lnTo>
                  <a:lnTo>
                    <a:pt x="1545" y="835"/>
                  </a:lnTo>
                  <a:close/>
                  <a:moveTo>
                    <a:pt x="1537" y="576"/>
                  </a:moveTo>
                  <a:lnTo>
                    <a:pt x="1533" y="576"/>
                  </a:lnTo>
                  <a:lnTo>
                    <a:pt x="1526" y="577"/>
                  </a:lnTo>
                  <a:lnTo>
                    <a:pt x="1520" y="580"/>
                  </a:lnTo>
                  <a:lnTo>
                    <a:pt x="1511" y="584"/>
                  </a:lnTo>
                  <a:lnTo>
                    <a:pt x="725" y="998"/>
                  </a:lnTo>
                  <a:lnTo>
                    <a:pt x="692" y="1017"/>
                  </a:lnTo>
                  <a:lnTo>
                    <a:pt x="663" y="1039"/>
                  </a:lnTo>
                  <a:lnTo>
                    <a:pt x="639" y="1064"/>
                  </a:lnTo>
                  <a:lnTo>
                    <a:pt x="619" y="1090"/>
                  </a:lnTo>
                  <a:lnTo>
                    <a:pt x="603" y="1117"/>
                  </a:lnTo>
                  <a:lnTo>
                    <a:pt x="591" y="1146"/>
                  </a:lnTo>
                  <a:lnTo>
                    <a:pt x="580" y="1174"/>
                  </a:lnTo>
                  <a:lnTo>
                    <a:pt x="573" y="1202"/>
                  </a:lnTo>
                  <a:lnTo>
                    <a:pt x="567" y="1229"/>
                  </a:lnTo>
                  <a:lnTo>
                    <a:pt x="564" y="1255"/>
                  </a:lnTo>
                  <a:lnTo>
                    <a:pt x="563" y="1279"/>
                  </a:lnTo>
                  <a:lnTo>
                    <a:pt x="562" y="1300"/>
                  </a:lnTo>
                  <a:lnTo>
                    <a:pt x="562" y="2185"/>
                  </a:lnTo>
                  <a:lnTo>
                    <a:pt x="563" y="2206"/>
                  </a:lnTo>
                  <a:lnTo>
                    <a:pt x="565" y="2229"/>
                  </a:lnTo>
                  <a:lnTo>
                    <a:pt x="569" y="2251"/>
                  </a:lnTo>
                  <a:lnTo>
                    <a:pt x="575" y="2273"/>
                  </a:lnTo>
                  <a:lnTo>
                    <a:pt x="582" y="2295"/>
                  </a:lnTo>
                  <a:lnTo>
                    <a:pt x="591" y="2316"/>
                  </a:lnTo>
                  <a:lnTo>
                    <a:pt x="602" y="2335"/>
                  </a:lnTo>
                  <a:lnTo>
                    <a:pt x="615" y="2352"/>
                  </a:lnTo>
                  <a:lnTo>
                    <a:pt x="631" y="2367"/>
                  </a:lnTo>
                  <a:lnTo>
                    <a:pt x="648" y="2378"/>
                  </a:lnTo>
                  <a:lnTo>
                    <a:pt x="668" y="2384"/>
                  </a:lnTo>
                  <a:lnTo>
                    <a:pt x="690" y="2387"/>
                  </a:lnTo>
                  <a:lnTo>
                    <a:pt x="2032" y="2387"/>
                  </a:lnTo>
                  <a:lnTo>
                    <a:pt x="2085" y="2384"/>
                  </a:lnTo>
                  <a:lnTo>
                    <a:pt x="2136" y="2374"/>
                  </a:lnTo>
                  <a:lnTo>
                    <a:pt x="2187" y="2360"/>
                  </a:lnTo>
                  <a:lnTo>
                    <a:pt x="2234" y="2338"/>
                  </a:lnTo>
                  <a:lnTo>
                    <a:pt x="2280" y="2313"/>
                  </a:lnTo>
                  <a:lnTo>
                    <a:pt x="2322" y="2283"/>
                  </a:lnTo>
                  <a:lnTo>
                    <a:pt x="2362" y="2249"/>
                  </a:lnTo>
                  <a:lnTo>
                    <a:pt x="2399" y="2211"/>
                  </a:lnTo>
                  <a:lnTo>
                    <a:pt x="2432" y="2168"/>
                  </a:lnTo>
                  <a:lnTo>
                    <a:pt x="2460" y="2124"/>
                  </a:lnTo>
                  <a:lnTo>
                    <a:pt x="2485" y="2076"/>
                  </a:lnTo>
                  <a:lnTo>
                    <a:pt x="2504" y="2026"/>
                  </a:lnTo>
                  <a:lnTo>
                    <a:pt x="2518" y="1974"/>
                  </a:lnTo>
                  <a:lnTo>
                    <a:pt x="2527" y="1920"/>
                  </a:lnTo>
                  <a:lnTo>
                    <a:pt x="2530" y="1865"/>
                  </a:lnTo>
                  <a:lnTo>
                    <a:pt x="2530" y="1114"/>
                  </a:lnTo>
                  <a:lnTo>
                    <a:pt x="2528" y="1088"/>
                  </a:lnTo>
                  <a:lnTo>
                    <a:pt x="2522" y="1062"/>
                  </a:lnTo>
                  <a:lnTo>
                    <a:pt x="2511" y="1038"/>
                  </a:lnTo>
                  <a:lnTo>
                    <a:pt x="2497" y="1017"/>
                  </a:lnTo>
                  <a:lnTo>
                    <a:pt x="2479" y="997"/>
                  </a:lnTo>
                  <a:lnTo>
                    <a:pt x="2459" y="981"/>
                  </a:lnTo>
                  <a:lnTo>
                    <a:pt x="2436" y="968"/>
                  </a:lnTo>
                  <a:lnTo>
                    <a:pt x="1563" y="583"/>
                  </a:lnTo>
                  <a:lnTo>
                    <a:pt x="1553" y="579"/>
                  </a:lnTo>
                  <a:lnTo>
                    <a:pt x="1544" y="576"/>
                  </a:lnTo>
                  <a:lnTo>
                    <a:pt x="1537" y="576"/>
                  </a:lnTo>
                  <a:close/>
                  <a:moveTo>
                    <a:pt x="1523" y="0"/>
                  </a:moveTo>
                  <a:lnTo>
                    <a:pt x="1547" y="3"/>
                  </a:lnTo>
                  <a:lnTo>
                    <a:pt x="1570" y="10"/>
                  </a:lnTo>
                  <a:lnTo>
                    <a:pt x="2969" y="640"/>
                  </a:lnTo>
                  <a:lnTo>
                    <a:pt x="2988" y="650"/>
                  </a:lnTo>
                  <a:lnTo>
                    <a:pt x="3005" y="664"/>
                  </a:lnTo>
                  <a:lnTo>
                    <a:pt x="3018" y="681"/>
                  </a:lnTo>
                  <a:lnTo>
                    <a:pt x="3028" y="700"/>
                  </a:lnTo>
                  <a:lnTo>
                    <a:pt x="3034" y="720"/>
                  </a:lnTo>
                  <a:lnTo>
                    <a:pt x="3036" y="742"/>
                  </a:lnTo>
                  <a:lnTo>
                    <a:pt x="3036" y="1917"/>
                  </a:lnTo>
                  <a:lnTo>
                    <a:pt x="3033" y="1995"/>
                  </a:lnTo>
                  <a:lnTo>
                    <a:pt x="3023" y="2073"/>
                  </a:lnTo>
                  <a:lnTo>
                    <a:pt x="3009" y="2148"/>
                  </a:lnTo>
                  <a:lnTo>
                    <a:pt x="2987" y="2221"/>
                  </a:lnTo>
                  <a:lnTo>
                    <a:pt x="2962" y="2293"/>
                  </a:lnTo>
                  <a:lnTo>
                    <a:pt x="2930" y="2361"/>
                  </a:lnTo>
                  <a:lnTo>
                    <a:pt x="2894" y="2426"/>
                  </a:lnTo>
                  <a:lnTo>
                    <a:pt x="2853" y="2488"/>
                  </a:lnTo>
                  <a:lnTo>
                    <a:pt x="2809" y="2548"/>
                  </a:lnTo>
                  <a:lnTo>
                    <a:pt x="2759" y="2604"/>
                  </a:lnTo>
                  <a:lnTo>
                    <a:pt x="2706" y="2654"/>
                  </a:lnTo>
                  <a:lnTo>
                    <a:pt x="2650" y="2702"/>
                  </a:lnTo>
                  <a:lnTo>
                    <a:pt x="2591" y="2744"/>
                  </a:lnTo>
                  <a:lnTo>
                    <a:pt x="2528" y="2782"/>
                  </a:lnTo>
                  <a:lnTo>
                    <a:pt x="2463" y="2815"/>
                  </a:lnTo>
                  <a:lnTo>
                    <a:pt x="2395" y="2842"/>
                  </a:lnTo>
                  <a:lnTo>
                    <a:pt x="2325" y="2863"/>
                  </a:lnTo>
                  <a:lnTo>
                    <a:pt x="2253" y="2879"/>
                  </a:lnTo>
                  <a:lnTo>
                    <a:pt x="2179" y="2890"/>
                  </a:lnTo>
                  <a:lnTo>
                    <a:pt x="2104" y="2893"/>
                  </a:lnTo>
                  <a:lnTo>
                    <a:pt x="686" y="2893"/>
                  </a:lnTo>
                  <a:lnTo>
                    <a:pt x="621" y="2889"/>
                  </a:lnTo>
                  <a:lnTo>
                    <a:pt x="559" y="2879"/>
                  </a:lnTo>
                  <a:lnTo>
                    <a:pt x="498" y="2863"/>
                  </a:lnTo>
                  <a:lnTo>
                    <a:pt x="438" y="2841"/>
                  </a:lnTo>
                  <a:lnTo>
                    <a:pt x="381" y="2813"/>
                  </a:lnTo>
                  <a:lnTo>
                    <a:pt x="327" y="2780"/>
                  </a:lnTo>
                  <a:lnTo>
                    <a:pt x="277" y="2743"/>
                  </a:lnTo>
                  <a:lnTo>
                    <a:pt x="228" y="2701"/>
                  </a:lnTo>
                  <a:lnTo>
                    <a:pt x="184" y="2654"/>
                  </a:lnTo>
                  <a:lnTo>
                    <a:pt x="144" y="2604"/>
                  </a:lnTo>
                  <a:lnTo>
                    <a:pt x="108" y="2551"/>
                  </a:lnTo>
                  <a:lnTo>
                    <a:pt x="76" y="2494"/>
                  </a:lnTo>
                  <a:lnTo>
                    <a:pt x="50" y="2435"/>
                  </a:lnTo>
                  <a:lnTo>
                    <a:pt x="29" y="2372"/>
                  </a:lnTo>
                  <a:lnTo>
                    <a:pt x="13" y="2309"/>
                  </a:lnTo>
                  <a:lnTo>
                    <a:pt x="3" y="2243"/>
                  </a:lnTo>
                  <a:lnTo>
                    <a:pt x="0" y="2177"/>
                  </a:lnTo>
                  <a:lnTo>
                    <a:pt x="0" y="1187"/>
                  </a:lnTo>
                  <a:lnTo>
                    <a:pt x="3" y="1127"/>
                  </a:lnTo>
                  <a:lnTo>
                    <a:pt x="11" y="1066"/>
                  </a:lnTo>
                  <a:lnTo>
                    <a:pt x="24" y="1006"/>
                  </a:lnTo>
                  <a:lnTo>
                    <a:pt x="42" y="949"/>
                  </a:lnTo>
                  <a:lnTo>
                    <a:pt x="66" y="893"/>
                  </a:lnTo>
                  <a:lnTo>
                    <a:pt x="94" y="839"/>
                  </a:lnTo>
                  <a:lnTo>
                    <a:pt x="126" y="788"/>
                  </a:lnTo>
                  <a:lnTo>
                    <a:pt x="163" y="739"/>
                  </a:lnTo>
                  <a:lnTo>
                    <a:pt x="203" y="694"/>
                  </a:lnTo>
                  <a:lnTo>
                    <a:pt x="247" y="651"/>
                  </a:lnTo>
                  <a:lnTo>
                    <a:pt x="296" y="612"/>
                  </a:lnTo>
                  <a:lnTo>
                    <a:pt x="348" y="577"/>
                  </a:lnTo>
                  <a:lnTo>
                    <a:pt x="402" y="547"/>
                  </a:lnTo>
                  <a:lnTo>
                    <a:pt x="1474" y="11"/>
                  </a:lnTo>
                  <a:lnTo>
                    <a:pt x="1498" y="3"/>
                  </a:lnTo>
                  <a:lnTo>
                    <a:pt x="152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 name="Freeform 28">
              <a:extLst>
                <a:ext uri="{FF2B5EF4-FFF2-40B4-BE49-F238E27FC236}">
                  <a16:creationId xmlns:a16="http://schemas.microsoft.com/office/drawing/2014/main" id="{75373B89-2B9F-4246-B85B-4148E4DFDAD6}"/>
                </a:ext>
              </a:extLst>
            </p:cNvPr>
            <p:cNvSpPr>
              <a:spLocks noEditPoints="1"/>
            </p:cNvSpPr>
            <p:nvPr/>
          </p:nvSpPr>
          <p:spPr bwMode="auto">
            <a:xfrm>
              <a:off x="3200400" y="2017713"/>
              <a:ext cx="638175" cy="604838"/>
            </a:xfrm>
            <a:custGeom>
              <a:avLst/>
              <a:gdLst>
                <a:gd name="T0" fmla="*/ 1760 w 2812"/>
                <a:gd name="T1" fmla="*/ 1629 h 2667"/>
                <a:gd name="T2" fmla="*/ 806 w 2812"/>
                <a:gd name="T3" fmla="*/ 1793 h 2667"/>
                <a:gd name="T4" fmla="*/ 2061 w 2812"/>
                <a:gd name="T5" fmla="*/ 1178 h 2667"/>
                <a:gd name="T6" fmla="*/ 1433 w 2812"/>
                <a:gd name="T7" fmla="*/ 834 h 2667"/>
                <a:gd name="T8" fmla="*/ 1385 w 2812"/>
                <a:gd name="T9" fmla="*/ 356 h 2667"/>
                <a:gd name="T10" fmla="*/ 560 w 2812"/>
                <a:gd name="T11" fmla="*/ 785 h 2667"/>
                <a:gd name="T12" fmla="*/ 454 w 2812"/>
                <a:gd name="T13" fmla="*/ 865 h 2667"/>
                <a:gd name="T14" fmla="*/ 382 w 2812"/>
                <a:gd name="T15" fmla="*/ 972 h 2667"/>
                <a:gd name="T16" fmla="*/ 344 w 2812"/>
                <a:gd name="T17" fmla="*/ 1097 h 2667"/>
                <a:gd name="T18" fmla="*/ 338 w 2812"/>
                <a:gd name="T19" fmla="*/ 2072 h 2667"/>
                <a:gd name="T20" fmla="*/ 351 w 2812"/>
                <a:gd name="T21" fmla="*/ 2179 h 2667"/>
                <a:gd name="T22" fmla="*/ 390 w 2812"/>
                <a:gd name="T23" fmla="*/ 2274 h 2667"/>
                <a:gd name="T24" fmla="*/ 453 w 2812"/>
                <a:gd name="T25" fmla="*/ 2346 h 2667"/>
                <a:gd name="T26" fmla="*/ 543 w 2812"/>
                <a:gd name="T27" fmla="*/ 2383 h 2667"/>
                <a:gd name="T28" fmla="*/ 1980 w 2812"/>
                <a:gd name="T29" fmla="*/ 2383 h 2667"/>
                <a:gd name="T30" fmla="*/ 2145 w 2812"/>
                <a:gd name="T31" fmla="*/ 2340 h 2667"/>
                <a:gd name="T32" fmla="*/ 2290 w 2812"/>
                <a:gd name="T33" fmla="*/ 2252 h 2667"/>
                <a:gd name="T34" fmla="*/ 2406 w 2812"/>
                <a:gd name="T35" fmla="*/ 2129 h 2667"/>
                <a:gd name="T36" fmla="*/ 2488 w 2812"/>
                <a:gd name="T37" fmla="*/ 1979 h 2667"/>
                <a:gd name="T38" fmla="*/ 2528 w 2812"/>
                <a:gd name="T39" fmla="*/ 1810 h 2667"/>
                <a:gd name="T40" fmla="*/ 2528 w 2812"/>
                <a:gd name="T41" fmla="*/ 965 h 2667"/>
                <a:gd name="T42" fmla="*/ 2496 w 2812"/>
                <a:gd name="T43" fmla="*/ 868 h 2667"/>
                <a:gd name="T44" fmla="*/ 2430 w 2812"/>
                <a:gd name="T45" fmla="*/ 789 h 2667"/>
                <a:gd name="T46" fmla="*/ 1497 w 2812"/>
                <a:gd name="T47" fmla="*/ 366 h 2667"/>
                <a:gd name="T48" fmla="*/ 1425 w 2812"/>
                <a:gd name="T49" fmla="*/ 350 h 2667"/>
                <a:gd name="T50" fmla="*/ 2812 w 2812"/>
                <a:gd name="T51" fmla="*/ 1804 h 2667"/>
                <a:gd name="T52" fmla="*/ 2786 w 2812"/>
                <a:gd name="T53" fmla="*/ 2013 h 2667"/>
                <a:gd name="T54" fmla="*/ 2712 w 2812"/>
                <a:gd name="T55" fmla="*/ 2207 h 2667"/>
                <a:gd name="T56" fmla="*/ 2595 w 2812"/>
                <a:gd name="T57" fmla="*/ 2379 h 2667"/>
                <a:gd name="T58" fmla="*/ 2444 w 2812"/>
                <a:gd name="T59" fmla="*/ 2518 h 2667"/>
                <a:gd name="T60" fmla="*/ 2265 w 2812"/>
                <a:gd name="T61" fmla="*/ 2616 h 2667"/>
                <a:gd name="T62" fmla="*/ 2063 w 2812"/>
                <a:gd name="T63" fmla="*/ 2664 h 2667"/>
                <a:gd name="T64" fmla="*/ 515 w 2812"/>
                <a:gd name="T65" fmla="*/ 2664 h 2667"/>
                <a:gd name="T66" fmla="*/ 353 w 2812"/>
                <a:gd name="T67" fmla="*/ 2616 h 2667"/>
                <a:gd name="T68" fmla="*/ 211 w 2812"/>
                <a:gd name="T69" fmla="*/ 2521 h 2667"/>
                <a:gd name="T70" fmla="*/ 100 w 2812"/>
                <a:gd name="T71" fmla="*/ 2389 h 2667"/>
                <a:gd name="T72" fmla="*/ 26 w 2812"/>
                <a:gd name="T73" fmla="*/ 2234 h 2667"/>
                <a:gd name="T74" fmla="*/ 0 w 2812"/>
                <a:gd name="T75" fmla="*/ 2064 h 2667"/>
                <a:gd name="T76" fmla="*/ 0 w 2812"/>
                <a:gd name="T77" fmla="*/ 1900 h 2667"/>
                <a:gd name="T78" fmla="*/ 0 w 2812"/>
                <a:gd name="T79" fmla="*/ 1518 h 2667"/>
                <a:gd name="T80" fmla="*/ 0 w 2812"/>
                <a:gd name="T81" fmla="*/ 1254 h 2667"/>
                <a:gd name="T82" fmla="*/ 3 w 2812"/>
                <a:gd name="T83" fmla="*/ 1018 h 2667"/>
                <a:gd name="T84" fmla="*/ 43 w 2812"/>
                <a:gd name="T85" fmla="*/ 856 h 2667"/>
                <a:gd name="T86" fmla="*/ 126 w 2812"/>
                <a:gd name="T87" fmla="*/ 713 h 2667"/>
                <a:gd name="T88" fmla="*/ 244 w 2812"/>
                <a:gd name="T89" fmla="*/ 594 h 2667"/>
                <a:gd name="T90" fmla="*/ 1411 w 2812"/>
                <a:gd name="T91" fmla="*/ 0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12" h="2667">
                  <a:moveTo>
                    <a:pt x="1108" y="1629"/>
                  </a:moveTo>
                  <a:lnTo>
                    <a:pt x="1433" y="1807"/>
                  </a:lnTo>
                  <a:lnTo>
                    <a:pt x="1760" y="1629"/>
                  </a:lnTo>
                  <a:lnTo>
                    <a:pt x="2061" y="1793"/>
                  </a:lnTo>
                  <a:lnTo>
                    <a:pt x="1433" y="2137"/>
                  </a:lnTo>
                  <a:lnTo>
                    <a:pt x="806" y="1793"/>
                  </a:lnTo>
                  <a:lnTo>
                    <a:pt x="1108" y="1629"/>
                  </a:lnTo>
                  <a:close/>
                  <a:moveTo>
                    <a:pt x="1433" y="834"/>
                  </a:moveTo>
                  <a:lnTo>
                    <a:pt x="2061" y="1178"/>
                  </a:lnTo>
                  <a:lnTo>
                    <a:pt x="1433" y="1520"/>
                  </a:lnTo>
                  <a:lnTo>
                    <a:pt x="806" y="1178"/>
                  </a:lnTo>
                  <a:lnTo>
                    <a:pt x="1433" y="834"/>
                  </a:lnTo>
                  <a:close/>
                  <a:moveTo>
                    <a:pt x="1425" y="350"/>
                  </a:moveTo>
                  <a:lnTo>
                    <a:pt x="1405" y="352"/>
                  </a:lnTo>
                  <a:lnTo>
                    <a:pt x="1385" y="356"/>
                  </a:lnTo>
                  <a:lnTo>
                    <a:pt x="1366" y="362"/>
                  </a:lnTo>
                  <a:lnTo>
                    <a:pt x="1347" y="372"/>
                  </a:lnTo>
                  <a:lnTo>
                    <a:pt x="560" y="785"/>
                  </a:lnTo>
                  <a:lnTo>
                    <a:pt x="521" y="808"/>
                  </a:lnTo>
                  <a:lnTo>
                    <a:pt x="486" y="835"/>
                  </a:lnTo>
                  <a:lnTo>
                    <a:pt x="454" y="865"/>
                  </a:lnTo>
                  <a:lnTo>
                    <a:pt x="427" y="898"/>
                  </a:lnTo>
                  <a:lnTo>
                    <a:pt x="402" y="933"/>
                  </a:lnTo>
                  <a:lnTo>
                    <a:pt x="382" y="972"/>
                  </a:lnTo>
                  <a:lnTo>
                    <a:pt x="367" y="1012"/>
                  </a:lnTo>
                  <a:lnTo>
                    <a:pt x="354" y="1053"/>
                  </a:lnTo>
                  <a:lnTo>
                    <a:pt x="344" y="1097"/>
                  </a:lnTo>
                  <a:lnTo>
                    <a:pt x="339" y="1142"/>
                  </a:lnTo>
                  <a:lnTo>
                    <a:pt x="338" y="1187"/>
                  </a:lnTo>
                  <a:lnTo>
                    <a:pt x="338" y="2072"/>
                  </a:lnTo>
                  <a:lnTo>
                    <a:pt x="339" y="2108"/>
                  </a:lnTo>
                  <a:lnTo>
                    <a:pt x="343" y="2144"/>
                  </a:lnTo>
                  <a:lnTo>
                    <a:pt x="351" y="2179"/>
                  </a:lnTo>
                  <a:lnTo>
                    <a:pt x="360" y="2213"/>
                  </a:lnTo>
                  <a:lnTo>
                    <a:pt x="374" y="2244"/>
                  </a:lnTo>
                  <a:lnTo>
                    <a:pt x="390" y="2274"/>
                  </a:lnTo>
                  <a:lnTo>
                    <a:pt x="408" y="2301"/>
                  </a:lnTo>
                  <a:lnTo>
                    <a:pt x="429" y="2326"/>
                  </a:lnTo>
                  <a:lnTo>
                    <a:pt x="453" y="2346"/>
                  </a:lnTo>
                  <a:lnTo>
                    <a:pt x="481" y="2363"/>
                  </a:lnTo>
                  <a:lnTo>
                    <a:pt x="510" y="2375"/>
                  </a:lnTo>
                  <a:lnTo>
                    <a:pt x="543" y="2383"/>
                  </a:lnTo>
                  <a:lnTo>
                    <a:pt x="578" y="2386"/>
                  </a:lnTo>
                  <a:lnTo>
                    <a:pt x="1920" y="2386"/>
                  </a:lnTo>
                  <a:lnTo>
                    <a:pt x="1980" y="2383"/>
                  </a:lnTo>
                  <a:lnTo>
                    <a:pt x="2037" y="2374"/>
                  </a:lnTo>
                  <a:lnTo>
                    <a:pt x="2092" y="2360"/>
                  </a:lnTo>
                  <a:lnTo>
                    <a:pt x="2145" y="2340"/>
                  </a:lnTo>
                  <a:lnTo>
                    <a:pt x="2196" y="2315"/>
                  </a:lnTo>
                  <a:lnTo>
                    <a:pt x="2245" y="2286"/>
                  </a:lnTo>
                  <a:lnTo>
                    <a:pt x="2290" y="2252"/>
                  </a:lnTo>
                  <a:lnTo>
                    <a:pt x="2332" y="2215"/>
                  </a:lnTo>
                  <a:lnTo>
                    <a:pt x="2372" y="2174"/>
                  </a:lnTo>
                  <a:lnTo>
                    <a:pt x="2406" y="2129"/>
                  </a:lnTo>
                  <a:lnTo>
                    <a:pt x="2438" y="2082"/>
                  </a:lnTo>
                  <a:lnTo>
                    <a:pt x="2466" y="2031"/>
                  </a:lnTo>
                  <a:lnTo>
                    <a:pt x="2488" y="1979"/>
                  </a:lnTo>
                  <a:lnTo>
                    <a:pt x="2506" y="1924"/>
                  </a:lnTo>
                  <a:lnTo>
                    <a:pt x="2519" y="1868"/>
                  </a:lnTo>
                  <a:lnTo>
                    <a:pt x="2528" y="1810"/>
                  </a:lnTo>
                  <a:lnTo>
                    <a:pt x="2531" y="1752"/>
                  </a:lnTo>
                  <a:lnTo>
                    <a:pt x="2531" y="1001"/>
                  </a:lnTo>
                  <a:lnTo>
                    <a:pt x="2528" y="965"/>
                  </a:lnTo>
                  <a:lnTo>
                    <a:pt x="2522" y="931"/>
                  </a:lnTo>
                  <a:lnTo>
                    <a:pt x="2511" y="899"/>
                  </a:lnTo>
                  <a:lnTo>
                    <a:pt x="2496" y="868"/>
                  </a:lnTo>
                  <a:lnTo>
                    <a:pt x="2477" y="838"/>
                  </a:lnTo>
                  <a:lnTo>
                    <a:pt x="2455" y="812"/>
                  </a:lnTo>
                  <a:lnTo>
                    <a:pt x="2430" y="789"/>
                  </a:lnTo>
                  <a:lnTo>
                    <a:pt x="2401" y="769"/>
                  </a:lnTo>
                  <a:lnTo>
                    <a:pt x="2369" y="753"/>
                  </a:lnTo>
                  <a:lnTo>
                    <a:pt x="1497" y="366"/>
                  </a:lnTo>
                  <a:lnTo>
                    <a:pt x="1474" y="358"/>
                  </a:lnTo>
                  <a:lnTo>
                    <a:pt x="1450" y="352"/>
                  </a:lnTo>
                  <a:lnTo>
                    <a:pt x="1425" y="350"/>
                  </a:lnTo>
                  <a:close/>
                  <a:moveTo>
                    <a:pt x="1411" y="0"/>
                  </a:moveTo>
                  <a:lnTo>
                    <a:pt x="2812" y="629"/>
                  </a:lnTo>
                  <a:lnTo>
                    <a:pt x="2812" y="1804"/>
                  </a:lnTo>
                  <a:lnTo>
                    <a:pt x="2809" y="1875"/>
                  </a:lnTo>
                  <a:lnTo>
                    <a:pt x="2799" y="1944"/>
                  </a:lnTo>
                  <a:lnTo>
                    <a:pt x="2786" y="2013"/>
                  </a:lnTo>
                  <a:lnTo>
                    <a:pt x="2766" y="2080"/>
                  </a:lnTo>
                  <a:lnTo>
                    <a:pt x="2741" y="2145"/>
                  </a:lnTo>
                  <a:lnTo>
                    <a:pt x="2712" y="2207"/>
                  </a:lnTo>
                  <a:lnTo>
                    <a:pt x="2677" y="2268"/>
                  </a:lnTo>
                  <a:lnTo>
                    <a:pt x="2638" y="2325"/>
                  </a:lnTo>
                  <a:lnTo>
                    <a:pt x="2595" y="2379"/>
                  </a:lnTo>
                  <a:lnTo>
                    <a:pt x="2549" y="2429"/>
                  </a:lnTo>
                  <a:lnTo>
                    <a:pt x="2498" y="2476"/>
                  </a:lnTo>
                  <a:lnTo>
                    <a:pt x="2444" y="2518"/>
                  </a:lnTo>
                  <a:lnTo>
                    <a:pt x="2387" y="2555"/>
                  </a:lnTo>
                  <a:lnTo>
                    <a:pt x="2327" y="2588"/>
                  </a:lnTo>
                  <a:lnTo>
                    <a:pt x="2265" y="2616"/>
                  </a:lnTo>
                  <a:lnTo>
                    <a:pt x="2200" y="2637"/>
                  </a:lnTo>
                  <a:lnTo>
                    <a:pt x="2133" y="2654"/>
                  </a:lnTo>
                  <a:lnTo>
                    <a:pt x="2063" y="2664"/>
                  </a:lnTo>
                  <a:lnTo>
                    <a:pt x="1992" y="2667"/>
                  </a:lnTo>
                  <a:lnTo>
                    <a:pt x="574" y="2667"/>
                  </a:lnTo>
                  <a:lnTo>
                    <a:pt x="515" y="2664"/>
                  </a:lnTo>
                  <a:lnTo>
                    <a:pt x="459" y="2654"/>
                  </a:lnTo>
                  <a:lnTo>
                    <a:pt x="406" y="2637"/>
                  </a:lnTo>
                  <a:lnTo>
                    <a:pt x="353" y="2616"/>
                  </a:lnTo>
                  <a:lnTo>
                    <a:pt x="303" y="2589"/>
                  </a:lnTo>
                  <a:lnTo>
                    <a:pt x="256" y="2557"/>
                  </a:lnTo>
                  <a:lnTo>
                    <a:pt x="211" y="2521"/>
                  </a:lnTo>
                  <a:lnTo>
                    <a:pt x="171" y="2481"/>
                  </a:lnTo>
                  <a:lnTo>
                    <a:pt x="133" y="2437"/>
                  </a:lnTo>
                  <a:lnTo>
                    <a:pt x="100" y="2389"/>
                  </a:lnTo>
                  <a:lnTo>
                    <a:pt x="71" y="2340"/>
                  </a:lnTo>
                  <a:lnTo>
                    <a:pt x="46" y="2288"/>
                  </a:lnTo>
                  <a:lnTo>
                    <a:pt x="26" y="2234"/>
                  </a:lnTo>
                  <a:lnTo>
                    <a:pt x="13" y="2178"/>
                  </a:lnTo>
                  <a:lnTo>
                    <a:pt x="3" y="2121"/>
                  </a:lnTo>
                  <a:lnTo>
                    <a:pt x="0" y="2064"/>
                  </a:lnTo>
                  <a:lnTo>
                    <a:pt x="0" y="2016"/>
                  </a:lnTo>
                  <a:lnTo>
                    <a:pt x="0" y="1961"/>
                  </a:lnTo>
                  <a:lnTo>
                    <a:pt x="0" y="1900"/>
                  </a:lnTo>
                  <a:lnTo>
                    <a:pt x="0" y="1834"/>
                  </a:lnTo>
                  <a:lnTo>
                    <a:pt x="0" y="1761"/>
                  </a:lnTo>
                  <a:lnTo>
                    <a:pt x="0" y="1518"/>
                  </a:lnTo>
                  <a:lnTo>
                    <a:pt x="0" y="1431"/>
                  </a:lnTo>
                  <a:lnTo>
                    <a:pt x="0" y="1343"/>
                  </a:lnTo>
                  <a:lnTo>
                    <a:pt x="0" y="1254"/>
                  </a:lnTo>
                  <a:lnTo>
                    <a:pt x="0" y="1164"/>
                  </a:lnTo>
                  <a:lnTo>
                    <a:pt x="0" y="1074"/>
                  </a:lnTo>
                  <a:lnTo>
                    <a:pt x="3" y="1018"/>
                  </a:lnTo>
                  <a:lnTo>
                    <a:pt x="12" y="962"/>
                  </a:lnTo>
                  <a:lnTo>
                    <a:pt x="24" y="908"/>
                  </a:lnTo>
                  <a:lnTo>
                    <a:pt x="43" y="856"/>
                  </a:lnTo>
                  <a:lnTo>
                    <a:pt x="65" y="806"/>
                  </a:lnTo>
                  <a:lnTo>
                    <a:pt x="94" y="758"/>
                  </a:lnTo>
                  <a:lnTo>
                    <a:pt x="126" y="713"/>
                  </a:lnTo>
                  <a:lnTo>
                    <a:pt x="162" y="669"/>
                  </a:lnTo>
                  <a:lnTo>
                    <a:pt x="201" y="630"/>
                  </a:lnTo>
                  <a:lnTo>
                    <a:pt x="244" y="594"/>
                  </a:lnTo>
                  <a:lnTo>
                    <a:pt x="290" y="563"/>
                  </a:lnTo>
                  <a:lnTo>
                    <a:pt x="340" y="534"/>
                  </a:lnTo>
                  <a:lnTo>
                    <a:pt x="1411" y="0"/>
                  </a:lnTo>
                  <a:close/>
                </a:path>
              </a:pathLst>
            </a:custGeom>
            <a:solidFill>
              <a:srgbClr val="F8C33B"/>
            </a:solidFill>
            <a:ln w="0">
              <a:solidFill>
                <a:srgbClr val="F8C33B"/>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 name="Group 23">
            <a:extLst>
              <a:ext uri="{FF2B5EF4-FFF2-40B4-BE49-F238E27FC236}">
                <a16:creationId xmlns:a16="http://schemas.microsoft.com/office/drawing/2014/main" id="{C7DCE917-9572-48A9-AF18-07D78F18AF9D}"/>
              </a:ext>
            </a:extLst>
          </p:cNvPr>
          <p:cNvGrpSpPr/>
          <p:nvPr/>
        </p:nvGrpSpPr>
        <p:grpSpPr>
          <a:xfrm>
            <a:off x="6078248" y="3180750"/>
            <a:ext cx="1005831" cy="954074"/>
            <a:chOff x="5578475" y="2093913"/>
            <a:chExt cx="638175" cy="625475"/>
          </a:xfrm>
        </p:grpSpPr>
        <p:sp>
          <p:nvSpPr>
            <p:cNvPr id="25" name="Freeform 27">
              <a:extLst>
                <a:ext uri="{FF2B5EF4-FFF2-40B4-BE49-F238E27FC236}">
                  <a16:creationId xmlns:a16="http://schemas.microsoft.com/office/drawing/2014/main" id="{E83CDA45-03CD-4575-89AF-0144CCAD617D}"/>
                </a:ext>
              </a:extLst>
            </p:cNvPr>
            <p:cNvSpPr>
              <a:spLocks/>
            </p:cNvSpPr>
            <p:nvPr/>
          </p:nvSpPr>
          <p:spPr bwMode="auto">
            <a:xfrm>
              <a:off x="5578475" y="2093913"/>
              <a:ext cx="638175" cy="625475"/>
            </a:xfrm>
            <a:custGeom>
              <a:avLst/>
              <a:gdLst>
                <a:gd name="T0" fmla="*/ 2001 w 2811"/>
                <a:gd name="T1" fmla="*/ 0 h 2755"/>
                <a:gd name="T2" fmla="*/ 2088 w 2811"/>
                <a:gd name="T3" fmla="*/ 14 h 2755"/>
                <a:gd name="T4" fmla="*/ 2167 w 2811"/>
                <a:gd name="T5" fmla="*/ 50 h 2755"/>
                <a:gd name="T6" fmla="*/ 2231 w 2811"/>
                <a:gd name="T7" fmla="*/ 106 h 2755"/>
                <a:gd name="T8" fmla="*/ 2278 w 2811"/>
                <a:gd name="T9" fmla="*/ 176 h 2755"/>
                <a:gd name="T10" fmla="*/ 2302 w 2811"/>
                <a:gd name="T11" fmla="*/ 260 h 2755"/>
                <a:gd name="T12" fmla="*/ 2305 w 2811"/>
                <a:gd name="T13" fmla="*/ 1481 h 2755"/>
                <a:gd name="T14" fmla="*/ 2752 w 2811"/>
                <a:gd name="T15" fmla="*/ 1604 h 2755"/>
                <a:gd name="T16" fmla="*/ 2788 w 2811"/>
                <a:gd name="T17" fmla="*/ 1634 h 2755"/>
                <a:gd name="T18" fmla="*/ 2809 w 2811"/>
                <a:gd name="T19" fmla="*/ 1679 h 2755"/>
                <a:gd name="T20" fmla="*/ 2811 w 2811"/>
                <a:gd name="T21" fmla="*/ 2433 h 2755"/>
                <a:gd name="T22" fmla="*/ 2804 w 2811"/>
                <a:gd name="T23" fmla="*/ 2475 h 2755"/>
                <a:gd name="T24" fmla="*/ 2780 w 2811"/>
                <a:gd name="T25" fmla="*/ 2511 h 2755"/>
                <a:gd name="T26" fmla="*/ 2744 w 2811"/>
                <a:gd name="T27" fmla="*/ 2535 h 2755"/>
                <a:gd name="T28" fmla="*/ 2245 w 2811"/>
                <a:gd name="T29" fmla="*/ 2753 h 2755"/>
                <a:gd name="T30" fmla="*/ 2207 w 2811"/>
                <a:gd name="T31" fmla="*/ 2754 h 2755"/>
                <a:gd name="T32" fmla="*/ 1712 w 2811"/>
                <a:gd name="T33" fmla="*/ 2617 h 2755"/>
                <a:gd name="T34" fmla="*/ 1670 w 2811"/>
                <a:gd name="T35" fmla="*/ 2594 h 2755"/>
                <a:gd name="T36" fmla="*/ 1642 w 2811"/>
                <a:gd name="T37" fmla="*/ 2556 h 2755"/>
                <a:gd name="T38" fmla="*/ 1631 w 2811"/>
                <a:gd name="T39" fmla="*/ 2509 h 2755"/>
                <a:gd name="T40" fmla="*/ 304 w 2811"/>
                <a:gd name="T41" fmla="*/ 2306 h 2755"/>
                <a:gd name="T42" fmla="*/ 217 w 2811"/>
                <a:gd name="T43" fmla="*/ 2292 h 2755"/>
                <a:gd name="T44" fmla="*/ 139 w 2811"/>
                <a:gd name="T45" fmla="*/ 2256 h 2755"/>
                <a:gd name="T46" fmla="*/ 75 w 2811"/>
                <a:gd name="T47" fmla="*/ 2200 h 2755"/>
                <a:gd name="T48" fmla="*/ 29 w 2811"/>
                <a:gd name="T49" fmla="*/ 2130 h 2755"/>
                <a:gd name="T50" fmla="*/ 3 w 2811"/>
                <a:gd name="T51" fmla="*/ 2046 h 2755"/>
                <a:gd name="T52" fmla="*/ 0 w 2811"/>
                <a:gd name="T53" fmla="*/ 305 h 2755"/>
                <a:gd name="T54" fmla="*/ 13 w 2811"/>
                <a:gd name="T55" fmla="*/ 217 h 2755"/>
                <a:gd name="T56" fmla="*/ 50 w 2811"/>
                <a:gd name="T57" fmla="*/ 139 h 2755"/>
                <a:gd name="T58" fmla="*/ 105 w 2811"/>
                <a:gd name="T59" fmla="*/ 75 h 2755"/>
                <a:gd name="T60" fmla="*/ 176 w 2811"/>
                <a:gd name="T61" fmla="*/ 29 h 2755"/>
                <a:gd name="T62" fmla="*/ 260 w 2811"/>
                <a:gd name="T63" fmla="*/ 3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1" h="2755">
                  <a:moveTo>
                    <a:pt x="304" y="0"/>
                  </a:moveTo>
                  <a:lnTo>
                    <a:pt x="2001" y="0"/>
                  </a:lnTo>
                  <a:lnTo>
                    <a:pt x="2046" y="3"/>
                  </a:lnTo>
                  <a:lnTo>
                    <a:pt x="2088" y="14"/>
                  </a:lnTo>
                  <a:lnTo>
                    <a:pt x="2130" y="29"/>
                  </a:lnTo>
                  <a:lnTo>
                    <a:pt x="2167" y="50"/>
                  </a:lnTo>
                  <a:lnTo>
                    <a:pt x="2200" y="75"/>
                  </a:lnTo>
                  <a:lnTo>
                    <a:pt x="2231" y="106"/>
                  </a:lnTo>
                  <a:lnTo>
                    <a:pt x="2256" y="139"/>
                  </a:lnTo>
                  <a:lnTo>
                    <a:pt x="2278" y="176"/>
                  </a:lnTo>
                  <a:lnTo>
                    <a:pt x="2292" y="217"/>
                  </a:lnTo>
                  <a:lnTo>
                    <a:pt x="2302" y="260"/>
                  </a:lnTo>
                  <a:lnTo>
                    <a:pt x="2305" y="305"/>
                  </a:lnTo>
                  <a:lnTo>
                    <a:pt x="2305" y="1481"/>
                  </a:lnTo>
                  <a:lnTo>
                    <a:pt x="2729" y="1594"/>
                  </a:lnTo>
                  <a:lnTo>
                    <a:pt x="2752" y="1604"/>
                  </a:lnTo>
                  <a:lnTo>
                    <a:pt x="2772" y="1617"/>
                  </a:lnTo>
                  <a:lnTo>
                    <a:pt x="2788" y="1634"/>
                  </a:lnTo>
                  <a:lnTo>
                    <a:pt x="2800" y="1655"/>
                  </a:lnTo>
                  <a:lnTo>
                    <a:pt x="2809" y="1679"/>
                  </a:lnTo>
                  <a:lnTo>
                    <a:pt x="2811" y="1703"/>
                  </a:lnTo>
                  <a:lnTo>
                    <a:pt x="2811" y="2433"/>
                  </a:lnTo>
                  <a:lnTo>
                    <a:pt x="2809" y="2455"/>
                  </a:lnTo>
                  <a:lnTo>
                    <a:pt x="2804" y="2475"/>
                  </a:lnTo>
                  <a:lnTo>
                    <a:pt x="2793" y="2494"/>
                  </a:lnTo>
                  <a:lnTo>
                    <a:pt x="2780" y="2511"/>
                  </a:lnTo>
                  <a:lnTo>
                    <a:pt x="2763" y="2525"/>
                  </a:lnTo>
                  <a:lnTo>
                    <a:pt x="2744" y="2535"/>
                  </a:lnTo>
                  <a:lnTo>
                    <a:pt x="2267" y="2745"/>
                  </a:lnTo>
                  <a:lnTo>
                    <a:pt x="2245" y="2753"/>
                  </a:lnTo>
                  <a:lnTo>
                    <a:pt x="2222" y="2755"/>
                  </a:lnTo>
                  <a:lnTo>
                    <a:pt x="2207" y="2754"/>
                  </a:lnTo>
                  <a:lnTo>
                    <a:pt x="2191" y="2751"/>
                  </a:lnTo>
                  <a:lnTo>
                    <a:pt x="1712" y="2617"/>
                  </a:lnTo>
                  <a:lnTo>
                    <a:pt x="1690" y="2608"/>
                  </a:lnTo>
                  <a:lnTo>
                    <a:pt x="1670" y="2594"/>
                  </a:lnTo>
                  <a:lnTo>
                    <a:pt x="1653" y="2576"/>
                  </a:lnTo>
                  <a:lnTo>
                    <a:pt x="1642" y="2556"/>
                  </a:lnTo>
                  <a:lnTo>
                    <a:pt x="1633" y="2533"/>
                  </a:lnTo>
                  <a:lnTo>
                    <a:pt x="1631" y="2509"/>
                  </a:lnTo>
                  <a:lnTo>
                    <a:pt x="1631" y="2306"/>
                  </a:lnTo>
                  <a:lnTo>
                    <a:pt x="304" y="2306"/>
                  </a:lnTo>
                  <a:lnTo>
                    <a:pt x="260" y="2302"/>
                  </a:lnTo>
                  <a:lnTo>
                    <a:pt x="217" y="2292"/>
                  </a:lnTo>
                  <a:lnTo>
                    <a:pt x="176" y="2278"/>
                  </a:lnTo>
                  <a:lnTo>
                    <a:pt x="139" y="2256"/>
                  </a:lnTo>
                  <a:lnTo>
                    <a:pt x="105" y="2231"/>
                  </a:lnTo>
                  <a:lnTo>
                    <a:pt x="75" y="2200"/>
                  </a:lnTo>
                  <a:lnTo>
                    <a:pt x="50" y="2167"/>
                  </a:lnTo>
                  <a:lnTo>
                    <a:pt x="29" y="2130"/>
                  </a:lnTo>
                  <a:lnTo>
                    <a:pt x="13" y="2088"/>
                  </a:lnTo>
                  <a:lnTo>
                    <a:pt x="3" y="2046"/>
                  </a:lnTo>
                  <a:lnTo>
                    <a:pt x="0" y="2001"/>
                  </a:lnTo>
                  <a:lnTo>
                    <a:pt x="0" y="305"/>
                  </a:lnTo>
                  <a:lnTo>
                    <a:pt x="3" y="260"/>
                  </a:lnTo>
                  <a:lnTo>
                    <a:pt x="13" y="217"/>
                  </a:lnTo>
                  <a:lnTo>
                    <a:pt x="29" y="176"/>
                  </a:lnTo>
                  <a:lnTo>
                    <a:pt x="50" y="139"/>
                  </a:lnTo>
                  <a:lnTo>
                    <a:pt x="75" y="106"/>
                  </a:lnTo>
                  <a:lnTo>
                    <a:pt x="105" y="75"/>
                  </a:lnTo>
                  <a:lnTo>
                    <a:pt x="139" y="50"/>
                  </a:lnTo>
                  <a:lnTo>
                    <a:pt x="176" y="29"/>
                  </a:lnTo>
                  <a:lnTo>
                    <a:pt x="217" y="14"/>
                  </a:lnTo>
                  <a:lnTo>
                    <a:pt x="260" y="3"/>
                  </a:lnTo>
                  <a:lnTo>
                    <a:pt x="30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Freeform 28">
              <a:extLst>
                <a:ext uri="{FF2B5EF4-FFF2-40B4-BE49-F238E27FC236}">
                  <a16:creationId xmlns:a16="http://schemas.microsoft.com/office/drawing/2014/main" id="{FA8C9667-E660-4689-B9BD-E74D67482254}"/>
                </a:ext>
              </a:extLst>
            </p:cNvPr>
            <p:cNvSpPr>
              <a:spLocks noEditPoints="1"/>
            </p:cNvSpPr>
            <p:nvPr/>
          </p:nvSpPr>
          <p:spPr bwMode="auto">
            <a:xfrm>
              <a:off x="5603875" y="2119313"/>
              <a:ext cx="471488" cy="471488"/>
            </a:xfrm>
            <a:custGeom>
              <a:avLst/>
              <a:gdLst>
                <a:gd name="T0" fmla="*/ 1645 w 2080"/>
                <a:gd name="T1" fmla="*/ 1236 h 2080"/>
                <a:gd name="T2" fmla="*/ 1544 w 2080"/>
                <a:gd name="T3" fmla="*/ 1463 h 2080"/>
                <a:gd name="T4" fmla="*/ 1301 w 2080"/>
                <a:gd name="T5" fmla="*/ 1667 h 2080"/>
                <a:gd name="T6" fmla="*/ 983 w 2080"/>
                <a:gd name="T7" fmla="*/ 1743 h 2080"/>
                <a:gd name="T8" fmla="*/ 955 w 2080"/>
                <a:gd name="T9" fmla="*/ 1630 h 2080"/>
                <a:gd name="T10" fmla="*/ 1157 w 2080"/>
                <a:gd name="T11" fmla="*/ 1605 h 2080"/>
                <a:gd name="T12" fmla="*/ 1398 w 2080"/>
                <a:gd name="T13" fmla="*/ 1460 h 2080"/>
                <a:gd name="T14" fmla="*/ 1544 w 2080"/>
                <a:gd name="T15" fmla="*/ 1222 h 2080"/>
                <a:gd name="T16" fmla="*/ 437 w 2080"/>
                <a:gd name="T17" fmla="*/ 818 h 2080"/>
                <a:gd name="T18" fmla="*/ 396 w 2080"/>
                <a:gd name="T19" fmla="*/ 1098 h 2080"/>
                <a:gd name="T20" fmla="*/ 485 w 2080"/>
                <a:gd name="T21" fmla="*/ 1354 h 2080"/>
                <a:gd name="T22" fmla="*/ 402 w 2080"/>
                <a:gd name="T23" fmla="*/ 1435 h 2080"/>
                <a:gd name="T24" fmla="*/ 292 w 2080"/>
                <a:gd name="T25" fmla="*/ 1162 h 2080"/>
                <a:gd name="T26" fmla="*/ 303 w 2080"/>
                <a:gd name="T27" fmla="*/ 865 h 2080"/>
                <a:gd name="T28" fmla="*/ 1035 w 2080"/>
                <a:gd name="T29" fmla="*/ 565 h 2080"/>
                <a:gd name="T30" fmla="*/ 1266 w 2080"/>
                <a:gd name="T31" fmla="*/ 655 h 2080"/>
                <a:gd name="T32" fmla="*/ 1376 w 2080"/>
                <a:gd name="T33" fmla="*/ 836 h 2080"/>
                <a:gd name="T34" fmla="*/ 1361 w 2080"/>
                <a:gd name="T35" fmla="*/ 1035 h 2080"/>
                <a:gd name="T36" fmla="*/ 1428 w 2080"/>
                <a:gd name="T37" fmla="*/ 1215 h 2080"/>
                <a:gd name="T38" fmla="*/ 1276 w 2080"/>
                <a:gd name="T39" fmla="*/ 1418 h 2080"/>
                <a:gd name="T40" fmla="*/ 1037 w 2080"/>
                <a:gd name="T41" fmla="*/ 1515 h 2080"/>
                <a:gd name="T42" fmla="*/ 887 w 2080"/>
                <a:gd name="T43" fmla="*/ 1448 h 2080"/>
                <a:gd name="T44" fmla="*/ 716 w 2080"/>
                <a:gd name="T45" fmla="*/ 1352 h 2080"/>
                <a:gd name="T46" fmla="*/ 568 w 2080"/>
                <a:gd name="T47" fmla="*/ 1276 h 2080"/>
                <a:gd name="T48" fmla="*/ 506 w 2080"/>
                <a:gd name="T49" fmla="*/ 1039 h 2080"/>
                <a:gd name="T50" fmla="*/ 580 w 2080"/>
                <a:gd name="T51" fmla="*/ 785 h 2080"/>
                <a:gd name="T52" fmla="*/ 750 w 2080"/>
                <a:gd name="T53" fmla="*/ 713 h 2080"/>
                <a:gd name="T54" fmla="*/ 879 w 2080"/>
                <a:gd name="T55" fmla="*/ 574 h 2080"/>
                <a:gd name="T56" fmla="*/ 1120 w 2080"/>
                <a:gd name="T57" fmla="*/ 351 h 2080"/>
                <a:gd name="T58" fmla="*/ 1416 w 2080"/>
                <a:gd name="T59" fmla="*/ 486 h 2080"/>
                <a:gd name="T60" fmla="*/ 1548 w 2080"/>
                <a:gd name="T61" fmla="*/ 688 h 2080"/>
                <a:gd name="T62" fmla="*/ 1365 w 2080"/>
                <a:gd name="T63" fmla="*/ 589 h 2080"/>
                <a:gd name="T64" fmla="*/ 1105 w 2080"/>
                <a:gd name="T65" fmla="*/ 462 h 2080"/>
                <a:gd name="T66" fmla="*/ 839 w 2080"/>
                <a:gd name="T67" fmla="*/ 468 h 2080"/>
                <a:gd name="T68" fmla="*/ 921 w 2080"/>
                <a:gd name="T69" fmla="*/ 340 h 2080"/>
                <a:gd name="T70" fmla="*/ 1955 w 2080"/>
                <a:gd name="T71" fmla="*/ 12 h 2080"/>
                <a:gd name="T72" fmla="*/ 2068 w 2080"/>
                <a:gd name="T73" fmla="*/ 125 h 2080"/>
                <a:gd name="T74" fmla="*/ 2064 w 2080"/>
                <a:gd name="T75" fmla="*/ 1358 h 2080"/>
                <a:gd name="T76" fmla="*/ 1748 w 2080"/>
                <a:gd name="T77" fmla="*/ 1319 h 2080"/>
                <a:gd name="T78" fmla="*/ 1867 w 2080"/>
                <a:gd name="T79" fmla="*/ 1108 h 2080"/>
                <a:gd name="T80" fmla="*/ 1908 w 2080"/>
                <a:gd name="T81" fmla="*/ 915 h 2080"/>
                <a:gd name="T82" fmla="*/ 1818 w 2080"/>
                <a:gd name="T83" fmla="*/ 748 h 2080"/>
                <a:gd name="T84" fmla="*/ 1648 w 2080"/>
                <a:gd name="T85" fmla="*/ 569 h 2080"/>
                <a:gd name="T86" fmla="*/ 1393 w 2080"/>
                <a:gd name="T87" fmla="*/ 336 h 2080"/>
                <a:gd name="T88" fmla="*/ 1057 w 2080"/>
                <a:gd name="T89" fmla="*/ 228 h 2080"/>
                <a:gd name="T90" fmla="*/ 715 w 2080"/>
                <a:gd name="T91" fmla="*/ 270 h 2080"/>
                <a:gd name="T92" fmla="*/ 521 w 2080"/>
                <a:gd name="T93" fmla="*/ 228 h 2080"/>
                <a:gd name="T94" fmla="*/ 350 w 2080"/>
                <a:gd name="T95" fmla="*/ 321 h 2080"/>
                <a:gd name="T96" fmla="*/ 281 w 2080"/>
                <a:gd name="T97" fmla="*/ 506 h 2080"/>
                <a:gd name="T98" fmla="*/ 237 w 2080"/>
                <a:gd name="T99" fmla="*/ 714 h 2080"/>
                <a:gd name="T100" fmla="*/ 168 w 2080"/>
                <a:gd name="T101" fmla="*/ 1039 h 2080"/>
                <a:gd name="T102" fmla="*/ 243 w 2080"/>
                <a:gd name="T103" fmla="*/ 1381 h 2080"/>
                <a:gd name="T104" fmla="*/ 394 w 2080"/>
                <a:gd name="T105" fmla="*/ 1617 h 2080"/>
                <a:gd name="T106" fmla="*/ 438 w 2080"/>
                <a:gd name="T107" fmla="*/ 1783 h 2080"/>
                <a:gd name="T108" fmla="*/ 594 w 2080"/>
                <a:gd name="T109" fmla="*/ 1899 h 2080"/>
                <a:gd name="T110" fmla="*/ 790 w 2080"/>
                <a:gd name="T111" fmla="*/ 1886 h 2080"/>
                <a:gd name="T112" fmla="*/ 1051 w 2080"/>
                <a:gd name="T113" fmla="*/ 1853 h 2080"/>
                <a:gd name="T114" fmla="*/ 1363 w 2080"/>
                <a:gd name="T115" fmla="*/ 1761 h 2080"/>
                <a:gd name="T116" fmla="*/ 1518 w 2080"/>
                <a:gd name="T117" fmla="*/ 2080 h 2080"/>
                <a:gd name="T118" fmla="*/ 68 w 2080"/>
                <a:gd name="T119" fmla="*/ 2035 h 2080"/>
                <a:gd name="T120" fmla="*/ 0 w 2080"/>
                <a:gd name="T121" fmla="*/ 1888 h 2080"/>
                <a:gd name="T122" fmla="*/ 44 w 2080"/>
                <a:gd name="T123" fmla="*/ 68 h 2080"/>
                <a:gd name="T124" fmla="*/ 191 w 2080"/>
                <a:gd name="T125" fmla="*/ 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0" h="2080">
                  <a:moveTo>
                    <a:pt x="1544" y="1222"/>
                  </a:moveTo>
                  <a:lnTo>
                    <a:pt x="1572" y="1230"/>
                  </a:lnTo>
                  <a:lnTo>
                    <a:pt x="1600" y="1235"/>
                  </a:lnTo>
                  <a:lnTo>
                    <a:pt x="1630" y="1237"/>
                  </a:lnTo>
                  <a:lnTo>
                    <a:pt x="1645" y="1236"/>
                  </a:lnTo>
                  <a:lnTo>
                    <a:pt x="1659" y="1234"/>
                  </a:lnTo>
                  <a:lnTo>
                    <a:pt x="1637" y="1295"/>
                  </a:lnTo>
                  <a:lnTo>
                    <a:pt x="1612" y="1354"/>
                  </a:lnTo>
                  <a:lnTo>
                    <a:pt x="1580" y="1410"/>
                  </a:lnTo>
                  <a:lnTo>
                    <a:pt x="1544" y="1463"/>
                  </a:lnTo>
                  <a:lnTo>
                    <a:pt x="1503" y="1513"/>
                  </a:lnTo>
                  <a:lnTo>
                    <a:pt x="1459" y="1557"/>
                  </a:lnTo>
                  <a:lnTo>
                    <a:pt x="1410" y="1598"/>
                  </a:lnTo>
                  <a:lnTo>
                    <a:pt x="1357" y="1635"/>
                  </a:lnTo>
                  <a:lnTo>
                    <a:pt x="1301" y="1667"/>
                  </a:lnTo>
                  <a:lnTo>
                    <a:pt x="1243" y="1693"/>
                  </a:lnTo>
                  <a:lnTo>
                    <a:pt x="1181" y="1714"/>
                  </a:lnTo>
                  <a:lnTo>
                    <a:pt x="1118" y="1730"/>
                  </a:lnTo>
                  <a:lnTo>
                    <a:pt x="1051" y="1740"/>
                  </a:lnTo>
                  <a:lnTo>
                    <a:pt x="983" y="1743"/>
                  </a:lnTo>
                  <a:lnTo>
                    <a:pt x="958" y="1742"/>
                  </a:lnTo>
                  <a:lnTo>
                    <a:pt x="933" y="1740"/>
                  </a:lnTo>
                  <a:lnTo>
                    <a:pt x="945" y="1705"/>
                  </a:lnTo>
                  <a:lnTo>
                    <a:pt x="953" y="1669"/>
                  </a:lnTo>
                  <a:lnTo>
                    <a:pt x="955" y="1630"/>
                  </a:lnTo>
                  <a:lnTo>
                    <a:pt x="955" y="1629"/>
                  </a:lnTo>
                  <a:lnTo>
                    <a:pt x="983" y="1630"/>
                  </a:lnTo>
                  <a:lnTo>
                    <a:pt x="1044" y="1628"/>
                  </a:lnTo>
                  <a:lnTo>
                    <a:pt x="1101" y="1618"/>
                  </a:lnTo>
                  <a:lnTo>
                    <a:pt x="1157" y="1605"/>
                  </a:lnTo>
                  <a:lnTo>
                    <a:pt x="1211" y="1585"/>
                  </a:lnTo>
                  <a:lnTo>
                    <a:pt x="1262" y="1560"/>
                  </a:lnTo>
                  <a:lnTo>
                    <a:pt x="1311" y="1531"/>
                  </a:lnTo>
                  <a:lnTo>
                    <a:pt x="1355" y="1498"/>
                  </a:lnTo>
                  <a:lnTo>
                    <a:pt x="1398" y="1460"/>
                  </a:lnTo>
                  <a:lnTo>
                    <a:pt x="1436" y="1419"/>
                  </a:lnTo>
                  <a:lnTo>
                    <a:pt x="1469" y="1374"/>
                  </a:lnTo>
                  <a:lnTo>
                    <a:pt x="1499" y="1327"/>
                  </a:lnTo>
                  <a:lnTo>
                    <a:pt x="1524" y="1275"/>
                  </a:lnTo>
                  <a:lnTo>
                    <a:pt x="1544" y="1222"/>
                  </a:lnTo>
                  <a:close/>
                  <a:moveTo>
                    <a:pt x="366" y="706"/>
                  </a:moveTo>
                  <a:lnTo>
                    <a:pt x="394" y="731"/>
                  </a:lnTo>
                  <a:lnTo>
                    <a:pt x="426" y="751"/>
                  </a:lnTo>
                  <a:lnTo>
                    <a:pt x="461" y="767"/>
                  </a:lnTo>
                  <a:lnTo>
                    <a:pt x="437" y="818"/>
                  </a:lnTo>
                  <a:lnTo>
                    <a:pt x="418" y="870"/>
                  </a:lnTo>
                  <a:lnTo>
                    <a:pt x="405" y="925"/>
                  </a:lnTo>
                  <a:lnTo>
                    <a:pt x="396" y="981"/>
                  </a:lnTo>
                  <a:lnTo>
                    <a:pt x="393" y="1039"/>
                  </a:lnTo>
                  <a:lnTo>
                    <a:pt x="396" y="1098"/>
                  </a:lnTo>
                  <a:lnTo>
                    <a:pt x="404" y="1153"/>
                  </a:lnTo>
                  <a:lnTo>
                    <a:pt x="417" y="1206"/>
                  </a:lnTo>
                  <a:lnTo>
                    <a:pt x="435" y="1258"/>
                  </a:lnTo>
                  <a:lnTo>
                    <a:pt x="457" y="1308"/>
                  </a:lnTo>
                  <a:lnTo>
                    <a:pt x="485" y="1354"/>
                  </a:lnTo>
                  <a:lnTo>
                    <a:pt x="516" y="1399"/>
                  </a:lnTo>
                  <a:lnTo>
                    <a:pt x="486" y="1423"/>
                  </a:lnTo>
                  <a:lnTo>
                    <a:pt x="460" y="1450"/>
                  </a:lnTo>
                  <a:lnTo>
                    <a:pt x="437" y="1481"/>
                  </a:lnTo>
                  <a:lnTo>
                    <a:pt x="402" y="1435"/>
                  </a:lnTo>
                  <a:lnTo>
                    <a:pt x="372" y="1385"/>
                  </a:lnTo>
                  <a:lnTo>
                    <a:pt x="344" y="1333"/>
                  </a:lnTo>
                  <a:lnTo>
                    <a:pt x="322" y="1278"/>
                  </a:lnTo>
                  <a:lnTo>
                    <a:pt x="304" y="1221"/>
                  </a:lnTo>
                  <a:lnTo>
                    <a:pt x="292" y="1162"/>
                  </a:lnTo>
                  <a:lnTo>
                    <a:pt x="283" y="1102"/>
                  </a:lnTo>
                  <a:lnTo>
                    <a:pt x="281" y="1039"/>
                  </a:lnTo>
                  <a:lnTo>
                    <a:pt x="283" y="980"/>
                  </a:lnTo>
                  <a:lnTo>
                    <a:pt x="291" y="922"/>
                  </a:lnTo>
                  <a:lnTo>
                    <a:pt x="303" y="865"/>
                  </a:lnTo>
                  <a:lnTo>
                    <a:pt x="319" y="810"/>
                  </a:lnTo>
                  <a:lnTo>
                    <a:pt x="340" y="757"/>
                  </a:lnTo>
                  <a:lnTo>
                    <a:pt x="366" y="706"/>
                  </a:lnTo>
                  <a:close/>
                  <a:moveTo>
                    <a:pt x="983" y="562"/>
                  </a:moveTo>
                  <a:lnTo>
                    <a:pt x="1035" y="565"/>
                  </a:lnTo>
                  <a:lnTo>
                    <a:pt x="1086" y="574"/>
                  </a:lnTo>
                  <a:lnTo>
                    <a:pt x="1135" y="586"/>
                  </a:lnTo>
                  <a:lnTo>
                    <a:pt x="1181" y="605"/>
                  </a:lnTo>
                  <a:lnTo>
                    <a:pt x="1224" y="627"/>
                  </a:lnTo>
                  <a:lnTo>
                    <a:pt x="1266" y="655"/>
                  </a:lnTo>
                  <a:lnTo>
                    <a:pt x="1304" y="686"/>
                  </a:lnTo>
                  <a:lnTo>
                    <a:pt x="1338" y="720"/>
                  </a:lnTo>
                  <a:lnTo>
                    <a:pt x="1369" y="758"/>
                  </a:lnTo>
                  <a:lnTo>
                    <a:pt x="1397" y="800"/>
                  </a:lnTo>
                  <a:lnTo>
                    <a:pt x="1376" y="836"/>
                  </a:lnTo>
                  <a:lnTo>
                    <a:pt x="1362" y="873"/>
                  </a:lnTo>
                  <a:lnTo>
                    <a:pt x="1352" y="914"/>
                  </a:lnTo>
                  <a:lnTo>
                    <a:pt x="1349" y="956"/>
                  </a:lnTo>
                  <a:lnTo>
                    <a:pt x="1352" y="996"/>
                  </a:lnTo>
                  <a:lnTo>
                    <a:pt x="1361" y="1035"/>
                  </a:lnTo>
                  <a:lnTo>
                    <a:pt x="1375" y="1072"/>
                  </a:lnTo>
                  <a:lnTo>
                    <a:pt x="1393" y="1106"/>
                  </a:lnTo>
                  <a:lnTo>
                    <a:pt x="1417" y="1138"/>
                  </a:lnTo>
                  <a:lnTo>
                    <a:pt x="1444" y="1165"/>
                  </a:lnTo>
                  <a:lnTo>
                    <a:pt x="1428" y="1215"/>
                  </a:lnTo>
                  <a:lnTo>
                    <a:pt x="1406" y="1261"/>
                  </a:lnTo>
                  <a:lnTo>
                    <a:pt x="1380" y="1306"/>
                  </a:lnTo>
                  <a:lnTo>
                    <a:pt x="1349" y="1347"/>
                  </a:lnTo>
                  <a:lnTo>
                    <a:pt x="1314" y="1384"/>
                  </a:lnTo>
                  <a:lnTo>
                    <a:pt x="1276" y="1418"/>
                  </a:lnTo>
                  <a:lnTo>
                    <a:pt x="1234" y="1447"/>
                  </a:lnTo>
                  <a:lnTo>
                    <a:pt x="1188" y="1472"/>
                  </a:lnTo>
                  <a:lnTo>
                    <a:pt x="1141" y="1492"/>
                  </a:lnTo>
                  <a:lnTo>
                    <a:pt x="1090" y="1506"/>
                  </a:lnTo>
                  <a:lnTo>
                    <a:pt x="1037" y="1515"/>
                  </a:lnTo>
                  <a:lnTo>
                    <a:pt x="983" y="1518"/>
                  </a:lnTo>
                  <a:lnTo>
                    <a:pt x="956" y="1517"/>
                  </a:lnTo>
                  <a:lnTo>
                    <a:pt x="930" y="1515"/>
                  </a:lnTo>
                  <a:lnTo>
                    <a:pt x="911" y="1480"/>
                  </a:lnTo>
                  <a:lnTo>
                    <a:pt x="887" y="1448"/>
                  </a:lnTo>
                  <a:lnTo>
                    <a:pt x="860" y="1420"/>
                  </a:lnTo>
                  <a:lnTo>
                    <a:pt x="828" y="1395"/>
                  </a:lnTo>
                  <a:lnTo>
                    <a:pt x="793" y="1375"/>
                  </a:lnTo>
                  <a:lnTo>
                    <a:pt x="756" y="1362"/>
                  </a:lnTo>
                  <a:lnTo>
                    <a:pt x="716" y="1352"/>
                  </a:lnTo>
                  <a:lnTo>
                    <a:pt x="674" y="1349"/>
                  </a:lnTo>
                  <a:lnTo>
                    <a:pt x="649" y="1351"/>
                  </a:lnTo>
                  <a:lnTo>
                    <a:pt x="624" y="1354"/>
                  </a:lnTo>
                  <a:lnTo>
                    <a:pt x="595" y="1316"/>
                  </a:lnTo>
                  <a:lnTo>
                    <a:pt x="568" y="1276"/>
                  </a:lnTo>
                  <a:lnTo>
                    <a:pt x="547" y="1233"/>
                  </a:lnTo>
                  <a:lnTo>
                    <a:pt x="529" y="1187"/>
                  </a:lnTo>
                  <a:lnTo>
                    <a:pt x="517" y="1140"/>
                  </a:lnTo>
                  <a:lnTo>
                    <a:pt x="508" y="1091"/>
                  </a:lnTo>
                  <a:lnTo>
                    <a:pt x="506" y="1039"/>
                  </a:lnTo>
                  <a:lnTo>
                    <a:pt x="509" y="985"/>
                  </a:lnTo>
                  <a:lnTo>
                    <a:pt x="519" y="931"/>
                  </a:lnTo>
                  <a:lnTo>
                    <a:pt x="533" y="880"/>
                  </a:lnTo>
                  <a:lnTo>
                    <a:pt x="555" y="831"/>
                  </a:lnTo>
                  <a:lnTo>
                    <a:pt x="580" y="785"/>
                  </a:lnTo>
                  <a:lnTo>
                    <a:pt x="618" y="780"/>
                  </a:lnTo>
                  <a:lnTo>
                    <a:pt x="655" y="770"/>
                  </a:lnTo>
                  <a:lnTo>
                    <a:pt x="690" y="755"/>
                  </a:lnTo>
                  <a:lnTo>
                    <a:pt x="722" y="735"/>
                  </a:lnTo>
                  <a:lnTo>
                    <a:pt x="750" y="713"/>
                  </a:lnTo>
                  <a:lnTo>
                    <a:pt x="775" y="686"/>
                  </a:lnTo>
                  <a:lnTo>
                    <a:pt x="798" y="656"/>
                  </a:lnTo>
                  <a:lnTo>
                    <a:pt x="816" y="623"/>
                  </a:lnTo>
                  <a:lnTo>
                    <a:pt x="829" y="588"/>
                  </a:lnTo>
                  <a:lnTo>
                    <a:pt x="879" y="574"/>
                  </a:lnTo>
                  <a:lnTo>
                    <a:pt x="931" y="565"/>
                  </a:lnTo>
                  <a:lnTo>
                    <a:pt x="983" y="562"/>
                  </a:lnTo>
                  <a:close/>
                  <a:moveTo>
                    <a:pt x="983" y="337"/>
                  </a:moveTo>
                  <a:lnTo>
                    <a:pt x="1052" y="340"/>
                  </a:lnTo>
                  <a:lnTo>
                    <a:pt x="1120" y="351"/>
                  </a:lnTo>
                  <a:lnTo>
                    <a:pt x="1184" y="367"/>
                  </a:lnTo>
                  <a:lnTo>
                    <a:pt x="1247" y="389"/>
                  </a:lnTo>
                  <a:lnTo>
                    <a:pt x="1306" y="415"/>
                  </a:lnTo>
                  <a:lnTo>
                    <a:pt x="1363" y="448"/>
                  </a:lnTo>
                  <a:lnTo>
                    <a:pt x="1416" y="486"/>
                  </a:lnTo>
                  <a:lnTo>
                    <a:pt x="1464" y="528"/>
                  </a:lnTo>
                  <a:lnTo>
                    <a:pt x="1510" y="575"/>
                  </a:lnTo>
                  <a:lnTo>
                    <a:pt x="1550" y="625"/>
                  </a:lnTo>
                  <a:lnTo>
                    <a:pt x="1586" y="679"/>
                  </a:lnTo>
                  <a:lnTo>
                    <a:pt x="1548" y="688"/>
                  </a:lnTo>
                  <a:lnTo>
                    <a:pt x="1512" y="701"/>
                  </a:lnTo>
                  <a:lnTo>
                    <a:pt x="1479" y="719"/>
                  </a:lnTo>
                  <a:lnTo>
                    <a:pt x="1445" y="673"/>
                  </a:lnTo>
                  <a:lnTo>
                    <a:pt x="1407" y="630"/>
                  </a:lnTo>
                  <a:lnTo>
                    <a:pt x="1365" y="589"/>
                  </a:lnTo>
                  <a:lnTo>
                    <a:pt x="1318" y="555"/>
                  </a:lnTo>
                  <a:lnTo>
                    <a:pt x="1270" y="524"/>
                  </a:lnTo>
                  <a:lnTo>
                    <a:pt x="1217" y="498"/>
                  </a:lnTo>
                  <a:lnTo>
                    <a:pt x="1162" y="477"/>
                  </a:lnTo>
                  <a:lnTo>
                    <a:pt x="1105" y="462"/>
                  </a:lnTo>
                  <a:lnTo>
                    <a:pt x="1045" y="453"/>
                  </a:lnTo>
                  <a:lnTo>
                    <a:pt x="983" y="450"/>
                  </a:lnTo>
                  <a:lnTo>
                    <a:pt x="934" y="452"/>
                  </a:lnTo>
                  <a:lnTo>
                    <a:pt x="886" y="458"/>
                  </a:lnTo>
                  <a:lnTo>
                    <a:pt x="839" y="468"/>
                  </a:lnTo>
                  <a:lnTo>
                    <a:pt x="831" y="431"/>
                  </a:lnTo>
                  <a:lnTo>
                    <a:pt x="819" y="395"/>
                  </a:lnTo>
                  <a:lnTo>
                    <a:pt x="802" y="361"/>
                  </a:lnTo>
                  <a:lnTo>
                    <a:pt x="861" y="349"/>
                  </a:lnTo>
                  <a:lnTo>
                    <a:pt x="921" y="340"/>
                  </a:lnTo>
                  <a:lnTo>
                    <a:pt x="983" y="337"/>
                  </a:lnTo>
                  <a:close/>
                  <a:moveTo>
                    <a:pt x="191" y="0"/>
                  </a:moveTo>
                  <a:lnTo>
                    <a:pt x="1888" y="0"/>
                  </a:lnTo>
                  <a:lnTo>
                    <a:pt x="1923" y="3"/>
                  </a:lnTo>
                  <a:lnTo>
                    <a:pt x="1955" y="12"/>
                  </a:lnTo>
                  <a:lnTo>
                    <a:pt x="1985" y="26"/>
                  </a:lnTo>
                  <a:lnTo>
                    <a:pt x="2011" y="45"/>
                  </a:lnTo>
                  <a:lnTo>
                    <a:pt x="2035" y="68"/>
                  </a:lnTo>
                  <a:lnTo>
                    <a:pt x="2054" y="95"/>
                  </a:lnTo>
                  <a:lnTo>
                    <a:pt x="2068" y="125"/>
                  </a:lnTo>
                  <a:lnTo>
                    <a:pt x="2077" y="157"/>
                  </a:lnTo>
                  <a:lnTo>
                    <a:pt x="2080" y="192"/>
                  </a:lnTo>
                  <a:lnTo>
                    <a:pt x="2080" y="1353"/>
                  </a:lnTo>
                  <a:lnTo>
                    <a:pt x="2073" y="1355"/>
                  </a:lnTo>
                  <a:lnTo>
                    <a:pt x="2064" y="1358"/>
                  </a:lnTo>
                  <a:lnTo>
                    <a:pt x="1619" y="1548"/>
                  </a:lnTo>
                  <a:lnTo>
                    <a:pt x="1659" y="1496"/>
                  </a:lnTo>
                  <a:lnTo>
                    <a:pt x="1693" y="1440"/>
                  </a:lnTo>
                  <a:lnTo>
                    <a:pt x="1723" y="1381"/>
                  </a:lnTo>
                  <a:lnTo>
                    <a:pt x="1748" y="1319"/>
                  </a:lnTo>
                  <a:lnTo>
                    <a:pt x="1769" y="1256"/>
                  </a:lnTo>
                  <a:lnTo>
                    <a:pt x="1784" y="1191"/>
                  </a:lnTo>
                  <a:lnTo>
                    <a:pt x="1816" y="1166"/>
                  </a:lnTo>
                  <a:lnTo>
                    <a:pt x="1843" y="1139"/>
                  </a:lnTo>
                  <a:lnTo>
                    <a:pt x="1867" y="1108"/>
                  </a:lnTo>
                  <a:lnTo>
                    <a:pt x="1886" y="1073"/>
                  </a:lnTo>
                  <a:lnTo>
                    <a:pt x="1899" y="1036"/>
                  </a:lnTo>
                  <a:lnTo>
                    <a:pt x="1908" y="997"/>
                  </a:lnTo>
                  <a:lnTo>
                    <a:pt x="1911" y="956"/>
                  </a:lnTo>
                  <a:lnTo>
                    <a:pt x="1908" y="915"/>
                  </a:lnTo>
                  <a:lnTo>
                    <a:pt x="1899" y="877"/>
                  </a:lnTo>
                  <a:lnTo>
                    <a:pt x="1886" y="840"/>
                  </a:lnTo>
                  <a:lnTo>
                    <a:pt x="1868" y="806"/>
                  </a:lnTo>
                  <a:lnTo>
                    <a:pt x="1844" y="775"/>
                  </a:lnTo>
                  <a:lnTo>
                    <a:pt x="1818" y="748"/>
                  </a:lnTo>
                  <a:lnTo>
                    <a:pt x="1788" y="725"/>
                  </a:lnTo>
                  <a:lnTo>
                    <a:pt x="1755" y="705"/>
                  </a:lnTo>
                  <a:lnTo>
                    <a:pt x="1719" y="690"/>
                  </a:lnTo>
                  <a:lnTo>
                    <a:pt x="1686" y="629"/>
                  </a:lnTo>
                  <a:lnTo>
                    <a:pt x="1648" y="569"/>
                  </a:lnTo>
                  <a:lnTo>
                    <a:pt x="1606" y="514"/>
                  </a:lnTo>
                  <a:lnTo>
                    <a:pt x="1558" y="464"/>
                  </a:lnTo>
                  <a:lnTo>
                    <a:pt x="1507" y="416"/>
                  </a:lnTo>
                  <a:lnTo>
                    <a:pt x="1453" y="374"/>
                  </a:lnTo>
                  <a:lnTo>
                    <a:pt x="1393" y="336"/>
                  </a:lnTo>
                  <a:lnTo>
                    <a:pt x="1332" y="303"/>
                  </a:lnTo>
                  <a:lnTo>
                    <a:pt x="1268" y="276"/>
                  </a:lnTo>
                  <a:lnTo>
                    <a:pt x="1200" y="254"/>
                  </a:lnTo>
                  <a:lnTo>
                    <a:pt x="1129" y="238"/>
                  </a:lnTo>
                  <a:lnTo>
                    <a:pt x="1057" y="228"/>
                  </a:lnTo>
                  <a:lnTo>
                    <a:pt x="983" y="225"/>
                  </a:lnTo>
                  <a:lnTo>
                    <a:pt x="914" y="228"/>
                  </a:lnTo>
                  <a:lnTo>
                    <a:pt x="846" y="237"/>
                  </a:lnTo>
                  <a:lnTo>
                    <a:pt x="780" y="251"/>
                  </a:lnTo>
                  <a:lnTo>
                    <a:pt x="715" y="270"/>
                  </a:lnTo>
                  <a:lnTo>
                    <a:pt x="680" y="251"/>
                  </a:lnTo>
                  <a:lnTo>
                    <a:pt x="643" y="237"/>
                  </a:lnTo>
                  <a:lnTo>
                    <a:pt x="603" y="228"/>
                  </a:lnTo>
                  <a:lnTo>
                    <a:pt x="562" y="225"/>
                  </a:lnTo>
                  <a:lnTo>
                    <a:pt x="521" y="228"/>
                  </a:lnTo>
                  <a:lnTo>
                    <a:pt x="481" y="237"/>
                  </a:lnTo>
                  <a:lnTo>
                    <a:pt x="444" y="250"/>
                  </a:lnTo>
                  <a:lnTo>
                    <a:pt x="409" y="270"/>
                  </a:lnTo>
                  <a:lnTo>
                    <a:pt x="377" y="294"/>
                  </a:lnTo>
                  <a:lnTo>
                    <a:pt x="350" y="321"/>
                  </a:lnTo>
                  <a:lnTo>
                    <a:pt x="326" y="353"/>
                  </a:lnTo>
                  <a:lnTo>
                    <a:pt x="306" y="388"/>
                  </a:lnTo>
                  <a:lnTo>
                    <a:pt x="293" y="425"/>
                  </a:lnTo>
                  <a:lnTo>
                    <a:pt x="284" y="465"/>
                  </a:lnTo>
                  <a:lnTo>
                    <a:pt x="281" y="506"/>
                  </a:lnTo>
                  <a:lnTo>
                    <a:pt x="283" y="539"/>
                  </a:lnTo>
                  <a:lnTo>
                    <a:pt x="288" y="569"/>
                  </a:lnTo>
                  <a:lnTo>
                    <a:pt x="298" y="600"/>
                  </a:lnTo>
                  <a:lnTo>
                    <a:pt x="265" y="656"/>
                  </a:lnTo>
                  <a:lnTo>
                    <a:pt x="237" y="714"/>
                  </a:lnTo>
                  <a:lnTo>
                    <a:pt x="212" y="775"/>
                  </a:lnTo>
                  <a:lnTo>
                    <a:pt x="193" y="839"/>
                  </a:lnTo>
                  <a:lnTo>
                    <a:pt x="180" y="904"/>
                  </a:lnTo>
                  <a:lnTo>
                    <a:pt x="171" y="971"/>
                  </a:lnTo>
                  <a:lnTo>
                    <a:pt x="168" y="1039"/>
                  </a:lnTo>
                  <a:lnTo>
                    <a:pt x="171" y="1112"/>
                  </a:lnTo>
                  <a:lnTo>
                    <a:pt x="181" y="1182"/>
                  </a:lnTo>
                  <a:lnTo>
                    <a:pt x="197" y="1251"/>
                  </a:lnTo>
                  <a:lnTo>
                    <a:pt x="217" y="1316"/>
                  </a:lnTo>
                  <a:lnTo>
                    <a:pt x="243" y="1381"/>
                  </a:lnTo>
                  <a:lnTo>
                    <a:pt x="275" y="1441"/>
                  </a:lnTo>
                  <a:lnTo>
                    <a:pt x="311" y="1499"/>
                  </a:lnTo>
                  <a:lnTo>
                    <a:pt x="351" y="1553"/>
                  </a:lnTo>
                  <a:lnTo>
                    <a:pt x="396" y="1604"/>
                  </a:lnTo>
                  <a:lnTo>
                    <a:pt x="394" y="1617"/>
                  </a:lnTo>
                  <a:lnTo>
                    <a:pt x="393" y="1630"/>
                  </a:lnTo>
                  <a:lnTo>
                    <a:pt x="396" y="1672"/>
                  </a:lnTo>
                  <a:lnTo>
                    <a:pt x="405" y="1711"/>
                  </a:lnTo>
                  <a:lnTo>
                    <a:pt x="419" y="1748"/>
                  </a:lnTo>
                  <a:lnTo>
                    <a:pt x="438" y="1783"/>
                  </a:lnTo>
                  <a:lnTo>
                    <a:pt x="463" y="1815"/>
                  </a:lnTo>
                  <a:lnTo>
                    <a:pt x="490" y="1842"/>
                  </a:lnTo>
                  <a:lnTo>
                    <a:pt x="521" y="1867"/>
                  </a:lnTo>
                  <a:lnTo>
                    <a:pt x="556" y="1886"/>
                  </a:lnTo>
                  <a:lnTo>
                    <a:pt x="594" y="1899"/>
                  </a:lnTo>
                  <a:lnTo>
                    <a:pt x="633" y="1909"/>
                  </a:lnTo>
                  <a:lnTo>
                    <a:pt x="674" y="1911"/>
                  </a:lnTo>
                  <a:lnTo>
                    <a:pt x="715" y="1909"/>
                  </a:lnTo>
                  <a:lnTo>
                    <a:pt x="753" y="1899"/>
                  </a:lnTo>
                  <a:lnTo>
                    <a:pt x="790" y="1886"/>
                  </a:lnTo>
                  <a:lnTo>
                    <a:pt x="824" y="1867"/>
                  </a:lnTo>
                  <a:lnTo>
                    <a:pt x="855" y="1844"/>
                  </a:lnTo>
                  <a:lnTo>
                    <a:pt x="918" y="1852"/>
                  </a:lnTo>
                  <a:lnTo>
                    <a:pt x="983" y="1855"/>
                  </a:lnTo>
                  <a:lnTo>
                    <a:pt x="1051" y="1853"/>
                  </a:lnTo>
                  <a:lnTo>
                    <a:pt x="1118" y="1844"/>
                  </a:lnTo>
                  <a:lnTo>
                    <a:pt x="1182" y="1831"/>
                  </a:lnTo>
                  <a:lnTo>
                    <a:pt x="1244" y="1812"/>
                  </a:lnTo>
                  <a:lnTo>
                    <a:pt x="1305" y="1788"/>
                  </a:lnTo>
                  <a:lnTo>
                    <a:pt x="1363" y="1761"/>
                  </a:lnTo>
                  <a:lnTo>
                    <a:pt x="1418" y="1729"/>
                  </a:lnTo>
                  <a:lnTo>
                    <a:pt x="1470" y="1692"/>
                  </a:lnTo>
                  <a:lnTo>
                    <a:pt x="1520" y="1652"/>
                  </a:lnTo>
                  <a:lnTo>
                    <a:pt x="1518" y="1666"/>
                  </a:lnTo>
                  <a:lnTo>
                    <a:pt x="1518" y="2080"/>
                  </a:lnTo>
                  <a:lnTo>
                    <a:pt x="191" y="2080"/>
                  </a:lnTo>
                  <a:lnTo>
                    <a:pt x="157" y="2077"/>
                  </a:lnTo>
                  <a:lnTo>
                    <a:pt x="125" y="2068"/>
                  </a:lnTo>
                  <a:lnTo>
                    <a:pt x="95" y="2054"/>
                  </a:lnTo>
                  <a:lnTo>
                    <a:pt x="68" y="2035"/>
                  </a:lnTo>
                  <a:lnTo>
                    <a:pt x="44" y="2011"/>
                  </a:lnTo>
                  <a:lnTo>
                    <a:pt x="25" y="1985"/>
                  </a:lnTo>
                  <a:lnTo>
                    <a:pt x="12" y="1955"/>
                  </a:lnTo>
                  <a:lnTo>
                    <a:pt x="3" y="1923"/>
                  </a:lnTo>
                  <a:lnTo>
                    <a:pt x="0" y="1888"/>
                  </a:lnTo>
                  <a:lnTo>
                    <a:pt x="0" y="192"/>
                  </a:lnTo>
                  <a:lnTo>
                    <a:pt x="3" y="157"/>
                  </a:lnTo>
                  <a:lnTo>
                    <a:pt x="12" y="125"/>
                  </a:lnTo>
                  <a:lnTo>
                    <a:pt x="25" y="95"/>
                  </a:lnTo>
                  <a:lnTo>
                    <a:pt x="44" y="68"/>
                  </a:lnTo>
                  <a:lnTo>
                    <a:pt x="68" y="45"/>
                  </a:lnTo>
                  <a:lnTo>
                    <a:pt x="95" y="26"/>
                  </a:lnTo>
                  <a:lnTo>
                    <a:pt x="125" y="12"/>
                  </a:lnTo>
                  <a:lnTo>
                    <a:pt x="157" y="3"/>
                  </a:lnTo>
                  <a:lnTo>
                    <a:pt x="19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9">
              <a:extLst>
                <a:ext uri="{FF2B5EF4-FFF2-40B4-BE49-F238E27FC236}">
                  <a16:creationId xmlns:a16="http://schemas.microsoft.com/office/drawing/2014/main" id="{DB36BCAF-2203-43E9-A2B1-5309292D837E}"/>
                </a:ext>
              </a:extLst>
            </p:cNvPr>
            <p:cNvSpPr>
              <a:spLocks noEditPoints="1"/>
            </p:cNvSpPr>
            <p:nvPr/>
          </p:nvSpPr>
          <p:spPr bwMode="auto">
            <a:xfrm>
              <a:off x="5692775" y="2195513"/>
              <a:ext cx="498475" cy="498475"/>
            </a:xfrm>
            <a:custGeom>
              <a:avLst/>
              <a:gdLst>
                <a:gd name="T0" fmla="*/ 2193 w 2193"/>
                <a:gd name="T1" fmla="*/ 1253 h 2193"/>
                <a:gd name="T2" fmla="*/ 1716 w 2193"/>
                <a:gd name="T3" fmla="*/ 2193 h 2193"/>
                <a:gd name="T4" fmla="*/ 1237 w 2193"/>
                <a:gd name="T5" fmla="*/ 1329 h 2193"/>
                <a:gd name="T6" fmla="*/ 281 w 2193"/>
                <a:gd name="T7" fmla="*/ 1125 h 2193"/>
                <a:gd name="T8" fmla="*/ 340 w 2193"/>
                <a:gd name="T9" fmla="*/ 1136 h 2193"/>
                <a:gd name="T10" fmla="*/ 390 w 2193"/>
                <a:gd name="T11" fmla="*/ 1164 h 2193"/>
                <a:gd name="T12" fmla="*/ 427 w 2193"/>
                <a:gd name="T13" fmla="*/ 1208 h 2193"/>
                <a:gd name="T14" fmla="*/ 447 w 2193"/>
                <a:gd name="T15" fmla="*/ 1263 h 2193"/>
                <a:gd name="T16" fmla="*/ 447 w 2193"/>
                <a:gd name="T17" fmla="*/ 1324 h 2193"/>
                <a:gd name="T18" fmla="*/ 427 w 2193"/>
                <a:gd name="T19" fmla="*/ 1379 h 2193"/>
                <a:gd name="T20" fmla="*/ 390 w 2193"/>
                <a:gd name="T21" fmla="*/ 1422 h 2193"/>
                <a:gd name="T22" fmla="*/ 340 w 2193"/>
                <a:gd name="T23" fmla="*/ 1451 h 2193"/>
                <a:gd name="T24" fmla="*/ 281 w 2193"/>
                <a:gd name="T25" fmla="*/ 1462 h 2193"/>
                <a:gd name="T26" fmla="*/ 223 w 2193"/>
                <a:gd name="T27" fmla="*/ 1451 h 2193"/>
                <a:gd name="T28" fmla="*/ 172 w 2193"/>
                <a:gd name="T29" fmla="*/ 1422 h 2193"/>
                <a:gd name="T30" fmla="*/ 135 w 2193"/>
                <a:gd name="T31" fmla="*/ 1379 h 2193"/>
                <a:gd name="T32" fmla="*/ 115 w 2193"/>
                <a:gd name="T33" fmla="*/ 1324 h 2193"/>
                <a:gd name="T34" fmla="*/ 115 w 2193"/>
                <a:gd name="T35" fmla="*/ 1263 h 2193"/>
                <a:gd name="T36" fmla="*/ 135 w 2193"/>
                <a:gd name="T37" fmla="*/ 1208 h 2193"/>
                <a:gd name="T38" fmla="*/ 172 w 2193"/>
                <a:gd name="T39" fmla="*/ 1164 h 2193"/>
                <a:gd name="T40" fmla="*/ 223 w 2193"/>
                <a:gd name="T41" fmla="*/ 1136 h 2193"/>
                <a:gd name="T42" fmla="*/ 281 w 2193"/>
                <a:gd name="T43" fmla="*/ 1125 h 2193"/>
                <a:gd name="T44" fmla="*/ 1268 w 2193"/>
                <a:gd name="T45" fmla="*/ 453 h 2193"/>
                <a:gd name="T46" fmla="*/ 1323 w 2193"/>
                <a:gd name="T47" fmla="*/ 473 h 2193"/>
                <a:gd name="T48" fmla="*/ 1366 w 2193"/>
                <a:gd name="T49" fmla="*/ 510 h 2193"/>
                <a:gd name="T50" fmla="*/ 1395 w 2193"/>
                <a:gd name="T51" fmla="*/ 560 h 2193"/>
                <a:gd name="T52" fmla="*/ 1406 w 2193"/>
                <a:gd name="T53" fmla="*/ 619 h 2193"/>
                <a:gd name="T54" fmla="*/ 1395 w 2193"/>
                <a:gd name="T55" fmla="*/ 677 h 2193"/>
                <a:gd name="T56" fmla="*/ 1366 w 2193"/>
                <a:gd name="T57" fmla="*/ 728 h 2193"/>
                <a:gd name="T58" fmla="*/ 1323 w 2193"/>
                <a:gd name="T59" fmla="*/ 765 h 2193"/>
                <a:gd name="T60" fmla="*/ 1268 w 2193"/>
                <a:gd name="T61" fmla="*/ 785 h 2193"/>
                <a:gd name="T62" fmla="*/ 1206 w 2193"/>
                <a:gd name="T63" fmla="*/ 785 h 2193"/>
                <a:gd name="T64" fmla="*/ 1152 w 2193"/>
                <a:gd name="T65" fmla="*/ 765 h 2193"/>
                <a:gd name="T66" fmla="*/ 1108 w 2193"/>
                <a:gd name="T67" fmla="*/ 728 h 2193"/>
                <a:gd name="T68" fmla="*/ 1079 w 2193"/>
                <a:gd name="T69" fmla="*/ 677 h 2193"/>
                <a:gd name="T70" fmla="*/ 1068 w 2193"/>
                <a:gd name="T71" fmla="*/ 619 h 2193"/>
                <a:gd name="T72" fmla="*/ 1079 w 2193"/>
                <a:gd name="T73" fmla="*/ 560 h 2193"/>
                <a:gd name="T74" fmla="*/ 1108 w 2193"/>
                <a:gd name="T75" fmla="*/ 510 h 2193"/>
                <a:gd name="T76" fmla="*/ 1152 w 2193"/>
                <a:gd name="T77" fmla="*/ 473 h 2193"/>
                <a:gd name="T78" fmla="*/ 1206 w 2193"/>
                <a:gd name="T79" fmla="*/ 453 h 2193"/>
                <a:gd name="T80" fmla="*/ 169 w 2193"/>
                <a:gd name="T81" fmla="*/ 0 h 2193"/>
                <a:gd name="T82" fmla="*/ 228 w 2193"/>
                <a:gd name="T83" fmla="*/ 11 h 2193"/>
                <a:gd name="T84" fmla="*/ 278 w 2193"/>
                <a:gd name="T85" fmla="*/ 40 h 2193"/>
                <a:gd name="T86" fmla="*/ 315 w 2193"/>
                <a:gd name="T87" fmla="*/ 83 h 2193"/>
                <a:gd name="T88" fmla="*/ 335 w 2193"/>
                <a:gd name="T89" fmla="*/ 138 h 2193"/>
                <a:gd name="T90" fmla="*/ 335 w 2193"/>
                <a:gd name="T91" fmla="*/ 200 h 2193"/>
                <a:gd name="T92" fmla="*/ 315 w 2193"/>
                <a:gd name="T93" fmla="*/ 254 h 2193"/>
                <a:gd name="T94" fmla="*/ 278 w 2193"/>
                <a:gd name="T95" fmla="*/ 298 h 2193"/>
                <a:gd name="T96" fmla="*/ 228 w 2193"/>
                <a:gd name="T97" fmla="*/ 327 h 2193"/>
                <a:gd name="T98" fmla="*/ 169 w 2193"/>
                <a:gd name="T99" fmla="*/ 338 h 2193"/>
                <a:gd name="T100" fmla="*/ 110 w 2193"/>
                <a:gd name="T101" fmla="*/ 327 h 2193"/>
                <a:gd name="T102" fmla="*/ 60 w 2193"/>
                <a:gd name="T103" fmla="*/ 298 h 2193"/>
                <a:gd name="T104" fmla="*/ 23 w 2193"/>
                <a:gd name="T105" fmla="*/ 254 h 2193"/>
                <a:gd name="T106" fmla="*/ 3 w 2193"/>
                <a:gd name="T107" fmla="*/ 200 h 2193"/>
                <a:gd name="T108" fmla="*/ 3 w 2193"/>
                <a:gd name="T109" fmla="*/ 138 h 2193"/>
                <a:gd name="T110" fmla="*/ 23 w 2193"/>
                <a:gd name="T111" fmla="*/ 83 h 2193"/>
                <a:gd name="T112" fmla="*/ 60 w 2193"/>
                <a:gd name="T113" fmla="*/ 40 h 2193"/>
                <a:gd name="T114" fmla="*/ 110 w 2193"/>
                <a:gd name="T115" fmla="*/ 11 h 2193"/>
                <a:gd name="T116" fmla="*/ 169 w 2193"/>
                <a:gd name="T117" fmla="*/ 0 h 2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3" h="2193">
                  <a:moveTo>
                    <a:pt x="1716" y="1125"/>
                  </a:moveTo>
                  <a:lnTo>
                    <a:pt x="2193" y="1253"/>
                  </a:lnTo>
                  <a:lnTo>
                    <a:pt x="2193" y="1983"/>
                  </a:lnTo>
                  <a:lnTo>
                    <a:pt x="1716" y="2193"/>
                  </a:lnTo>
                  <a:lnTo>
                    <a:pt x="1237" y="2059"/>
                  </a:lnTo>
                  <a:lnTo>
                    <a:pt x="1237" y="1329"/>
                  </a:lnTo>
                  <a:lnTo>
                    <a:pt x="1716" y="1125"/>
                  </a:lnTo>
                  <a:close/>
                  <a:moveTo>
                    <a:pt x="281" y="1125"/>
                  </a:moveTo>
                  <a:lnTo>
                    <a:pt x="312" y="1127"/>
                  </a:lnTo>
                  <a:lnTo>
                    <a:pt x="340" y="1136"/>
                  </a:lnTo>
                  <a:lnTo>
                    <a:pt x="367" y="1147"/>
                  </a:lnTo>
                  <a:lnTo>
                    <a:pt x="390" y="1164"/>
                  </a:lnTo>
                  <a:lnTo>
                    <a:pt x="410" y="1184"/>
                  </a:lnTo>
                  <a:lnTo>
                    <a:pt x="427" y="1208"/>
                  </a:lnTo>
                  <a:lnTo>
                    <a:pt x="439" y="1235"/>
                  </a:lnTo>
                  <a:lnTo>
                    <a:pt x="447" y="1263"/>
                  </a:lnTo>
                  <a:lnTo>
                    <a:pt x="450" y="1293"/>
                  </a:lnTo>
                  <a:lnTo>
                    <a:pt x="447" y="1324"/>
                  </a:lnTo>
                  <a:lnTo>
                    <a:pt x="439" y="1352"/>
                  </a:lnTo>
                  <a:lnTo>
                    <a:pt x="427" y="1379"/>
                  </a:lnTo>
                  <a:lnTo>
                    <a:pt x="410" y="1402"/>
                  </a:lnTo>
                  <a:lnTo>
                    <a:pt x="390" y="1422"/>
                  </a:lnTo>
                  <a:lnTo>
                    <a:pt x="367" y="1439"/>
                  </a:lnTo>
                  <a:lnTo>
                    <a:pt x="340" y="1451"/>
                  </a:lnTo>
                  <a:lnTo>
                    <a:pt x="312" y="1459"/>
                  </a:lnTo>
                  <a:lnTo>
                    <a:pt x="281" y="1462"/>
                  </a:lnTo>
                  <a:lnTo>
                    <a:pt x="251" y="1459"/>
                  </a:lnTo>
                  <a:lnTo>
                    <a:pt x="223" y="1451"/>
                  </a:lnTo>
                  <a:lnTo>
                    <a:pt x="196" y="1439"/>
                  </a:lnTo>
                  <a:lnTo>
                    <a:pt x="172" y="1422"/>
                  </a:lnTo>
                  <a:lnTo>
                    <a:pt x="152" y="1402"/>
                  </a:lnTo>
                  <a:lnTo>
                    <a:pt x="135" y="1379"/>
                  </a:lnTo>
                  <a:lnTo>
                    <a:pt x="124" y="1352"/>
                  </a:lnTo>
                  <a:lnTo>
                    <a:pt x="115" y="1324"/>
                  </a:lnTo>
                  <a:lnTo>
                    <a:pt x="113" y="1293"/>
                  </a:lnTo>
                  <a:lnTo>
                    <a:pt x="115" y="1263"/>
                  </a:lnTo>
                  <a:lnTo>
                    <a:pt x="124" y="1235"/>
                  </a:lnTo>
                  <a:lnTo>
                    <a:pt x="135" y="1208"/>
                  </a:lnTo>
                  <a:lnTo>
                    <a:pt x="152" y="1184"/>
                  </a:lnTo>
                  <a:lnTo>
                    <a:pt x="172" y="1164"/>
                  </a:lnTo>
                  <a:lnTo>
                    <a:pt x="196" y="1147"/>
                  </a:lnTo>
                  <a:lnTo>
                    <a:pt x="223" y="1136"/>
                  </a:lnTo>
                  <a:lnTo>
                    <a:pt x="251" y="1127"/>
                  </a:lnTo>
                  <a:lnTo>
                    <a:pt x="281" y="1125"/>
                  </a:lnTo>
                  <a:close/>
                  <a:moveTo>
                    <a:pt x="1237" y="450"/>
                  </a:moveTo>
                  <a:lnTo>
                    <a:pt x="1268" y="453"/>
                  </a:lnTo>
                  <a:lnTo>
                    <a:pt x="1296" y="461"/>
                  </a:lnTo>
                  <a:lnTo>
                    <a:pt x="1323" y="473"/>
                  </a:lnTo>
                  <a:lnTo>
                    <a:pt x="1346" y="490"/>
                  </a:lnTo>
                  <a:lnTo>
                    <a:pt x="1366" y="510"/>
                  </a:lnTo>
                  <a:lnTo>
                    <a:pt x="1383" y="533"/>
                  </a:lnTo>
                  <a:lnTo>
                    <a:pt x="1395" y="560"/>
                  </a:lnTo>
                  <a:lnTo>
                    <a:pt x="1403" y="588"/>
                  </a:lnTo>
                  <a:lnTo>
                    <a:pt x="1406" y="619"/>
                  </a:lnTo>
                  <a:lnTo>
                    <a:pt x="1403" y="649"/>
                  </a:lnTo>
                  <a:lnTo>
                    <a:pt x="1395" y="677"/>
                  </a:lnTo>
                  <a:lnTo>
                    <a:pt x="1383" y="704"/>
                  </a:lnTo>
                  <a:lnTo>
                    <a:pt x="1366" y="728"/>
                  </a:lnTo>
                  <a:lnTo>
                    <a:pt x="1346" y="748"/>
                  </a:lnTo>
                  <a:lnTo>
                    <a:pt x="1323" y="765"/>
                  </a:lnTo>
                  <a:lnTo>
                    <a:pt x="1296" y="776"/>
                  </a:lnTo>
                  <a:lnTo>
                    <a:pt x="1268" y="785"/>
                  </a:lnTo>
                  <a:lnTo>
                    <a:pt x="1237" y="787"/>
                  </a:lnTo>
                  <a:lnTo>
                    <a:pt x="1206" y="785"/>
                  </a:lnTo>
                  <a:lnTo>
                    <a:pt x="1178" y="776"/>
                  </a:lnTo>
                  <a:lnTo>
                    <a:pt x="1152" y="765"/>
                  </a:lnTo>
                  <a:lnTo>
                    <a:pt x="1128" y="748"/>
                  </a:lnTo>
                  <a:lnTo>
                    <a:pt x="1108" y="728"/>
                  </a:lnTo>
                  <a:lnTo>
                    <a:pt x="1091" y="704"/>
                  </a:lnTo>
                  <a:lnTo>
                    <a:pt x="1079" y="677"/>
                  </a:lnTo>
                  <a:lnTo>
                    <a:pt x="1071" y="649"/>
                  </a:lnTo>
                  <a:lnTo>
                    <a:pt x="1068" y="619"/>
                  </a:lnTo>
                  <a:lnTo>
                    <a:pt x="1071" y="588"/>
                  </a:lnTo>
                  <a:lnTo>
                    <a:pt x="1079" y="560"/>
                  </a:lnTo>
                  <a:lnTo>
                    <a:pt x="1091" y="533"/>
                  </a:lnTo>
                  <a:lnTo>
                    <a:pt x="1108" y="510"/>
                  </a:lnTo>
                  <a:lnTo>
                    <a:pt x="1128" y="490"/>
                  </a:lnTo>
                  <a:lnTo>
                    <a:pt x="1152" y="473"/>
                  </a:lnTo>
                  <a:lnTo>
                    <a:pt x="1178" y="461"/>
                  </a:lnTo>
                  <a:lnTo>
                    <a:pt x="1206" y="453"/>
                  </a:lnTo>
                  <a:lnTo>
                    <a:pt x="1237" y="450"/>
                  </a:lnTo>
                  <a:close/>
                  <a:moveTo>
                    <a:pt x="169" y="0"/>
                  </a:moveTo>
                  <a:lnTo>
                    <a:pt x="200" y="3"/>
                  </a:lnTo>
                  <a:lnTo>
                    <a:pt x="228" y="11"/>
                  </a:lnTo>
                  <a:lnTo>
                    <a:pt x="254" y="23"/>
                  </a:lnTo>
                  <a:lnTo>
                    <a:pt x="278" y="40"/>
                  </a:lnTo>
                  <a:lnTo>
                    <a:pt x="298" y="60"/>
                  </a:lnTo>
                  <a:lnTo>
                    <a:pt x="315" y="83"/>
                  </a:lnTo>
                  <a:lnTo>
                    <a:pt x="327" y="110"/>
                  </a:lnTo>
                  <a:lnTo>
                    <a:pt x="335" y="138"/>
                  </a:lnTo>
                  <a:lnTo>
                    <a:pt x="338" y="169"/>
                  </a:lnTo>
                  <a:lnTo>
                    <a:pt x="335" y="200"/>
                  </a:lnTo>
                  <a:lnTo>
                    <a:pt x="327" y="228"/>
                  </a:lnTo>
                  <a:lnTo>
                    <a:pt x="315" y="254"/>
                  </a:lnTo>
                  <a:lnTo>
                    <a:pt x="298" y="278"/>
                  </a:lnTo>
                  <a:lnTo>
                    <a:pt x="278" y="298"/>
                  </a:lnTo>
                  <a:lnTo>
                    <a:pt x="254" y="315"/>
                  </a:lnTo>
                  <a:lnTo>
                    <a:pt x="228" y="327"/>
                  </a:lnTo>
                  <a:lnTo>
                    <a:pt x="200" y="335"/>
                  </a:lnTo>
                  <a:lnTo>
                    <a:pt x="169" y="338"/>
                  </a:lnTo>
                  <a:lnTo>
                    <a:pt x="138" y="335"/>
                  </a:lnTo>
                  <a:lnTo>
                    <a:pt x="110" y="327"/>
                  </a:lnTo>
                  <a:lnTo>
                    <a:pt x="83" y="315"/>
                  </a:lnTo>
                  <a:lnTo>
                    <a:pt x="60" y="298"/>
                  </a:lnTo>
                  <a:lnTo>
                    <a:pt x="40" y="278"/>
                  </a:lnTo>
                  <a:lnTo>
                    <a:pt x="23" y="254"/>
                  </a:lnTo>
                  <a:lnTo>
                    <a:pt x="11" y="228"/>
                  </a:lnTo>
                  <a:lnTo>
                    <a:pt x="3" y="200"/>
                  </a:lnTo>
                  <a:lnTo>
                    <a:pt x="0" y="169"/>
                  </a:lnTo>
                  <a:lnTo>
                    <a:pt x="3" y="138"/>
                  </a:lnTo>
                  <a:lnTo>
                    <a:pt x="11" y="110"/>
                  </a:lnTo>
                  <a:lnTo>
                    <a:pt x="23" y="83"/>
                  </a:lnTo>
                  <a:lnTo>
                    <a:pt x="40" y="60"/>
                  </a:lnTo>
                  <a:lnTo>
                    <a:pt x="60" y="40"/>
                  </a:lnTo>
                  <a:lnTo>
                    <a:pt x="83" y="23"/>
                  </a:lnTo>
                  <a:lnTo>
                    <a:pt x="110" y="11"/>
                  </a:lnTo>
                  <a:lnTo>
                    <a:pt x="138" y="3"/>
                  </a:lnTo>
                  <a:lnTo>
                    <a:pt x="169" y="0"/>
                  </a:lnTo>
                  <a:close/>
                </a:path>
              </a:pathLst>
            </a:custGeom>
            <a:solidFill>
              <a:srgbClr val="F8C33B"/>
            </a:solidFill>
            <a:ln w="0">
              <a:solidFill>
                <a:srgbClr val="F8C33B"/>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4" name="Group 53">
            <a:extLst>
              <a:ext uri="{FF2B5EF4-FFF2-40B4-BE49-F238E27FC236}">
                <a16:creationId xmlns:a16="http://schemas.microsoft.com/office/drawing/2014/main" id="{8732B31A-5517-4AF1-A02E-EDB2057BAFE5}"/>
              </a:ext>
            </a:extLst>
          </p:cNvPr>
          <p:cNvGrpSpPr>
            <a:grpSpLocks noChangeAspect="1"/>
          </p:cNvGrpSpPr>
          <p:nvPr/>
        </p:nvGrpSpPr>
        <p:grpSpPr>
          <a:xfrm>
            <a:off x="966649" y="3253697"/>
            <a:ext cx="1714002" cy="1153479"/>
            <a:chOff x="7045325" y="4002093"/>
            <a:chExt cx="587375" cy="395288"/>
          </a:xfrm>
        </p:grpSpPr>
        <p:sp useBgFill="1">
          <p:nvSpPr>
            <p:cNvPr id="55" name="Freeform 219">
              <a:extLst>
                <a:ext uri="{FF2B5EF4-FFF2-40B4-BE49-F238E27FC236}">
                  <a16:creationId xmlns:a16="http://schemas.microsoft.com/office/drawing/2014/main" id="{08E46568-6A1F-4D28-9257-8F49E5178F83}"/>
                </a:ext>
              </a:extLst>
            </p:cNvPr>
            <p:cNvSpPr>
              <a:spLocks/>
            </p:cNvSpPr>
            <p:nvPr/>
          </p:nvSpPr>
          <p:spPr bwMode="auto">
            <a:xfrm>
              <a:off x="7045325" y="4002093"/>
              <a:ext cx="587375" cy="395288"/>
            </a:xfrm>
            <a:custGeom>
              <a:avLst/>
              <a:gdLst>
                <a:gd name="T0" fmla="*/ 1293 w 2586"/>
                <a:gd name="T1" fmla="*/ 0 h 1743"/>
                <a:gd name="T2" fmla="*/ 1324 w 2586"/>
                <a:gd name="T3" fmla="*/ 2 h 1743"/>
                <a:gd name="T4" fmla="*/ 1353 w 2586"/>
                <a:gd name="T5" fmla="*/ 7 h 1743"/>
                <a:gd name="T6" fmla="*/ 1382 w 2586"/>
                <a:gd name="T7" fmla="*/ 18 h 1743"/>
                <a:gd name="T8" fmla="*/ 1409 w 2586"/>
                <a:gd name="T9" fmla="*/ 32 h 1743"/>
                <a:gd name="T10" fmla="*/ 2478 w 2586"/>
                <a:gd name="T11" fmla="*/ 678 h 1743"/>
                <a:gd name="T12" fmla="*/ 2505 w 2586"/>
                <a:gd name="T13" fmla="*/ 698 h 1743"/>
                <a:gd name="T14" fmla="*/ 2529 w 2586"/>
                <a:gd name="T15" fmla="*/ 720 h 1743"/>
                <a:gd name="T16" fmla="*/ 2549 w 2586"/>
                <a:gd name="T17" fmla="*/ 747 h 1743"/>
                <a:gd name="T18" fmla="*/ 2565 w 2586"/>
                <a:gd name="T19" fmla="*/ 775 h 1743"/>
                <a:gd name="T20" fmla="*/ 2576 w 2586"/>
                <a:gd name="T21" fmla="*/ 806 h 1743"/>
                <a:gd name="T22" fmla="*/ 2584 w 2586"/>
                <a:gd name="T23" fmla="*/ 838 h 1743"/>
                <a:gd name="T24" fmla="*/ 2586 w 2586"/>
                <a:gd name="T25" fmla="*/ 872 h 1743"/>
                <a:gd name="T26" fmla="*/ 2584 w 2586"/>
                <a:gd name="T27" fmla="*/ 904 h 1743"/>
                <a:gd name="T28" fmla="*/ 2576 w 2586"/>
                <a:gd name="T29" fmla="*/ 936 h 1743"/>
                <a:gd name="T30" fmla="*/ 2565 w 2586"/>
                <a:gd name="T31" fmla="*/ 967 h 1743"/>
                <a:gd name="T32" fmla="*/ 2549 w 2586"/>
                <a:gd name="T33" fmla="*/ 995 h 1743"/>
                <a:gd name="T34" fmla="*/ 2529 w 2586"/>
                <a:gd name="T35" fmla="*/ 1022 h 1743"/>
                <a:gd name="T36" fmla="*/ 2505 w 2586"/>
                <a:gd name="T37" fmla="*/ 1044 h 1743"/>
                <a:gd name="T38" fmla="*/ 2478 w 2586"/>
                <a:gd name="T39" fmla="*/ 1064 h 1743"/>
                <a:gd name="T40" fmla="*/ 1410 w 2586"/>
                <a:gd name="T41" fmla="*/ 1710 h 1743"/>
                <a:gd name="T42" fmla="*/ 1383 w 2586"/>
                <a:gd name="T43" fmla="*/ 1725 h 1743"/>
                <a:gd name="T44" fmla="*/ 1354 w 2586"/>
                <a:gd name="T45" fmla="*/ 1735 h 1743"/>
                <a:gd name="T46" fmla="*/ 1324 w 2586"/>
                <a:gd name="T47" fmla="*/ 1741 h 1743"/>
                <a:gd name="T48" fmla="*/ 1293 w 2586"/>
                <a:gd name="T49" fmla="*/ 1743 h 1743"/>
                <a:gd name="T50" fmla="*/ 1263 w 2586"/>
                <a:gd name="T51" fmla="*/ 1741 h 1743"/>
                <a:gd name="T52" fmla="*/ 1234 w 2586"/>
                <a:gd name="T53" fmla="*/ 1736 h 1743"/>
                <a:gd name="T54" fmla="*/ 1205 w 2586"/>
                <a:gd name="T55" fmla="*/ 1725 h 1743"/>
                <a:gd name="T56" fmla="*/ 1179 w 2586"/>
                <a:gd name="T57" fmla="*/ 1711 h 1743"/>
                <a:gd name="T58" fmla="*/ 1121 w 2586"/>
                <a:gd name="T59" fmla="*/ 1678 h 1743"/>
                <a:gd name="T60" fmla="*/ 108 w 2586"/>
                <a:gd name="T61" fmla="*/ 1064 h 1743"/>
                <a:gd name="T62" fmla="*/ 81 w 2586"/>
                <a:gd name="T63" fmla="*/ 1044 h 1743"/>
                <a:gd name="T64" fmla="*/ 57 w 2586"/>
                <a:gd name="T65" fmla="*/ 1022 h 1743"/>
                <a:gd name="T66" fmla="*/ 37 w 2586"/>
                <a:gd name="T67" fmla="*/ 995 h 1743"/>
                <a:gd name="T68" fmla="*/ 21 w 2586"/>
                <a:gd name="T69" fmla="*/ 967 h 1743"/>
                <a:gd name="T70" fmla="*/ 10 w 2586"/>
                <a:gd name="T71" fmla="*/ 936 h 1743"/>
                <a:gd name="T72" fmla="*/ 2 w 2586"/>
                <a:gd name="T73" fmla="*/ 904 h 1743"/>
                <a:gd name="T74" fmla="*/ 0 w 2586"/>
                <a:gd name="T75" fmla="*/ 872 h 1743"/>
                <a:gd name="T76" fmla="*/ 2 w 2586"/>
                <a:gd name="T77" fmla="*/ 838 h 1743"/>
                <a:gd name="T78" fmla="*/ 10 w 2586"/>
                <a:gd name="T79" fmla="*/ 806 h 1743"/>
                <a:gd name="T80" fmla="*/ 21 w 2586"/>
                <a:gd name="T81" fmla="*/ 775 h 1743"/>
                <a:gd name="T82" fmla="*/ 37 w 2586"/>
                <a:gd name="T83" fmla="*/ 747 h 1743"/>
                <a:gd name="T84" fmla="*/ 57 w 2586"/>
                <a:gd name="T85" fmla="*/ 720 h 1743"/>
                <a:gd name="T86" fmla="*/ 81 w 2586"/>
                <a:gd name="T87" fmla="*/ 698 h 1743"/>
                <a:gd name="T88" fmla="*/ 108 w 2586"/>
                <a:gd name="T89" fmla="*/ 678 h 1743"/>
                <a:gd name="T90" fmla="*/ 1177 w 2586"/>
                <a:gd name="T91" fmla="*/ 32 h 1743"/>
                <a:gd name="T92" fmla="*/ 1204 w 2586"/>
                <a:gd name="T93" fmla="*/ 18 h 1743"/>
                <a:gd name="T94" fmla="*/ 1233 w 2586"/>
                <a:gd name="T95" fmla="*/ 7 h 1743"/>
                <a:gd name="T96" fmla="*/ 1262 w 2586"/>
                <a:gd name="T97" fmla="*/ 2 h 1743"/>
                <a:gd name="T98" fmla="*/ 1293 w 2586"/>
                <a:gd name="T99"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6" h="1743">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2"/>
                  </a:lnTo>
                  <a:lnTo>
                    <a:pt x="2584" y="904"/>
                  </a:lnTo>
                  <a:lnTo>
                    <a:pt x="2576" y="936"/>
                  </a:lnTo>
                  <a:lnTo>
                    <a:pt x="2565" y="967"/>
                  </a:lnTo>
                  <a:lnTo>
                    <a:pt x="2549" y="995"/>
                  </a:lnTo>
                  <a:lnTo>
                    <a:pt x="2529" y="1022"/>
                  </a:lnTo>
                  <a:lnTo>
                    <a:pt x="2505" y="1044"/>
                  </a:lnTo>
                  <a:lnTo>
                    <a:pt x="2478" y="1064"/>
                  </a:lnTo>
                  <a:lnTo>
                    <a:pt x="1410" y="1710"/>
                  </a:lnTo>
                  <a:lnTo>
                    <a:pt x="1383" y="1725"/>
                  </a:lnTo>
                  <a:lnTo>
                    <a:pt x="1354" y="1735"/>
                  </a:lnTo>
                  <a:lnTo>
                    <a:pt x="1324" y="1741"/>
                  </a:lnTo>
                  <a:lnTo>
                    <a:pt x="1293" y="1743"/>
                  </a:lnTo>
                  <a:lnTo>
                    <a:pt x="1263" y="1741"/>
                  </a:lnTo>
                  <a:lnTo>
                    <a:pt x="1234" y="1736"/>
                  </a:lnTo>
                  <a:lnTo>
                    <a:pt x="1205" y="1725"/>
                  </a:lnTo>
                  <a:lnTo>
                    <a:pt x="1179" y="1711"/>
                  </a:lnTo>
                  <a:lnTo>
                    <a:pt x="1121" y="1678"/>
                  </a:lnTo>
                  <a:lnTo>
                    <a:pt x="108" y="1064"/>
                  </a:lnTo>
                  <a:lnTo>
                    <a:pt x="81" y="1044"/>
                  </a:lnTo>
                  <a:lnTo>
                    <a:pt x="57" y="1022"/>
                  </a:lnTo>
                  <a:lnTo>
                    <a:pt x="37" y="995"/>
                  </a:lnTo>
                  <a:lnTo>
                    <a:pt x="21" y="967"/>
                  </a:lnTo>
                  <a:lnTo>
                    <a:pt x="10" y="936"/>
                  </a:lnTo>
                  <a:lnTo>
                    <a:pt x="2" y="904"/>
                  </a:lnTo>
                  <a:lnTo>
                    <a:pt x="0" y="872"/>
                  </a:lnTo>
                  <a:lnTo>
                    <a:pt x="2" y="838"/>
                  </a:lnTo>
                  <a:lnTo>
                    <a:pt x="10" y="806"/>
                  </a:lnTo>
                  <a:lnTo>
                    <a:pt x="21" y="775"/>
                  </a:lnTo>
                  <a:lnTo>
                    <a:pt x="37" y="747"/>
                  </a:lnTo>
                  <a:lnTo>
                    <a:pt x="57" y="720"/>
                  </a:lnTo>
                  <a:lnTo>
                    <a:pt x="81" y="698"/>
                  </a:lnTo>
                  <a:lnTo>
                    <a:pt x="108" y="678"/>
                  </a:lnTo>
                  <a:lnTo>
                    <a:pt x="1177" y="32"/>
                  </a:lnTo>
                  <a:lnTo>
                    <a:pt x="1204" y="18"/>
                  </a:lnTo>
                  <a:lnTo>
                    <a:pt x="1233" y="7"/>
                  </a:lnTo>
                  <a:lnTo>
                    <a:pt x="1262" y="2"/>
                  </a:lnTo>
                  <a:lnTo>
                    <a:pt x="129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0">
              <a:extLst>
                <a:ext uri="{FF2B5EF4-FFF2-40B4-BE49-F238E27FC236}">
                  <a16:creationId xmlns:a16="http://schemas.microsoft.com/office/drawing/2014/main" id="{4F6E5395-5397-4975-AE4C-A460062D2C6B}"/>
                </a:ext>
              </a:extLst>
            </p:cNvPr>
            <p:cNvSpPr>
              <a:spLocks/>
            </p:cNvSpPr>
            <p:nvPr/>
          </p:nvSpPr>
          <p:spPr bwMode="auto">
            <a:xfrm>
              <a:off x="7070725" y="4027493"/>
              <a:ext cx="536575" cy="344488"/>
            </a:xfrm>
            <a:custGeom>
              <a:avLst/>
              <a:gdLst>
                <a:gd name="T0" fmla="*/ 1181 w 2362"/>
                <a:gd name="T1" fmla="*/ 0 h 1519"/>
                <a:gd name="T2" fmla="*/ 1201 w 2362"/>
                <a:gd name="T3" fmla="*/ 2 h 1519"/>
                <a:gd name="T4" fmla="*/ 1221 w 2362"/>
                <a:gd name="T5" fmla="*/ 7 h 1519"/>
                <a:gd name="T6" fmla="*/ 1239 w 2362"/>
                <a:gd name="T7" fmla="*/ 16 h 1519"/>
                <a:gd name="T8" fmla="*/ 2307 w 2362"/>
                <a:gd name="T9" fmla="*/ 663 h 1519"/>
                <a:gd name="T10" fmla="*/ 2326 w 2362"/>
                <a:gd name="T11" fmla="*/ 677 h 1519"/>
                <a:gd name="T12" fmla="*/ 2341 w 2362"/>
                <a:gd name="T13" fmla="*/ 694 h 1519"/>
                <a:gd name="T14" fmla="*/ 2353 w 2362"/>
                <a:gd name="T15" fmla="*/ 714 h 1519"/>
                <a:gd name="T16" fmla="*/ 2359 w 2362"/>
                <a:gd name="T17" fmla="*/ 736 h 1519"/>
                <a:gd name="T18" fmla="*/ 2362 w 2362"/>
                <a:gd name="T19" fmla="*/ 760 h 1519"/>
                <a:gd name="T20" fmla="*/ 2359 w 2362"/>
                <a:gd name="T21" fmla="*/ 783 h 1519"/>
                <a:gd name="T22" fmla="*/ 2353 w 2362"/>
                <a:gd name="T23" fmla="*/ 804 h 1519"/>
                <a:gd name="T24" fmla="*/ 2341 w 2362"/>
                <a:gd name="T25" fmla="*/ 824 h 1519"/>
                <a:gd name="T26" fmla="*/ 2326 w 2362"/>
                <a:gd name="T27" fmla="*/ 841 h 1519"/>
                <a:gd name="T28" fmla="*/ 2307 w 2362"/>
                <a:gd name="T29" fmla="*/ 856 h 1519"/>
                <a:gd name="T30" fmla="*/ 1240 w 2362"/>
                <a:gd name="T31" fmla="*/ 1502 h 1519"/>
                <a:gd name="T32" fmla="*/ 1221 w 2362"/>
                <a:gd name="T33" fmla="*/ 1512 h 1519"/>
                <a:gd name="T34" fmla="*/ 1201 w 2362"/>
                <a:gd name="T35" fmla="*/ 1517 h 1519"/>
                <a:gd name="T36" fmla="*/ 1181 w 2362"/>
                <a:gd name="T37" fmla="*/ 1519 h 1519"/>
                <a:gd name="T38" fmla="*/ 1162 w 2362"/>
                <a:gd name="T39" fmla="*/ 1517 h 1519"/>
                <a:gd name="T40" fmla="*/ 1142 w 2362"/>
                <a:gd name="T41" fmla="*/ 1512 h 1519"/>
                <a:gd name="T42" fmla="*/ 1124 w 2362"/>
                <a:gd name="T43" fmla="*/ 1503 h 1519"/>
                <a:gd name="T44" fmla="*/ 1066 w 2362"/>
                <a:gd name="T45" fmla="*/ 1468 h 1519"/>
                <a:gd name="T46" fmla="*/ 55 w 2362"/>
                <a:gd name="T47" fmla="*/ 856 h 1519"/>
                <a:gd name="T48" fmla="*/ 36 w 2362"/>
                <a:gd name="T49" fmla="*/ 841 h 1519"/>
                <a:gd name="T50" fmla="*/ 21 w 2362"/>
                <a:gd name="T51" fmla="*/ 824 h 1519"/>
                <a:gd name="T52" fmla="*/ 9 w 2362"/>
                <a:gd name="T53" fmla="*/ 804 h 1519"/>
                <a:gd name="T54" fmla="*/ 3 w 2362"/>
                <a:gd name="T55" fmla="*/ 783 h 1519"/>
                <a:gd name="T56" fmla="*/ 0 w 2362"/>
                <a:gd name="T57" fmla="*/ 760 h 1519"/>
                <a:gd name="T58" fmla="*/ 3 w 2362"/>
                <a:gd name="T59" fmla="*/ 736 h 1519"/>
                <a:gd name="T60" fmla="*/ 9 w 2362"/>
                <a:gd name="T61" fmla="*/ 714 h 1519"/>
                <a:gd name="T62" fmla="*/ 21 w 2362"/>
                <a:gd name="T63" fmla="*/ 694 h 1519"/>
                <a:gd name="T64" fmla="*/ 36 w 2362"/>
                <a:gd name="T65" fmla="*/ 677 h 1519"/>
                <a:gd name="T66" fmla="*/ 55 w 2362"/>
                <a:gd name="T67" fmla="*/ 663 h 1519"/>
                <a:gd name="T68" fmla="*/ 1123 w 2362"/>
                <a:gd name="T69" fmla="*/ 16 h 1519"/>
                <a:gd name="T70" fmla="*/ 1141 w 2362"/>
                <a:gd name="T71" fmla="*/ 7 h 1519"/>
                <a:gd name="T72" fmla="*/ 1161 w 2362"/>
                <a:gd name="T73" fmla="*/ 2 h 1519"/>
                <a:gd name="T74" fmla="*/ 1181 w 2362"/>
                <a:gd name="T75"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2" h="1519">
                  <a:moveTo>
                    <a:pt x="1181" y="0"/>
                  </a:moveTo>
                  <a:lnTo>
                    <a:pt x="1201" y="2"/>
                  </a:lnTo>
                  <a:lnTo>
                    <a:pt x="1221" y="7"/>
                  </a:lnTo>
                  <a:lnTo>
                    <a:pt x="1239" y="16"/>
                  </a:lnTo>
                  <a:lnTo>
                    <a:pt x="2307" y="663"/>
                  </a:lnTo>
                  <a:lnTo>
                    <a:pt x="2326" y="677"/>
                  </a:lnTo>
                  <a:lnTo>
                    <a:pt x="2341" y="694"/>
                  </a:lnTo>
                  <a:lnTo>
                    <a:pt x="2353" y="714"/>
                  </a:lnTo>
                  <a:lnTo>
                    <a:pt x="2359" y="736"/>
                  </a:lnTo>
                  <a:lnTo>
                    <a:pt x="2362" y="760"/>
                  </a:lnTo>
                  <a:lnTo>
                    <a:pt x="2359" y="783"/>
                  </a:lnTo>
                  <a:lnTo>
                    <a:pt x="2353" y="804"/>
                  </a:lnTo>
                  <a:lnTo>
                    <a:pt x="2341" y="824"/>
                  </a:lnTo>
                  <a:lnTo>
                    <a:pt x="2326" y="841"/>
                  </a:lnTo>
                  <a:lnTo>
                    <a:pt x="2307" y="856"/>
                  </a:lnTo>
                  <a:lnTo>
                    <a:pt x="1240" y="1502"/>
                  </a:lnTo>
                  <a:lnTo>
                    <a:pt x="1221" y="1512"/>
                  </a:lnTo>
                  <a:lnTo>
                    <a:pt x="1201" y="1517"/>
                  </a:lnTo>
                  <a:lnTo>
                    <a:pt x="1181" y="1519"/>
                  </a:lnTo>
                  <a:lnTo>
                    <a:pt x="1162" y="1517"/>
                  </a:lnTo>
                  <a:lnTo>
                    <a:pt x="1142" y="1512"/>
                  </a:lnTo>
                  <a:lnTo>
                    <a:pt x="1124" y="1503"/>
                  </a:lnTo>
                  <a:lnTo>
                    <a:pt x="1066" y="1468"/>
                  </a:lnTo>
                  <a:lnTo>
                    <a:pt x="55" y="856"/>
                  </a:lnTo>
                  <a:lnTo>
                    <a:pt x="36" y="841"/>
                  </a:lnTo>
                  <a:lnTo>
                    <a:pt x="21" y="824"/>
                  </a:lnTo>
                  <a:lnTo>
                    <a:pt x="9" y="804"/>
                  </a:lnTo>
                  <a:lnTo>
                    <a:pt x="3" y="783"/>
                  </a:lnTo>
                  <a:lnTo>
                    <a:pt x="0" y="760"/>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21">
              <a:extLst>
                <a:ext uri="{FF2B5EF4-FFF2-40B4-BE49-F238E27FC236}">
                  <a16:creationId xmlns:a16="http://schemas.microsoft.com/office/drawing/2014/main" id="{255AFF66-F5EF-4556-8D1D-7616F2476E44}"/>
                </a:ext>
              </a:extLst>
            </p:cNvPr>
            <p:cNvSpPr>
              <a:spLocks/>
            </p:cNvSpPr>
            <p:nvPr/>
          </p:nvSpPr>
          <p:spPr bwMode="auto">
            <a:xfrm>
              <a:off x="7096125" y="4052893"/>
              <a:ext cx="485775" cy="293688"/>
            </a:xfrm>
            <a:custGeom>
              <a:avLst/>
              <a:gdLst>
                <a:gd name="T0" fmla="*/ 1068 w 2136"/>
                <a:gd name="T1" fmla="*/ 0 h 1293"/>
                <a:gd name="T2" fmla="*/ 2136 w 2136"/>
                <a:gd name="T3" fmla="*/ 647 h 1293"/>
                <a:gd name="T4" fmla="*/ 1068 w 2136"/>
                <a:gd name="T5" fmla="*/ 1293 h 1293"/>
                <a:gd name="T6" fmla="*/ 1010 w 2136"/>
                <a:gd name="T7" fmla="*/ 1259 h 1293"/>
                <a:gd name="T8" fmla="*/ 0 w 2136"/>
                <a:gd name="T9" fmla="*/ 647 h 1293"/>
                <a:gd name="T10" fmla="*/ 1068 w 2136"/>
                <a:gd name="T11" fmla="*/ 0 h 1293"/>
              </a:gdLst>
              <a:ahLst/>
              <a:cxnLst>
                <a:cxn ang="0">
                  <a:pos x="T0" y="T1"/>
                </a:cxn>
                <a:cxn ang="0">
                  <a:pos x="T2" y="T3"/>
                </a:cxn>
                <a:cxn ang="0">
                  <a:pos x="T4" y="T5"/>
                </a:cxn>
                <a:cxn ang="0">
                  <a:pos x="T6" y="T7"/>
                </a:cxn>
                <a:cxn ang="0">
                  <a:pos x="T8" y="T9"/>
                </a:cxn>
                <a:cxn ang="0">
                  <a:pos x="T10" y="T11"/>
                </a:cxn>
              </a:cxnLst>
              <a:rect l="0" t="0" r="r" b="b"/>
              <a:pathLst>
                <a:path w="2136" h="1293">
                  <a:moveTo>
                    <a:pt x="1068" y="0"/>
                  </a:moveTo>
                  <a:lnTo>
                    <a:pt x="2136" y="647"/>
                  </a:lnTo>
                  <a:lnTo>
                    <a:pt x="1068" y="1293"/>
                  </a:lnTo>
                  <a:lnTo>
                    <a:pt x="1010" y="1259"/>
                  </a:lnTo>
                  <a:lnTo>
                    <a:pt x="0" y="647"/>
                  </a:lnTo>
                  <a:lnTo>
                    <a:pt x="1068"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22">
              <a:extLst>
                <a:ext uri="{FF2B5EF4-FFF2-40B4-BE49-F238E27FC236}">
                  <a16:creationId xmlns:a16="http://schemas.microsoft.com/office/drawing/2014/main" id="{B2E0E771-6C56-41E8-B038-BE1E06040944}"/>
                </a:ext>
              </a:extLst>
            </p:cNvPr>
            <p:cNvSpPr>
              <a:spLocks noEditPoints="1"/>
            </p:cNvSpPr>
            <p:nvPr/>
          </p:nvSpPr>
          <p:spPr bwMode="auto">
            <a:xfrm>
              <a:off x="7181850" y="4135443"/>
              <a:ext cx="373063" cy="180975"/>
            </a:xfrm>
            <a:custGeom>
              <a:avLst/>
              <a:gdLst>
                <a:gd name="T0" fmla="*/ 969 w 1641"/>
                <a:gd name="T1" fmla="*/ 72 h 794"/>
                <a:gd name="T2" fmla="*/ 998 w 1641"/>
                <a:gd name="T3" fmla="*/ 76 h 794"/>
                <a:gd name="T4" fmla="*/ 1026 w 1641"/>
                <a:gd name="T5" fmla="*/ 82 h 794"/>
                <a:gd name="T6" fmla="*/ 1044 w 1641"/>
                <a:gd name="T7" fmla="*/ 87 h 794"/>
                <a:gd name="T8" fmla="*/ 1127 w 1641"/>
                <a:gd name="T9" fmla="*/ 107 h 794"/>
                <a:gd name="T10" fmla="*/ 1286 w 1641"/>
                <a:gd name="T11" fmla="*/ 156 h 794"/>
                <a:gd name="T12" fmla="*/ 1435 w 1641"/>
                <a:gd name="T13" fmla="*/ 221 h 794"/>
                <a:gd name="T14" fmla="*/ 1575 w 1641"/>
                <a:gd name="T15" fmla="*/ 304 h 794"/>
                <a:gd name="T16" fmla="*/ 1550 w 1641"/>
                <a:gd name="T17" fmla="*/ 406 h 794"/>
                <a:gd name="T18" fmla="*/ 1410 w 1641"/>
                <a:gd name="T19" fmla="*/ 320 h 794"/>
                <a:gd name="T20" fmla="*/ 1259 w 1641"/>
                <a:gd name="T21" fmla="*/ 251 h 794"/>
                <a:gd name="T22" fmla="*/ 1100 w 1641"/>
                <a:gd name="T23" fmla="*/ 202 h 794"/>
                <a:gd name="T24" fmla="*/ 1011 w 1641"/>
                <a:gd name="T25" fmla="*/ 223 h 794"/>
                <a:gd name="T26" fmla="*/ 1012 w 1641"/>
                <a:gd name="T27" fmla="*/ 315 h 794"/>
                <a:gd name="T28" fmla="*/ 1036 w 1641"/>
                <a:gd name="T29" fmla="*/ 416 h 794"/>
                <a:gd name="T30" fmla="*/ 1082 w 1641"/>
                <a:gd name="T31" fmla="*/ 508 h 794"/>
                <a:gd name="T32" fmla="*/ 1147 w 1641"/>
                <a:gd name="T33" fmla="*/ 590 h 794"/>
                <a:gd name="T34" fmla="*/ 1099 w 1641"/>
                <a:gd name="T35" fmla="*/ 680 h 794"/>
                <a:gd name="T36" fmla="*/ 1021 w 1641"/>
                <a:gd name="T37" fmla="*/ 591 h 794"/>
                <a:gd name="T38" fmla="*/ 961 w 1641"/>
                <a:gd name="T39" fmla="*/ 491 h 794"/>
                <a:gd name="T40" fmla="*/ 925 w 1641"/>
                <a:gd name="T41" fmla="*/ 381 h 794"/>
                <a:gd name="T42" fmla="*/ 911 w 1641"/>
                <a:gd name="T43" fmla="*/ 264 h 794"/>
                <a:gd name="T44" fmla="*/ 913 w 1641"/>
                <a:gd name="T45" fmla="*/ 232 h 794"/>
                <a:gd name="T46" fmla="*/ 916 w 1641"/>
                <a:gd name="T47" fmla="*/ 198 h 794"/>
                <a:gd name="T48" fmla="*/ 919 w 1641"/>
                <a:gd name="T49" fmla="*/ 176 h 794"/>
                <a:gd name="T50" fmla="*/ 920 w 1641"/>
                <a:gd name="T51" fmla="*/ 170 h 794"/>
                <a:gd name="T52" fmla="*/ 921 w 1641"/>
                <a:gd name="T53" fmla="*/ 151 h 794"/>
                <a:gd name="T54" fmla="*/ 925 w 1641"/>
                <a:gd name="T55" fmla="*/ 123 h 794"/>
                <a:gd name="T56" fmla="*/ 931 w 1641"/>
                <a:gd name="T57" fmla="*/ 96 h 794"/>
                <a:gd name="T58" fmla="*/ 939 w 1641"/>
                <a:gd name="T59" fmla="*/ 78 h 794"/>
                <a:gd name="T60" fmla="*/ 949 w 1641"/>
                <a:gd name="T61" fmla="*/ 72 h 794"/>
                <a:gd name="T62" fmla="*/ 86 w 1641"/>
                <a:gd name="T63" fmla="*/ 0 h 794"/>
                <a:gd name="T64" fmla="*/ 203 w 1641"/>
                <a:gd name="T65" fmla="*/ 63 h 794"/>
                <a:gd name="T66" fmla="*/ 307 w 1641"/>
                <a:gd name="T67" fmla="*/ 136 h 794"/>
                <a:gd name="T68" fmla="*/ 392 w 1641"/>
                <a:gd name="T69" fmla="*/ 218 h 794"/>
                <a:gd name="T70" fmla="*/ 459 w 1641"/>
                <a:gd name="T71" fmla="*/ 308 h 794"/>
                <a:gd name="T72" fmla="*/ 505 w 1641"/>
                <a:gd name="T73" fmla="*/ 405 h 794"/>
                <a:gd name="T74" fmla="*/ 529 w 1641"/>
                <a:gd name="T75" fmla="*/ 507 h 794"/>
                <a:gd name="T76" fmla="*/ 530 w 1641"/>
                <a:gd name="T77" fmla="*/ 608 h 794"/>
                <a:gd name="T78" fmla="*/ 509 w 1641"/>
                <a:gd name="T79" fmla="*/ 703 h 794"/>
                <a:gd name="T80" fmla="*/ 469 w 1641"/>
                <a:gd name="T81" fmla="*/ 794 h 794"/>
                <a:gd name="T82" fmla="*/ 402 w 1641"/>
                <a:gd name="T83" fmla="*/ 696 h 794"/>
                <a:gd name="T84" fmla="*/ 425 w 1641"/>
                <a:gd name="T85" fmla="*/ 604 h 794"/>
                <a:gd name="T86" fmla="*/ 425 w 1641"/>
                <a:gd name="T87" fmla="*/ 506 h 794"/>
                <a:gd name="T88" fmla="*/ 397 w 1641"/>
                <a:gd name="T89" fmla="*/ 406 h 794"/>
                <a:gd name="T90" fmla="*/ 345 w 1641"/>
                <a:gd name="T91" fmla="*/ 312 h 794"/>
                <a:gd name="T92" fmla="*/ 270 w 1641"/>
                <a:gd name="T93" fmla="*/ 226 h 794"/>
                <a:gd name="T94" fmla="*/ 174 w 1641"/>
                <a:gd name="T95" fmla="*/ 148 h 794"/>
                <a:gd name="T96" fmla="*/ 63 w 1641"/>
                <a:gd name="T97" fmla="*/ 81 h 794"/>
                <a:gd name="T98" fmla="*/ 86 w 1641"/>
                <a:gd name="T99"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41" h="794">
                  <a:moveTo>
                    <a:pt x="957" y="72"/>
                  </a:moveTo>
                  <a:lnTo>
                    <a:pt x="969" y="72"/>
                  </a:lnTo>
                  <a:lnTo>
                    <a:pt x="984" y="73"/>
                  </a:lnTo>
                  <a:lnTo>
                    <a:pt x="998" y="76"/>
                  </a:lnTo>
                  <a:lnTo>
                    <a:pt x="1012" y="79"/>
                  </a:lnTo>
                  <a:lnTo>
                    <a:pt x="1026" y="82"/>
                  </a:lnTo>
                  <a:lnTo>
                    <a:pt x="1036" y="84"/>
                  </a:lnTo>
                  <a:lnTo>
                    <a:pt x="1044" y="87"/>
                  </a:lnTo>
                  <a:lnTo>
                    <a:pt x="1046" y="89"/>
                  </a:lnTo>
                  <a:lnTo>
                    <a:pt x="1127" y="107"/>
                  </a:lnTo>
                  <a:lnTo>
                    <a:pt x="1208" y="128"/>
                  </a:lnTo>
                  <a:lnTo>
                    <a:pt x="1286" y="156"/>
                  </a:lnTo>
                  <a:lnTo>
                    <a:pt x="1361" y="186"/>
                  </a:lnTo>
                  <a:lnTo>
                    <a:pt x="1435" y="221"/>
                  </a:lnTo>
                  <a:lnTo>
                    <a:pt x="1507" y="260"/>
                  </a:lnTo>
                  <a:lnTo>
                    <a:pt x="1575" y="304"/>
                  </a:lnTo>
                  <a:lnTo>
                    <a:pt x="1641" y="351"/>
                  </a:lnTo>
                  <a:lnTo>
                    <a:pt x="1550" y="406"/>
                  </a:lnTo>
                  <a:lnTo>
                    <a:pt x="1481" y="361"/>
                  </a:lnTo>
                  <a:lnTo>
                    <a:pt x="1410" y="320"/>
                  </a:lnTo>
                  <a:lnTo>
                    <a:pt x="1336" y="284"/>
                  </a:lnTo>
                  <a:lnTo>
                    <a:pt x="1259" y="251"/>
                  </a:lnTo>
                  <a:lnTo>
                    <a:pt x="1181" y="223"/>
                  </a:lnTo>
                  <a:lnTo>
                    <a:pt x="1100" y="202"/>
                  </a:lnTo>
                  <a:lnTo>
                    <a:pt x="1017" y="185"/>
                  </a:lnTo>
                  <a:lnTo>
                    <a:pt x="1011" y="223"/>
                  </a:lnTo>
                  <a:lnTo>
                    <a:pt x="1009" y="264"/>
                  </a:lnTo>
                  <a:lnTo>
                    <a:pt x="1012" y="315"/>
                  </a:lnTo>
                  <a:lnTo>
                    <a:pt x="1022" y="367"/>
                  </a:lnTo>
                  <a:lnTo>
                    <a:pt x="1036" y="416"/>
                  </a:lnTo>
                  <a:lnTo>
                    <a:pt x="1057" y="463"/>
                  </a:lnTo>
                  <a:lnTo>
                    <a:pt x="1082" y="508"/>
                  </a:lnTo>
                  <a:lnTo>
                    <a:pt x="1113" y="550"/>
                  </a:lnTo>
                  <a:lnTo>
                    <a:pt x="1147" y="590"/>
                  </a:lnTo>
                  <a:lnTo>
                    <a:pt x="1186" y="627"/>
                  </a:lnTo>
                  <a:lnTo>
                    <a:pt x="1099" y="680"/>
                  </a:lnTo>
                  <a:lnTo>
                    <a:pt x="1058" y="637"/>
                  </a:lnTo>
                  <a:lnTo>
                    <a:pt x="1021" y="591"/>
                  </a:lnTo>
                  <a:lnTo>
                    <a:pt x="988" y="541"/>
                  </a:lnTo>
                  <a:lnTo>
                    <a:pt x="961" y="491"/>
                  </a:lnTo>
                  <a:lnTo>
                    <a:pt x="940" y="437"/>
                  </a:lnTo>
                  <a:lnTo>
                    <a:pt x="925" y="381"/>
                  </a:lnTo>
                  <a:lnTo>
                    <a:pt x="915" y="323"/>
                  </a:lnTo>
                  <a:lnTo>
                    <a:pt x="911" y="264"/>
                  </a:lnTo>
                  <a:lnTo>
                    <a:pt x="912" y="249"/>
                  </a:lnTo>
                  <a:lnTo>
                    <a:pt x="913" y="232"/>
                  </a:lnTo>
                  <a:lnTo>
                    <a:pt x="915" y="215"/>
                  </a:lnTo>
                  <a:lnTo>
                    <a:pt x="916" y="198"/>
                  </a:lnTo>
                  <a:lnTo>
                    <a:pt x="918" y="185"/>
                  </a:lnTo>
                  <a:lnTo>
                    <a:pt x="919" y="176"/>
                  </a:lnTo>
                  <a:lnTo>
                    <a:pt x="920" y="173"/>
                  </a:lnTo>
                  <a:lnTo>
                    <a:pt x="920" y="170"/>
                  </a:lnTo>
                  <a:lnTo>
                    <a:pt x="920" y="162"/>
                  </a:lnTo>
                  <a:lnTo>
                    <a:pt x="921" y="151"/>
                  </a:lnTo>
                  <a:lnTo>
                    <a:pt x="923" y="138"/>
                  </a:lnTo>
                  <a:lnTo>
                    <a:pt x="925" y="123"/>
                  </a:lnTo>
                  <a:lnTo>
                    <a:pt x="928" y="108"/>
                  </a:lnTo>
                  <a:lnTo>
                    <a:pt x="931" y="96"/>
                  </a:lnTo>
                  <a:lnTo>
                    <a:pt x="935" y="84"/>
                  </a:lnTo>
                  <a:lnTo>
                    <a:pt x="939" y="78"/>
                  </a:lnTo>
                  <a:lnTo>
                    <a:pt x="946" y="76"/>
                  </a:lnTo>
                  <a:lnTo>
                    <a:pt x="949" y="72"/>
                  </a:lnTo>
                  <a:lnTo>
                    <a:pt x="957" y="72"/>
                  </a:lnTo>
                  <a:close/>
                  <a:moveTo>
                    <a:pt x="86" y="0"/>
                  </a:moveTo>
                  <a:lnTo>
                    <a:pt x="146" y="29"/>
                  </a:lnTo>
                  <a:lnTo>
                    <a:pt x="203" y="63"/>
                  </a:lnTo>
                  <a:lnTo>
                    <a:pt x="257" y="98"/>
                  </a:lnTo>
                  <a:lnTo>
                    <a:pt x="307" y="136"/>
                  </a:lnTo>
                  <a:lnTo>
                    <a:pt x="351" y="176"/>
                  </a:lnTo>
                  <a:lnTo>
                    <a:pt x="392" y="218"/>
                  </a:lnTo>
                  <a:lnTo>
                    <a:pt x="428" y="263"/>
                  </a:lnTo>
                  <a:lnTo>
                    <a:pt x="459" y="308"/>
                  </a:lnTo>
                  <a:lnTo>
                    <a:pt x="485" y="356"/>
                  </a:lnTo>
                  <a:lnTo>
                    <a:pt x="505" y="405"/>
                  </a:lnTo>
                  <a:lnTo>
                    <a:pt x="521" y="455"/>
                  </a:lnTo>
                  <a:lnTo>
                    <a:pt x="529" y="507"/>
                  </a:lnTo>
                  <a:lnTo>
                    <a:pt x="533" y="559"/>
                  </a:lnTo>
                  <a:lnTo>
                    <a:pt x="530" y="608"/>
                  </a:lnTo>
                  <a:lnTo>
                    <a:pt x="522" y="657"/>
                  </a:lnTo>
                  <a:lnTo>
                    <a:pt x="509" y="703"/>
                  </a:lnTo>
                  <a:lnTo>
                    <a:pt x="491" y="750"/>
                  </a:lnTo>
                  <a:lnTo>
                    <a:pt x="469" y="794"/>
                  </a:lnTo>
                  <a:lnTo>
                    <a:pt x="382" y="741"/>
                  </a:lnTo>
                  <a:lnTo>
                    <a:pt x="402" y="696"/>
                  </a:lnTo>
                  <a:lnTo>
                    <a:pt x="416" y="650"/>
                  </a:lnTo>
                  <a:lnTo>
                    <a:pt x="425" y="604"/>
                  </a:lnTo>
                  <a:lnTo>
                    <a:pt x="428" y="556"/>
                  </a:lnTo>
                  <a:lnTo>
                    <a:pt x="425" y="506"/>
                  </a:lnTo>
                  <a:lnTo>
                    <a:pt x="414" y="455"/>
                  </a:lnTo>
                  <a:lnTo>
                    <a:pt x="397" y="406"/>
                  </a:lnTo>
                  <a:lnTo>
                    <a:pt x="374" y="359"/>
                  </a:lnTo>
                  <a:lnTo>
                    <a:pt x="345" y="312"/>
                  </a:lnTo>
                  <a:lnTo>
                    <a:pt x="310" y="268"/>
                  </a:lnTo>
                  <a:lnTo>
                    <a:pt x="270" y="226"/>
                  </a:lnTo>
                  <a:lnTo>
                    <a:pt x="225" y="185"/>
                  </a:lnTo>
                  <a:lnTo>
                    <a:pt x="174" y="148"/>
                  </a:lnTo>
                  <a:lnTo>
                    <a:pt x="121" y="113"/>
                  </a:lnTo>
                  <a:lnTo>
                    <a:pt x="63" y="81"/>
                  </a:lnTo>
                  <a:lnTo>
                    <a:pt x="0" y="51"/>
                  </a:lnTo>
                  <a:lnTo>
                    <a:pt x="8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3">
              <a:extLst>
                <a:ext uri="{FF2B5EF4-FFF2-40B4-BE49-F238E27FC236}">
                  <a16:creationId xmlns:a16="http://schemas.microsoft.com/office/drawing/2014/main" id="{F76C2539-196F-4754-82F9-A560E345012C}"/>
                </a:ext>
              </a:extLst>
            </p:cNvPr>
            <p:cNvSpPr>
              <a:spLocks noEditPoints="1"/>
            </p:cNvSpPr>
            <p:nvPr/>
          </p:nvSpPr>
          <p:spPr bwMode="auto">
            <a:xfrm>
              <a:off x="7210425" y="4121156"/>
              <a:ext cx="260350" cy="146050"/>
            </a:xfrm>
            <a:custGeom>
              <a:avLst/>
              <a:gdLst>
                <a:gd name="T0" fmla="*/ 828 w 1149"/>
                <a:gd name="T1" fmla="*/ 124 h 641"/>
                <a:gd name="T2" fmla="*/ 759 w 1149"/>
                <a:gd name="T3" fmla="*/ 158 h 641"/>
                <a:gd name="T4" fmla="*/ 732 w 1149"/>
                <a:gd name="T5" fmla="*/ 210 h 641"/>
                <a:gd name="T6" fmla="*/ 759 w 1149"/>
                <a:gd name="T7" fmla="*/ 264 h 641"/>
                <a:gd name="T8" fmla="*/ 828 w 1149"/>
                <a:gd name="T9" fmla="*/ 298 h 641"/>
                <a:gd name="T10" fmla="*/ 920 w 1149"/>
                <a:gd name="T11" fmla="*/ 304 h 641"/>
                <a:gd name="T12" fmla="*/ 999 w 1149"/>
                <a:gd name="T13" fmla="*/ 278 h 641"/>
                <a:gd name="T14" fmla="*/ 1041 w 1149"/>
                <a:gd name="T15" fmla="*/ 230 h 641"/>
                <a:gd name="T16" fmla="*/ 1033 w 1149"/>
                <a:gd name="T17" fmla="*/ 173 h 641"/>
                <a:gd name="T18" fmla="*/ 976 w 1149"/>
                <a:gd name="T19" fmla="*/ 132 h 641"/>
                <a:gd name="T20" fmla="*/ 889 w 1149"/>
                <a:gd name="T21" fmla="*/ 115 h 641"/>
                <a:gd name="T22" fmla="*/ 970 w 1149"/>
                <a:gd name="T23" fmla="*/ 60 h 641"/>
                <a:gd name="T24" fmla="*/ 1073 w 1149"/>
                <a:gd name="T25" fmla="*/ 98 h 641"/>
                <a:gd name="T26" fmla="*/ 1136 w 1149"/>
                <a:gd name="T27" fmla="*/ 161 h 641"/>
                <a:gd name="T28" fmla="*/ 1146 w 1149"/>
                <a:gd name="T29" fmla="*/ 237 h 641"/>
                <a:gd name="T30" fmla="*/ 1099 w 1149"/>
                <a:gd name="T31" fmla="*/ 304 h 641"/>
                <a:gd name="T32" fmla="*/ 1009 w 1149"/>
                <a:gd name="T33" fmla="*/ 352 h 641"/>
                <a:gd name="T34" fmla="*/ 889 w 1149"/>
                <a:gd name="T35" fmla="*/ 370 h 641"/>
                <a:gd name="T36" fmla="*/ 769 w 1149"/>
                <a:gd name="T37" fmla="*/ 352 h 641"/>
                <a:gd name="T38" fmla="*/ 678 w 1149"/>
                <a:gd name="T39" fmla="*/ 304 h 641"/>
                <a:gd name="T40" fmla="*/ 631 w 1149"/>
                <a:gd name="T41" fmla="*/ 237 h 641"/>
                <a:gd name="T42" fmla="*/ 641 w 1149"/>
                <a:gd name="T43" fmla="*/ 161 h 641"/>
                <a:gd name="T44" fmla="*/ 704 w 1149"/>
                <a:gd name="T45" fmla="*/ 98 h 641"/>
                <a:gd name="T46" fmla="*/ 807 w 1149"/>
                <a:gd name="T47" fmla="*/ 60 h 641"/>
                <a:gd name="T48" fmla="*/ 313 w 1149"/>
                <a:gd name="T49" fmla="*/ 0 h 641"/>
                <a:gd name="T50" fmla="*/ 434 w 1149"/>
                <a:gd name="T51" fmla="*/ 18 h 641"/>
                <a:gd name="T52" fmla="*/ 526 w 1149"/>
                <a:gd name="T53" fmla="*/ 66 h 641"/>
                <a:gd name="T54" fmla="*/ 573 w 1149"/>
                <a:gd name="T55" fmla="*/ 133 h 641"/>
                <a:gd name="T56" fmla="*/ 563 w 1149"/>
                <a:gd name="T57" fmla="*/ 210 h 641"/>
                <a:gd name="T58" fmla="*/ 515 w 1149"/>
                <a:gd name="T59" fmla="*/ 261 h 641"/>
                <a:gd name="T60" fmla="*/ 606 w 1149"/>
                <a:gd name="T61" fmla="*/ 310 h 641"/>
                <a:gd name="T62" fmla="*/ 664 w 1149"/>
                <a:gd name="T63" fmla="*/ 380 h 641"/>
                <a:gd name="T64" fmla="*/ 674 w 1149"/>
                <a:gd name="T65" fmla="*/ 463 h 641"/>
                <a:gd name="T66" fmla="*/ 630 w 1149"/>
                <a:gd name="T67" fmla="*/ 539 h 641"/>
                <a:gd name="T68" fmla="*/ 545 w 1149"/>
                <a:gd name="T69" fmla="*/ 598 h 641"/>
                <a:gd name="T70" fmla="*/ 428 w 1149"/>
                <a:gd name="T71" fmla="*/ 634 h 641"/>
                <a:gd name="T72" fmla="*/ 292 w 1149"/>
                <a:gd name="T73" fmla="*/ 639 h 641"/>
                <a:gd name="T74" fmla="*/ 168 w 1149"/>
                <a:gd name="T75" fmla="*/ 613 h 641"/>
                <a:gd name="T76" fmla="*/ 70 w 1149"/>
                <a:gd name="T77" fmla="*/ 561 h 641"/>
                <a:gd name="T78" fmla="*/ 12 w 1149"/>
                <a:gd name="T79" fmla="*/ 490 h 641"/>
                <a:gd name="T80" fmla="*/ 3 w 1149"/>
                <a:gd name="T81" fmla="*/ 408 h 641"/>
                <a:gd name="T82" fmla="*/ 46 w 1149"/>
                <a:gd name="T83" fmla="*/ 332 h 641"/>
                <a:gd name="T84" fmla="*/ 130 w 1149"/>
                <a:gd name="T85" fmla="*/ 274 h 641"/>
                <a:gd name="T86" fmla="*/ 80 w 1149"/>
                <a:gd name="T87" fmla="*/ 233 h 641"/>
                <a:gd name="T88" fmla="*/ 50 w 1149"/>
                <a:gd name="T89" fmla="*/ 160 h 641"/>
                <a:gd name="T90" fmla="*/ 80 w 1149"/>
                <a:gd name="T91" fmla="*/ 87 h 641"/>
                <a:gd name="T92" fmla="*/ 158 w 1149"/>
                <a:gd name="T93" fmla="*/ 31 h 641"/>
                <a:gd name="T94" fmla="*/ 271 w 1149"/>
                <a:gd name="T95" fmla="*/ 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9" h="641">
                  <a:moveTo>
                    <a:pt x="889" y="115"/>
                  </a:moveTo>
                  <a:lnTo>
                    <a:pt x="857" y="117"/>
                  </a:lnTo>
                  <a:lnTo>
                    <a:pt x="828" y="124"/>
                  </a:lnTo>
                  <a:lnTo>
                    <a:pt x="801" y="132"/>
                  </a:lnTo>
                  <a:lnTo>
                    <a:pt x="778" y="144"/>
                  </a:lnTo>
                  <a:lnTo>
                    <a:pt x="759" y="158"/>
                  </a:lnTo>
                  <a:lnTo>
                    <a:pt x="744" y="173"/>
                  </a:lnTo>
                  <a:lnTo>
                    <a:pt x="735" y="191"/>
                  </a:lnTo>
                  <a:lnTo>
                    <a:pt x="732" y="210"/>
                  </a:lnTo>
                  <a:lnTo>
                    <a:pt x="735" y="230"/>
                  </a:lnTo>
                  <a:lnTo>
                    <a:pt x="744" y="247"/>
                  </a:lnTo>
                  <a:lnTo>
                    <a:pt x="759" y="264"/>
                  </a:lnTo>
                  <a:lnTo>
                    <a:pt x="778" y="278"/>
                  </a:lnTo>
                  <a:lnTo>
                    <a:pt x="801" y="290"/>
                  </a:lnTo>
                  <a:lnTo>
                    <a:pt x="828" y="298"/>
                  </a:lnTo>
                  <a:lnTo>
                    <a:pt x="857" y="304"/>
                  </a:lnTo>
                  <a:lnTo>
                    <a:pt x="889" y="305"/>
                  </a:lnTo>
                  <a:lnTo>
                    <a:pt x="920" y="304"/>
                  </a:lnTo>
                  <a:lnTo>
                    <a:pt x="949" y="298"/>
                  </a:lnTo>
                  <a:lnTo>
                    <a:pt x="976" y="290"/>
                  </a:lnTo>
                  <a:lnTo>
                    <a:pt x="999" y="278"/>
                  </a:lnTo>
                  <a:lnTo>
                    <a:pt x="1018" y="264"/>
                  </a:lnTo>
                  <a:lnTo>
                    <a:pt x="1033" y="247"/>
                  </a:lnTo>
                  <a:lnTo>
                    <a:pt x="1041" y="230"/>
                  </a:lnTo>
                  <a:lnTo>
                    <a:pt x="1044" y="210"/>
                  </a:lnTo>
                  <a:lnTo>
                    <a:pt x="1041" y="191"/>
                  </a:lnTo>
                  <a:lnTo>
                    <a:pt x="1033" y="173"/>
                  </a:lnTo>
                  <a:lnTo>
                    <a:pt x="1018" y="158"/>
                  </a:lnTo>
                  <a:lnTo>
                    <a:pt x="999" y="144"/>
                  </a:lnTo>
                  <a:lnTo>
                    <a:pt x="976" y="132"/>
                  </a:lnTo>
                  <a:lnTo>
                    <a:pt x="949" y="124"/>
                  </a:lnTo>
                  <a:lnTo>
                    <a:pt x="920" y="117"/>
                  </a:lnTo>
                  <a:lnTo>
                    <a:pt x="889" y="115"/>
                  </a:lnTo>
                  <a:close/>
                  <a:moveTo>
                    <a:pt x="889" y="52"/>
                  </a:moveTo>
                  <a:lnTo>
                    <a:pt x="931" y="54"/>
                  </a:lnTo>
                  <a:lnTo>
                    <a:pt x="970" y="60"/>
                  </a:lnTo>
                  <a:lnTo>
                    <a:pt x="1009" y="70"/>
                  </a:lnTo>
                  <a:lnTo>
                    <a:pt x="1042" y="83"/>
                  </a:lnTo>
                  <a:lnTo>
                    <a:pt x="1073" y="98"/>
                  </a:lnTo>
                  <a:lnTo>
                    <a:pt x="1099" y="117"/>
                  </a:lnTo>
                  <a:lnTo>
                    <a:pt x="1120" y="139"/>
                  </a:lnTo>
                  <a:lnTo>
                    <a:pt x="1136" y="161"/>
                  </a:lnTo>
                  <a:lnTo>
                    <a:pt x="1146" y="185"/>
                  </a:lnTo>
                  <a:lnTo>
                    <a:pt x="1149" y="210"/>
                  </a:lnTo>
                  <a:lnTo>
                    <a:pt x="1146" y="237"/>
                  </a:lnTo>
                  <a:lnTo>
                    <a:pt x="1136" y="261"/>
                  </a:lnTo>
                  <a:lnTo>
                    <a:pt x="1120" y="283"/>
                  </a:lnTo>
                  <a:lnTo>
                    <a:pt x="1099" y="304"/>
                  </a:lnTo>
                  <a:lnTo>
                    <a:pt x="1073" y="323"/>
                  </a:lnTo>
                  <a:lnTo>
                    <a:pt x="1042" y="339"/>
                  </a:lnTo>
                  <a:lnTo>
                    <a:pt x="1009" y="352"/>
                  </a:lnTo>
                  <a:lnTo>
                    <a:pt x="970" y="361"/>
                  </a:lnTo>
                  <a:lnTo>
                    <a:pt x="931" y="368"/>
                  </a:lnTo>
                  <a:lnTo>
                    <a:pt x="889" y="370"/>
                  </a:lnTo>
                  <a:lnTo>
                    <a:pt x="847" y="368"/>
                  </a:lnTo>
                  <a:lnTo>
                    <a:pt x="807" y="361"/>
                  </a:lnTo>
                  <a:lnTo>
                    <a:pt x="769" y="352"/>
                  </a:lnTo>
                  <a:lnTo>
                    <a:pt x="735" y="339"/>
                  </a:lnTo>
                  <a:lnTo>
                    <a:pt x="704" y="323"/>
                  </a:lnTo>
                  <a:lnTo>
                    <a:pt x="678" y="304"/>
                  </a:lnTo>
                  <a:lnTo>
                    <a:pt x="657" y="283"/>
                  </a:lnTo>
                  <a:lnTo>
                    <a:pt x="641" y="261"/>
                  </a:lnTo>
                  <a:lnTo>
                    <a:pt x="631" y="237"/>
                  </a:lnTo>
                  <a:lnTo>
                    <a:pt x="628" y="210"/>
                  </a:lnTo>
                  <a:lnTo>
                    <a:pt x="631" y="185"/>
                  </a:lnTo>
                  <a:lnTo>
                    <a:pt x="641" y="161"/>
                  </a:lnTo>
                  <a:lnTo>
                    <a:pt x="657" y="139"/>
                  </a:lnTo>
                  <a:lnTo>
                    <a:pt x="678" y="117"/>
                  </a:lnTo>
                  <a:lnTo>
                    <a:pt x="704" y="98"/>
                  </a:lnTo>
                  <a:lnTo>
                    <a:pt x="735" y="83"/>
                  </a:lnTo>
                  <a:lnTo>
                    <a:pt x="769" y="70"/>
                  </a:lnTo>
                  <a:lnTo>
                    <a:pt x="807" y="60"/>
                  </a:lnTo>
                  <a:lnTo>
                    <a:pt x="847" y="54"/>
                  </a:lnTo>
                  <a:lnTo>
                    <a:pt x="889" y="52"/>
                  </a:lnTo>
                  <a:close/>
                  <a:moveTo>
                    <a:pt x="313" y="0"/>
                  </a:moveTo>
                  <a:lnTo>
                    <a:pt x="356" y="2"/>
                  </a:lnTo>
                  <a:lnTo>
                    <a:pt x="397" y="8"/>
                  </a:lnTo>
                  <a:lnTo>
                    <a:pt x="434" y="18"/>
                  </a:lnTo>
                  <a:lnTo>
                    <a:pt x="469" y="31"/>
                  </a:lnTo>
                  <a:lnTo>
                    <a:pt x="499" y="47"/>
                  </a:lnTo>
                  <a:lnTo>
                    <a:pt x="526" y="66"/>
                  </a:lnTo>
                  <a:lnTo>
                    <a:pt x="547" y="87"/>
                  </a:lnTo>
                  <a:lnTo>
                    <a:pt x="563" y="109"/>
                  </a:lnTo>
                  <a:lnTo>
                    <a:pt x="573" y="133"/>
                  </a:lnTo>
                  <a:lnTo>
                    <a:pt x="576" y="160"/>
                  </a:lnTo>
                  <a:lnTo>
                    <a:pt x="573" y="185"/>
                  </a:lnTo>
                  <a:lnTo>
                    <a:pt x="563" y="210"/>
                  </a:lnTo>
                  <a:lnTo>
                    <a:pt x="547" y="233"/>
                  </a:lnTo>
                  <a:lnTo>
                    <a:pt x="526" y="254"/>
                  </a:lnTo>
                  <a:lnTo>
                    <a:pt x="515" y="261"/>
                  </a:lnTo>
                  <a:lnTo>
                    <a:pt x="545" y="273"/>
                  </a:lnTo>
                  <a:lnTo>
                    <a:pt x="578" y="291"/>
                  </a:lnTo>
                  <a:lnTo>
                    <a:pt x="606" y="310"/>
                  </a:lnTo>
                  <a:lnTo>
                    <a:pt x="630" y="332"/>
                  </a:lnTo>
                  <a:lnTo>
                    <a:pt x="649" y="355"/>
                  </a:lnTo>
                  <a:lnTo>
                    <a:pt x="664" y="380"/>
                  </a:lnTo>
                  <a:lnTo>
                    <a:pt x="674" y="408"/>
                  </a:lnTo>
                  <a:lnTo>
                    <a:pt x="677" y="435"/>
                  </a:lnTo>
                  <a:lnTo>
                    <a:pt x="674" y="463"/>
                  </a:lnTo>
                  <a:lnTo>
                    <a:pt x="664" y="490"/>
                  </a:lnTo>
                  <a:lnTo>
                    <a:pt x="649" y="516"/>
                  </a:lnTo>
                  <a:lnTo>
                    <a:pt x="630" y="539"/>
                  </a:lnTo>
                  <a:lnTo>
                    <a:pt x="606" y="561"/>
                  </a:lnTo>
                  <a:lnTo>
                    <a:pt x="578" y="581"/>
                  </a:lnTo>
                  <a:lnTo>
                    <a:pt x="545" y="598"/>
                  </a:lnTo>
                  <a:lnTo>
                    <a:pt x="509" y="613"/>
                  </a:lnTo>
                  <a:lnTo>
                    <a:pt x="470" y="624"/>
                  </a:lnTo>
                  <a:lnTo>
                    <a:pt x="428" y="634"/>
                  </a:lnTo>
                  <a:lnTo>
                    <a:pt x="384" y="639"/>
                  </a:lnTo>
                  <a:lnTo>
                    <a:pt x="338" y="641"/>
                  </a:lnTo>
                  <a:lnTo>
                    <a:pt x="292" y="639"/>
                  </a:lnTo>
                  <a:lnTo>
                    <a:pt x="248" y="634"/>
                  </a:lnTo>
                  <a:lnTo>
                    <a:pt x="207" y="624"/>
                  </a:lnTo>
                  <a:lnTo>
                    <a:pt x="168" y="613"/>
                  </a:lnTo>
                  <a:lnTo>
                    <a:pt x="132" y="598"/>
                  </a:lnTo>
                  <a:lnTo>
                    <a:pt x="99" y="581"/>
                  </a:lnTo>
                  <a:lnTo>
                    <a:pt x="70" y="561"/>
                  </a:lnTo>
                  <a:lnTo>
                    <a:pt x="46" y="539"/>
                  </a:lnTo>
                  <a:lnTo>
                    <a:pt x="27" y="516"/>
                  </a:lnTo>
                  <a:lnTo>
                    <a:pt x="12" y="490"/>
                  </a:lnTo>
                  <a:lnTo>
                    <a:pt x="3" y="463"/>
                  </a:lnTo>
                  <a:lnTo>
                    <a:pt x="0" y="435"/>
                  </a:lnTo>
                  <a:lnTo>
                    <a:pt x="3" y="408"/>
                  </a:lnTo>
                  <a:lnTo>
                    <a:pt x="12" y="380"/>
                  </a:lnTo>
                  <a:lnTo>
                    <a:pt x="27" y="355"/>
                  </a:lnTo>
                  <a:lnTo>
                    <a:pt x="46" y="332"/>
                  </a:lnTo>
                  <a:lnTo>
                    <a:pt x="70" y="310"/>
                  </a:lnTo>
                  <a:lnTo>
                    <a:pt x="99" y="291"/>
                  </a:lnTo>
                  <a:lnTo>
                    <a:pt x="130" y="274"/>
                  </a:lnTo>
                  <a:lnTo>
                    <a:pt x="127" y="273"/>
                  </a:lnTo>
                  <a:lnTo>
                    <a:pt x="101" y="254"/>
                  </a:lnTo>
                  <a:lnTo>
                    <a:pt x="80" y="233"/>
                  </a:lnTo>
                  <a:lnTo>
                    <a:pt x="64" y="210"/>
                  </a:lnTo>
                  <a:lnTo>
                    <a:pt x="55" y="185"/>
                  </a:lnTo>
                  <a:lnTo>
                    <a:pt x="50" y="160"/>
                  </a:lnTo>
                  <a:lnTo>
                    <a:pt x="55" y="133"/>
                  </a:lnTo>
                  <a:lnTo>
                    <a:pt x="64" y="109"/>
                  </a:lnTo>
                  <a:lnTo>
                    <a:pt x="80" y="87"/>
                  </a:lnTo>
                  <a:lnTo>
                    <a:pt x="101" y="66"/>
                  </a:lnTo>
                  <a:lnTo>
                    <a:pt x="127" y="47"/>
                  </a:lnTo>
                  <a:lnTo>
                    <a:pt x="158" y="31"/>
                  </a:lnTo>
                  <a:lnTo>
                    <a:pt x="193" y="18"/>
                  </a:lnTo>
                  <a:lnTo>
                    <a:pt x="231" y="8"/>
                  </a:lnTo>
                  <a:lnTo>
                    <a:pt x="271" y="2"/>
                  </a:lnTo>
                  <a:lnTo>
                    <a:pt x="313"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4">
              <a:extLst>
                <a:ext uri="{FF2B5EF4-FFF2-40B4-BE49-F238E27FC236}">
                  <a16:creationId xmlns:a16="http://schemas.microsoft.com/office/drawing/2014/main" id="{5AC4FDAB-DB0E-479A-894D-4E351465D5EB}"/>
                </a:ext>
              </a:extLst>
            </p:cNvPr>
            <p:cNvSpPr>
              <a:spLocks noEditPoints="1"/>
            </p:cNvSpPr>
            <p:nvPr/>
          </p:nvSpPr>
          <p:spPr bwMode="auto">
            <a:xfrm>
              <a:off x="7235825" y="4135443"/>
              <a:ext cx="211138" cy="115888"/>
            </a:xfrm>
            <a:custGeom>
              <a:avLst/>
              <a:gdLst>
                <a:gd name="T0" fmla="*/ 262 w 929"/>
                <a:gd name="T1" fmla="*/ 238 h 506"/>
                <a:gd name="T2" fmla="*/ 334 w 929"/>
                <a:gd name="T3" fmla="*/ 254 h 506"/>
                <a:gd name="T4" fmla="*/ 392 w 929"/>
                <a:gd name="T5" fmla="*/ 284 h 506"/>
                <a:gd name="T6" fmla="*/ 430 w 929"/>
                <a:gd name="T7" fmla="*/ 324 h 506"/>
                <a:gd name="T8" fmla="*/ 444 w 929"/>
                <a:gd name="T9" fmla="*/ 370 h 506"/>
                <a:gd name="T10" fmla="*/ 430 w 929"/>
                <a:gd name="T11" fmla="*/ 418 h 506"/>
                <a:gd name="T12" fmla="*/ 392 w 929"/>
                <a:gd name="T13" fmla="*/ 457 h 506"/>
                <a:gd name="T14" fmla="*/ 334 w 929"/>
                <a:gd name="T15" fmla="*/ 487 h 506"/>
                <a:gd name="T16" fmla="*/ 262 w 929"/>
                <a:gd name="T17" fmla="*/ 503 h 506"/>
                <a:gd name="T18" fmla="*/ 183 w 929"/>
                <a:gd name="T19" fmla="*/ 503 h 506"/>
                <a:gd name="T20" fmla="*/ 111 w 929"/>
                <a:gd name="T21" fmla="*/ 487 h 506"/>
                <a:gd name="T22" fmla="*/ 53 w 929"/>
                <a:gd name="T23" fmla="*/ 457 h 506"/>
                <a:gd name="T24" fmla="*/ 15 w 929"/>
                <a:gd name="T25" fmla="*/ 418 h 506"/>
                <a:gd name="T26" fmla="*/ 0 w 929"/>
                <a:gd name="T27" fmla="*/ 370 h 506"/>
                <a:gd name="T28" fmla="*/ 15 w 929"/>
                <a:gd name="T29" fmla="*/ 324 h 506"/>
                <a:gd name="T30" fmla="*/ 53 w 929"/>
                <a:gd name="T31" fmla="*/ 284 h 506"/>
                <a:gd name="T32" fmla="*/ 111 w 929"/>
                <a:gd name="T33" fmla="*/ 254 h 506"/>
                <a:gd name="T34" fmla="*/ 183 w 929"/>
                <a:gd name="T35" fmla="*/ 238 h 506"/>
                <a:gd name="T36" fmla="*/ 773 w 929"/>
                <a:gd name="T37" fmla="*/ 50 h 506"/>
                <a:gd name="T38" fmla="*/ 833 w 929"/>
                <a:gd name="T39" fmla="*/ 59 h 506"/>
                <a:gd name="T40" fmla="*/ 883 w 929"/>
                <a:gd name="T41" fmla="*/ 79 h 506"/>
                <a:gd name="T42" fmla="*/ 917 w 929"/>
                <a:gd name="T43" fmla="*/ 108 h 506"/>
                <a:gd name="T44" fmla="*/ 929 w 929"/>
                <a:gd name="T45" fmla="*/ 145 h 506"/>
                <a:gd name="T46" fmla="*/ 917 w 929"/>
                <a:gd name="T47" fmla="*/ 182 h 506"/>
                <a:gd name="T48" fmla="*/ 883 w 929"/>
                <a:gd name="T49" fmla="*/ 213 h 506"/>
                <a:gd name="T50" fmla="*/ 833 w 929"/>
                <a:gd name="T51" fmla="*/ 233 h 506"/>
                <a:gd name="T52" fmla="*/ 773 w 929"/>
                <a:gd name="T53" fmla="*/ 240 h 506"/>
                <a:gd name="T54" fmla="*/ 712 w 929"/>
                <a:gd name="T55" fmla="*/ 233 h 506"/>
                <a:gd name="T56" fmla="*/ 662 w 929"/>
                <a:gd name="T57" fmla="*/ 213 h 506"/>
                <a:gd name="T58" fmla="*/ 628 w 929"/>
                <a:gd name="T59" fmla="*/ 182 h 506"/>
                <a:gd name="T60" fmla="*/ 616 w 929"/>
                <a:gd name="T61" fmla="*/ 145 h 506"/>
                <a:gd name="T62" fmla="*/ 628 w 929"/>
                <a:gd name="T63" fmla="*/ 108 h 506"/>
                <a:gd name="T64" fmla="*/ 662 w 929"/>
                <a:gd name="T65" fmla="*/ 79 h 506"/>
                <a:gd name="T66" fmla="*/ 712 w 929"/>
                <a:gd name="T67" fmla="*/ 59 h 506"/>
                <a:gd name="T68" fmla="*/ 773 w 929"/>
                <a:gd name="T69" fmla="*/ 50 h 506"/>
                <a:gd name="T70" fmla="*/ 229 w 929"/>
                <a:gd name="T71" fmla="*/ 2 h 506"/>
                <a:gd name="T72" fmla="*/ 285 w 929"/>
                <a:gd name="T73" fmla="*/ 15 h 506"/>
                <a:gd name="T74" fmla="*/ 327 w 929"/>
                <a:gd name="T75" fmla="*/ 42 h 506"/>
                <a:gd name="T76" fmla="*/ 351 w 929"/>
                <a:gd name="T77" fmla="*/ 76 h 506"/>
                <a:gd name="T78" fmla="*/ 351 w 929"/>
                <a:gd name="T79" fmla="*/ 114 h 506"/>
                <a:gd name="T80" fmla="*/ 327 w 929"/>
                <a:gd name="T81" fmla="*/ 147 h 506"/>
                <a:gd name="T82" fmla="*/ 285 w 929"/>
                <a:gd name="T83" fmla="*/ 173 h 506"/>
                <a:gd name="T84" fmla="*/ 229 w 929"/>
                <a:gd name="T85" fmla="*/ 188 h 506"/>
                <a:gd name="T86" fmla="*/ 166 w 929"/>
                <a:gd name="T87" fmla="*/ 188 h 506"/>
                <a:gd name="T88" fmla="*/ 110 w 929"/>
                <a:gd name="T89" fmla="*/ 173 h 506"/>
                <a:gd name="T90" fmla="*/ 69 w 929"/>
                <a:gd name="T91" fmla="*/ 147 h 506"/>
                <a:gd name="T92" fmla="*/ 44 w 929"/>
                <a:gd name="T93" fmla="*/ 114 h 506"/>
                <a:gd name="T94" fmla="*/ 44 w 929"/>
                <a:gd name="T95" fmla="*/ 76 h 506"/>
                <a:gd name="T96" fmla="*/ 69 w 929"/>
                <a:gd name="T97" fmla="*/ 42 h 506"/>
                <a:gd name="T98" fmla="*/ 110 w 929"/>
                <a:gd name="T99" fmla="*/ 15 h 506"/>
                <a:gd name="T100" fmla="*/ 166 w 929"/>
                <a:gd name="T101" fmla="*/ 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9" h="506">
                  <a:moveTo>
                    <a:pt x="222" y="235"/>
                  </a:moveTo>
                  <a:lnTo>
                    <a:pt x="262" y="238"/>
                  </a:lnTo>
                  <a:lnTo>
                    <a:pt x="300" y="244"/>
                  </a:lnTo>
                  <a:lnTo>
                    <a:pt x="334" y="254"/>
                  </a:lnTo>
                  <a:lnTo>
                    <a:pt x="365" y="268"/>
                  </a:lnTo>
                  <a:lnTo>
                    <a:pt x="392" y="284"/>
                  </a:lnTo>
                  <a:lnTo>
                    <a:pt x="414" y="303"/>
                  </a:lnTo>
                  <a:lnTo>
                    <a:pt x="430" y="324"/>
                  </a:lnTo>
                  <a:lnTo>
                    <a:pt x="440" y="346"/>
                  </a:lnTo>
                  <a:lnTo>
                    <a:pt x="444" y="370"/>
                  </a:lnTo>
                  <a:lnTo>
                    <a:pt x="440" y="395"/>
                  </a:lnTo>
                  <a:lnTo>
                    <a:pt x="430" y="418"/>
                  </a:lnTo>
                  <a:lnTo>
                    <a:pt x="414" y="438"/>
                  </a:lnTo>
                  <a:lnTo>
                    <a:pt x="392" y="457"/>
                  </a:lnTo>
                  <a:lnTo>
                    <a:pt x="365" y="474"/>
                  </a:lnTo>
                  <a:lnTo>
                    <a:pt x="334" y="487"/>
                  </a:lnTo>
                  <a:lnTo>
                    <a:pt x="300" y="497"/>
                  </a:lnTo>
                  <a:lnTo>
                    <a:pt x="262" y="503"/>
                  </a:lnTo>
                  <a:lnTo>
                    <a:pt x="222" y="506"/>
                  </a:lnTo>
                  <a:lnTo>
                    <a:pt x="183" y="503"/>
                  </a:lnTo>
                  <a:lnTo>
                    <a:pt x="145" y="497"/>
                  </a:lnTo>
                  <a:lnTo>
                    <a:pt x="111" y="487"/>
                  </a:lnTo>
                  <a:lnTo>
                    <a:pt x="79" y="474"/>
                  </a:lnTo>
                  <a:lnTo>
                    <a:pt x="53" y="457"/>
                  </a:lnTo>
                  <a:lnTo>
                    <a:pt x="31" y="438"/>
                  </a:lnTo>
                  <a:lnTo>
                    <a:pt x="15" y="418"/>
                  </a:lnTo>
                  <a:lnTo>
                    <a:pt x="4" y="395"/>
                  </a:lnTo>
                  <a:lnTo>
                    <a:pt x="0" y="370"/>
                  </a:lnTo>
                  <a:lnTo>
                    <a:pt x="4" y="346"/>
                  </a:lnTo>
                  <a:lnTo>
                    <a:pt x="15" y="324"/>
                  </a:lnTo>
                  <a:lnTo>
                    <a:pt x="31" y="303"/>
                  </a:lnTo>
                  <a:lnTo>
                    <a:pt x="53" y="284"/>
                  </a:lnTo>
                  <a:lnTo>
                    <a:pt x="79" y="268"/>
                  </a:lnTo>
                  <a:lnTo>
                    <a:pt x="111" y="254"/>
                  </a:lnTo>
                  <a:lnTo>
                    <a:pt x="145" y="244"/>
                  </a:lnTo>
                  <a:lnTo>
                    <a:pt x="183" y="238"/>
                  </a:lnTo>
                  <a:lnTo>
                    <a:pt x="222" y="235"/>
                  </a:lnTo>
                  <a:close/>
                  <a:moveTo>
                    <a:pt x="773" y="50"/>
                  </a:moveTo>
                  <a:lnTo>
                    <a:pt x="804" y="52"/>
                  </a:lnTo>
                  <a:lnTo>
                    <a:pt x="833" y="59"/>
                  </a:lnTo>
                  <a:lnTo>
                    <a:pt x="860" y="67"/>
                  </a:lnTo>
                  <a:lnTo>
                    <a:pt x="883" y="79"/>
                  </a:lnTo>
                  <a:lnTo>
                    <a:pt x="902" y="93"/>
                  </a:lnTo>
                  <a:lnTo>
                    <a:pt x="917" y="108"/>
                  </a:lnTo>
                  <a:lnTo>
                    <a:pt x="926" y="126"/>
                  </a:lnTo>
                  <a:lnTo>
                    <a:pt x="929" y="145"/>
                  </a:lnTo>
                  <a:lnTo>
                    <a:pt x="926" y="164"/>
                  </a:lnTo>
                  <a:lnTo>
                    <a:pt x="917" y="182"/>
                  </a:lnTo>
                  <a:lnTo>
                    <a:pt x="902" y="199"/>
                  </a:lnTo>
                  <a:lnTo>
                    <a:pt x="883" y="213"/>
                  </a:lnTo>
                  <a:lnTo>
                    <a:pt x="860" y="225"/>
                  </a:lnTo>
                  <a:lnTo>
                    <a:pt x="833" y="233"/>
                  </a:lnTo>
                  <a:lnTo>
                    <a:pt x="804" y="238"/>
                  </a:lnTo>
                  <a:lnTo>
                    <a:pt x="773" y="240"/>
                  </a:lnTo>
                  <a:lnTo>
                    <a:pt x="741" y="238"/>
                  </a:lnTo>
                  <a:lnTo>
                    <a:pt x="712" y="233"/>
                  </a:lnTo>
                  <a:lnTo>
                    <a:pt x="685" y="225"/>
                  </a:lnTo>
                  <a:lnTo>
                    <a:pt x="662" y="213"/>
                  </a:lnTo>
                  <a:lnTo>
                    <a:pt x="643" y="199"/>
                  </a:lnTo>
                  <a:lnTo>
                    <a:pt x="628" y="182"/>
                  </a:lnTo>
                  <a:lnTo>
                    <a:pt x="619" y="164"/>
                  </a:lnTo>
                  <a:lnTo>
                    <a:pt x="616" y="145"/>
                  </a:lnTo>
                  <a:lnTo>
                    <a:pt x="619" y="126"/>
                  </a:lnTo>
                  <a:lnTo>
                    <a:pt x="628" y="108"/>
                  </a:lnTo>
                  <a:lnTo>
                    <a:pt x="643" y="93"/>
                  </a:lnTo>
                  <a:lnTo>
                    <a:pt x="662" y="79"/>
                  </a:lnTo>
                  <a:lnTo>
                    <a:pt x="685" y="67"/>
                  </a:lnTo>
                  <a:lnTo>
                    <a:pt x="712" y="59"/>
                  </a:lnTo>
                  <a:lnTo>
                    <a:pt x="741" y="52"/>
                  </a:lnTo>
                  <a:lnTo>
                    <a:pt x="773" y="50"/>
                  </a:lnTo>
                  <a:close/>
                  <a:moveTo>
                    <a:pt x="197" y="0"/>
                  </a:moveTo>
                  <a:lnTo>
                    <a:pt x="229" y="2"/>
                  </a:lnTo>
                  <a:lnTo>
                    <a:pt x="259" y="7"/>
                  </a:lnTo>
                  <a:lnTo>
                    <a:pt x="285" y="15"/>
                  </a:lnTo>
                  <a:lnTo>
                    <a:pt x="308" y="27"/>
                  </a:lnTo>
                  <a:lnTo>
                    <a:pt x="327" y="42"/>
                  </a:lnTo>
                  <a:lnTo>
                    <a:pt x="341" y="58"/>
                  </a:lnTo>
                  <a:lnTo>
                    <a:pt x="351" y="76"/>
                  </a:lnTo>
                  <a:lnTo>
                    <a:pt x="354" y="95"/>
                  </a:lnTo>
                  <a:lnTo>
                    <a:pt x="351" y="114"/>
                  </a:lnTo>
                  <a:lnTo>
                    <a:pt x="341" y="132"/>
                  </a:lnTo>
                  <a:lnTo>
                    <a:pt x="327" y="147"/>
                  </a:lnTo>
                  <a:lnTo>
                    <a:pt x="308" y="161"/>
                  </a:lnTo>
                  <a:lnTo>
                    <a:pt x="285" y="173"/>
                  </a:lnTo>
                  <a:lnTo>
                    <a:pt x="259" y="182"/>
                  </a:lnTo>
                  <a:lnTo>
                    <a:pt x="229" y="188"/>
                  </a:lnTo>
                  <a:lnTo>
                    <a:pt x="197" y="190"/>
                  </a:lnTo>
                  <a:lnTo>
                    <a:pt x="166" y="188"/>
                  </a:lnTo>
                  <a:lnTo>
                    <a:pt x="137" y="182"/>
                  </a:lnTo>
                  <a:lnTo>
                    <a:pt x="110" y="173"/>
                  </a:lnTo>
                  <a:lnTo>
                    <a:pt x="88" y="161"/>
                  </a:lnTo>
                  <a:lnTo>
                    <a:pt x="69" y="147"/>
                  </a:lnTo>
                  <a:lnTo>
                    <a:pt x="54" y="132"/>
                  </a:lnTo>
                  <a:lnTo>
                    <a:pt x="44" y="114"/>
                  </a:lnTo>
                  <a:lnTo>
                    <a:pt x="41" y="95"/>
                  </a:lnTo>
                  <a:lnTo>
                    <a:pt x="44" y="76"/>
                  </a:lnTo>
                  <a:lnTo>
                    <a:pt x="54" y="58"/>
                  </a:lnTo>
                  <a:lnTo>
                    <a:pt x="69" y="42"/>
                  </a:lnTo>
                  <a:lnTo>
                    <a:pt x="88" y="27"/>
                  </a:lnTo>
                  <a:lnTo>
                    <a:pt x="110" y="15"/>
                  </a:lnTo>
                  <a:lnTo>
                    <a:pt x="137" y="7"/>
                  </a:lnTo>
                  <a:lnTo>
                    <a:pt x="166" y="2"/>
                  </a:lnTo>
                  <a:lnTo>
                    <a:pt x="197"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5">
              <a:extLst>
                <a:ext uri="{FF2B5EF4-FFF2-40B4-BE49-F238E27FC236}">
                  <a16:creationId xmlns:a16="http://schemas.microsoft.com/office/drawing/2014/main" id="{5430878E-AE31-4DC8-B603-B20E409B7732}"/>
                </a:ext>
              </a:extLst>
            </p:cNvPr>
            <p:cNvSpPr>
              <a:spLocks noEditPoints="1"/>
            </p:cNvSpPr>
            <p:nvPr/>
          </p:nvSpPr>
          <p:spPr bwMode="auto">
            <a:xfrm>
              <a:off x="7159625" y="4095756"/>
              <a:ext cx="266700" cy="207963"/>
            </a:xfrm>
            <a:custGeom>
              <a:avLst/>
              <a:gdLst>
                <a:gd name="T0" fmla="*/ 833 w 1170"/>
                <a:gd name="T1" fmla="*/ 814 h 915"/>
                <a:gd name="T2" fmla="*/ 874 w 1170"/>
                <a:gd name="T3" fmla="*/ 846 h 915"/>
                <a:gd name="T4" fmla="*/ 865 w 1170"/>
                <a:gd name="T5" fmla="*/ 888 h 915"/>
                <a:gd name="T6" fmla="*/ 812 w 1170"/>
                <a:gd name="T7" fmla="*/ 913 h 915"/>
                <a:gd name="T8" fmla="*/ 744 w 1170"/>
                <a:gd name="T9" fmla="*/ 908 h 915"/>
                <a:gd name="T10" fmla="*/ 702 w 1170"/>
                <a:gd name="T11" fmla="*/ 875 h 915"/>
                <a:gd name="T12" fmla="*/ 712 w 1170"/>
                <a:gd name="T13" fmla="*/ 834 h 915"/>
                <a:gd name="T14" fmla="*/ 765 w 1170"/>
                <a:gd name="T15" fmla="*/ 808 h 915"/>
                <a:gd name="T16" fmla="*/ 581 w 1170"/>
                <a:gd name="T17" fmla="*/ 485 h 915"/>
                <a:gd name="T18" fmla="*/ 634 w 1170"/>
                <a:gd name="T19" fmla="*/ 509 h 915"/>
                <a:gd name="T20" fmla="*/ 642 w 1170"/>
                <a:gd name="T21" fmla="*/ 550 h 915"/>
                <a:gd name="T22" fmla="*/ 602 w 1170"/>
                <a:gd name="T23" fmla="*/ 581 h 915"/>
                <a:gd name="T24" fmla="*/ 534 w 1170"/>
                <a:gd name="T25" fmla="*/ 586 h 915"/>
                <a:gd name="T26" fmla="*/ 483 w 1170"/>
                <a:gd name="T27" fmla="*/ 562 h 915"/>
                <a:gd name="T28" fmla="*/ 474 w 1170"/>
                <a:gd name="T29" fmla="*/ 522 h 915"/>
                <a:gd name="T30" fmla="*/ 514 w 1170"/>
                <a:gd name="T31" fmla="*/ 490 h 915"/>
                <a:gd name="T32" fmla="*/ 86 w 1170"/>
                <a:gd name="T33" fmla="*/ 393 h 915"/>
                <a:gd name="T34" fmla="*/ 146 w 1170"/>
                <a:gd name="T35" fmla="*/ 408 h 915"/>
                <a:gd name="T36" fmla="*/ 170 w 1170"/>
                <a:gd name="T37" fmla="*/ 445 h 915"/>
                <a:gd name="T38" fmla="*/ 146 w 1170"/>
                <a:gd name="T39" fmla="*/ 482 h 915"/>
                <a:gd name="T40" fmla="*/ 86 w 1170"/>
                <a:gd name="T41" fmla="*/ 497 h 915"/>
                <a:gd name="T42" fmla="*/ 25 w 1170"/>
                <a:gd name="T43" fmla="*/ 482 h 915"/>
                <a:gd name="T44" fmla="*/ 0 w 1170"/>
                <a:gd name="T45" fmla="*/ 445 h 915"/>
                <a:gd name="T46" fmla="*/ 25 w 1170"/>
                <a:gd name="T47" fmla="*/ 408 h 915"/>
                <a:gd name="T48" fmla="*/ 86 w 1170"/>
                <a:gd name="T49" fmla="*/ 393 h 915"/>
                <a:gd name="T50" fmla="*/ 1145 w 1170"/>
                <a:gd name="T51" fmla="*/ 292 h 915"/>
                <a:gd name="T52" fmla="*/ 1170 w 1170"/>
                <a:gd name="T53" fmla="*/ 321 h 915"/>
                <a:gd name="T54" fmla="*/ 1145 w 1170"/>
                <a:gd name="T55" fmla="*/ 352 h 915"/>
                <a:gd name="T56" fmla="*/ 1089 w 1170"/>
                <a:gd name="T57" fmla="*/ 357 h 915"/>
                <a:gd name="T58" fmla="*/ 1050 w 1170"/>
                <a:gd name="T59" fmla="*/ 334 h 915"/>
                <a:gd name="T60" fmla="*/ 1058 w 1170"/>
                <a:gd name="T61" fmla="*/ 299 h 915"/>
                <a:gd name="T62" fmla="*/ 1109 w 1170"/>
                <a:gd name="T63" fmla="*/ 284 h 915"/>
                <a:gd name="T64" fmla="*/ 570 w 1170"/>
                <a:gd name="T65" fmla="*/ 240 h 915"/>
                <a:gd name="T66" fmla="*/ 596 w 1170"/>
                <a:gd name="T67" fmla="*/ 271 h 915"/>
                <a:gd name="T68" fmla="*/ 570 w 1170"/>
                <a:gd name="T69" fmla="*/ 301 h 915"/>
                <a:gd name="T70" fmla="*/ 514 w 1170"/>
                <a:gd name="T71" fmla="*/ 307 h 915"/>
                <a:gd name="T72" fmla="*/ 474 w 1170"/>
                <a:gd name="T73" fmla="*/ 282 h 915"/>
                <a:gd name="T74" fmla="*/ 484 w 1170"/>
                <a:gd name="T75" fmla="*/ 248 h 915"/>
                <a:gd name="T76" fmla="*/ 533 w 1170"/>
                <a:gd name="T77" fmla="*/ 233 h 915"/>
                <a:gd name="T78" fmla="*/ 849 w 1170"/>
                <a:gd name="T79" fmla="*/ 8 h 915"/>
                <a:gd name="T80" fmla="*/ 874 w 1170"/>
                <a:gd name="T81" fmla="*/ 36 h 915"/>
                <a:gd name="T82" fmla="*/ 849 w 1170"/>
                <a:gd name="T83" fmla="*/ 66 h 915"/>
                <a:gd name="T84" fmla="*/ 794 w 1170"/>
                <a:gd name="T85" fmla="*/ 71 h 915"/>
                <a:gd name="T86" fmla="*/ 757 w 1170"/>
                <a:gd name="T87" fmla="*/ 48 h 915"/>
                <a:gd name="T88" fmla="*/ 766 w 1170"/>
                <a:gd name="T89" fmla="*/ 15 h 915"/>
                <a:gd name="T90" fmla="*/ 813 w 1170"/>
                <a:gd name="T91"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0" h="915">
                  <a:moveTo>
                    <a:pt x="789" y="806"/>
                  </a:moveTo>
                  <a:lnTo>
                    <a:pt x="812" y="808"/>
                  </a:lnTo>
                  <a:lnTo>
                    <a:pt x="833" y="814"/>
                  </a:lnTo>
                  <a:lnTo>
                    <a:pt x="851" y="822"/>
                  </a:lnTo>
                  <a:lnTo>
                    <a:pt x="865" y="834"/>
                  </a:lnTo>
                  <a:lnTo>
                    <a:pt x="874" y="846"/>
                  </a:lnTo>
                  <a:lnTo>
                    <a:pt x="877" y="861"/>
                  </a:lnTo>
                  <a:lnTo>
                    <a:pt x="874" y="875"/>
                  </a:lnTo>
                  <a:lnTo>
                    <a:pt x="865" y="888"/>
                  </a:lnTo>
                  <a:lnTo>
                    <a:pt x="851" y="899"/>
                  </a:lnTo>
                  <a:lnTo>
                    <a:pt x="833" y="908"/>
                  </a:lnTo>
                  <a:lnTo>
                    <a:pt x="812" y="913"/>
                  </a:lnTo>
                  <a:lnTo>
                    <a:pt x="789" y="915"/>
                  </a:lnTo>
                  <a:lnTo>
                    <a:pt x="765" y="913"/>
                  </a:lnTo>
                  <a:lnTo>
                    <a:pt x="744" y="908"/>
                  </a:lnTo>
                  <a:lnTo>
                    <a:pt x="726" y="899"/>
                  </a:lnTo>
                  <a:lnTo>
                    <a:pt x="712" y="888"/>
                  </a:lnTo>
                  <a:lnTo>
                    <a:pt x="702" y="875"/>
                  </a:lnTo>
                  <a:lnTo>
                    <a:pt x="699" y="861"/>
                  </a:lnTo>
                  <a:lnTo>
                    <a:pt x="702" y="846"/>
                  </a:lnTo>
                  <a:lnTo>
                    <a:pt x="712" y="834"/>
                  </a:lnTo>
                  <a:lnTo>
                    <a:pt x="726" y="822"/>
                  </a:lnTo>
                  <a:lnTo>
                    <a:pt x="744" y="814"/>
                  </a:lnTo>
                  <a:lnTo>
                    <a:pt x="765" y="808"/>
                  </a:lnTo>
                  <a:lnTo>
                    <a:pt x="789" y="806"/>
                  </a:lnTo>
                  <a:close/>
                  <a:moveTo>
                    <a:pt x="558" y="483"/>
                  </a:moveTo>
                  <a:lnTo>
                    <a:pt x="581" y="485"/>
                  </a:lnTo>
                  <a:lnTo>
                    <a:pt x="602" y="490"/>
                  </a:lnTo>
                  <a:lnTo>
                    <a:pt x="620" y="498"/>
                  </a:lnTo>
                  <a:lnTo>
                    <a:pt x="634" y="509"/>
                  </a:lnTo>
                  <a:lnTo>
                    <a:pt x="642" y="522"/>
                  </a:lnTo>
                  <a:lnTo>
                    <a:pt x="645" y="536"/>
                  </a:lnTo>
                  <a:lnTo>
                    <a:pt x="642" y="550"/>
                  </a:lnTo>
                  <a:lnTo>
                    <a:pt x="634" y="562"/>
                  </a:lnTo>
                  <a:lnTo>
                    <a:pt x="620" y="573"/>
                  </a:lnTo>
                  <a:lnTo>
                    <a:pt x="602" y="581"/>
                  </a:lnTo>
                  <a:lnTo>
                    <a:pt x="581" y="586"/>
                  </a:lnTo>
                  <a:lnTo>
                    <a:pt x="558" y="589"/>
                  </a:lnTo>
                  <a:lnTo>
                    <a:pt x="534" y="586"/>
                  </a:lnTo>
                  <a:lnTo>
                    <a:pt x="514" y="581"/>
                  </a:lnTo>
                  <a:lnTo>
                    <a:pt x="496" y="573"/>
                  </a:lnTo>
                  <a:lnTo>
                    <a:pt x="483" y="562"/>
                  </a:lnTo>
                  <a:lnTo>
                    <a:pt x="474" y="550"/>
                  </a:lnTo>
                  <a:lnTo>
                    <a:pt x="471" y="536"/>
                  </a:lnTo>
                  <a:lnTo>
                    <a:pt x="474" y="522"/>
                  </a:lnTo>
                  <a:lnTo>
                    <a:pt x="483" y="509"/>
                  </a:lnTo>
                  <a:lnTo>
                    <a:pt x="496" y="498"/>
                  </a:lnTo>
                  <a:lnTo>
                    <a:pt x="514" y="490"/>
                  </a:lnTo>
                  <a:lnTo>
                    <a:pt x="534" y="485"/>
                  </a:lnTo>
                  <a:lnTo>
                    <a:pt x="558" y="483"/>
                  </a:lnTo>
                  <a:close/>
                  <a:moveTo>
                    <a:pt x="86" y="393"/>
                  </a:moveTo>
                  <a:lnTo>
                    <a:pt x="108" y="395"/>
                  </a:lnTo>
                  <a:lnTo>
                    <a:pt x="129" y="401"/>
                  </a:lnTo>
                  <a:lnTo>
                    <a:pt x="146" y="408"/>
                  </a:lnTo>
                  <a:lnTo>
                    <a:pt x="158" y="419"/>
                  </a:lnTo>
                  <a:lnTo>
                    <a:pt x="167" y="431"/>
                  </a:lnTo>
                  <a:lnTo>
                    <a:pt x="170" y="445"/>
                  </a:lnTo>
                  <a:lnTo>
                    <a:pt x="167" y="459"/>
                  </a:lnTo>
                  <a:lnTo>
                    <a:pt x="158" y="471"/>
                  </a:lnTo>
                  <a:lnTo>
                    <a:pt x="146" y="482"/>
                  </a:lnTo>
                  <a:lnTo>
                    <a:pt x="129" y="489"/>
                  </a:lnTo>
                  <a:lnTo>
                    <a:pt x="108" y="495"/>
                  </a:lnTo>
                  <a:lnTo>
                    <a:pt x="86" y="497"/>
                  </a:lnTo>
                  <a:lnTo>
                    <a:pt x="63" y="495"/>
                  </a:lnTo>
                  <a:lnTo>
                    <a:pt x="42" y="489"/>
                  </a:lnTo>
                  <a:lnTo>
                    <a:pt x="25" y="482"/>
                  </a:lnTo>
                  <a:lnTo>
                    <a:pt x="12" y="471"/>
                  </a:lnTo>
                  <a:lnTo>
                    <a:pt x="3" y="459"/>
                  </a:lnTo>
                  <a:lnTo>
                    <a:pt x="0" y="445"/>
                  </a:lnTo>
                  <a:lnTo>
                    <a:pt x="3" y="431"/>
                  </a:lnTo>
                  <a:lnTo>
                    <a:pt x="12" y="419"/>
                  </a:lnTo>
                  <a:lnTo>
                    <a:pt x="25" y="408"/>
                  </a:lnTo>
                  <a:lnTo>
                    <a:pt x="42" y="401"/>
                  </a:lnTo>
                  <a:lnTo>
                    <a:pt x="63" y="395"/>
                  </a:lnTo>
                  <a:lnTo>
                    <a:pt x="86" y="393"/>
                  </a:lnTo>
                  <a:close/>
                  <a:moveTo>
                    <a:pt x="1109" y="284"/>
                  </a:moveTo>
                  <a:lnTo>
                    <a:pt x="1128" y="285"/>
                  </a:lnTo>
                  <a:lnTo>
                    <a:pt x="1145" y="292"/>
                  </a:lnTo>
                  <a:lnTo>
                    <a:pt x="1159" y="299"/>
                  </a:lnTo>
                  <a:lnTo>
                    <a:pt x="1167" y="310"/>
                  </a:lnTo>
                  <a:lnTo>
                    <a:pt x="1170" y="321"/>
                  </a:lnTo>
                  <a:lnTo>
                    <a:pt x="1167" y="334"/>
                  </a:lnTo>
                  <a:lnTo>
                    <a:pt x="1159" y="345"/>
                  </a:lnTo>
                  <a:lnTo>
                    <a:pt x="1145" y="352"/>
                  </a:lnTo>
                  <a:lnTo>
                    <a:pt x="1128" y="357"/>
                  </a:lnTo>
                  <a:lnTo>
                    <a:pt x="1109" y="359"/>
                  </a:lnTo>
                  <a:lnTo>
                    <a:pt x="1089" y="357"/>
                  </a:lnTo>
                  <a:lnTo>
                    <a:pt x="1072" y="352"/>
                  </a:lnTo>
                  <a:lnTo>
                    <a:pt x="1058" y="345"/>
                  </a:lnTo>
                  <a:lnTo>
                    <a:pt x="1050" y="334"/>
                  </a:lnTo>
                  <a:lnTo>
                    <a:pt x="1047" y="321"/>
                  </a:lnTo>
                  <a:lnTo>
                    <a:pt x="1050" y="310"/>
                  </a:lnTo>
                  <a:lnTo>
                    <a:pt x="1058" y="299"/>
                  </a:lnTo>
                  <a:lnTo>
                    <a:pt x="1072" y="292"/>
                  </a:lnTo>
                  <a:lnTo>
                    <a:pt x="1089" y="285"/>
                  </a:lnTo>
                  <a:lnTo>
                    <a:pt x="1109" y="284"/>
                  </a:lnTo>
                  <a:close/>
                  <a:moveTo>
                    <a:pt x="533" y="233"/>
                  </a:moveTo>
                  <a:lnTo>
                    <a:pt x="553" y="235"/>
                  </a:lnTo>
                  <a:lnTo>
                    <a:pt x="570" y="240"/>
                  </a:lnTo>
                  <a:lnTo>
                    <a:pt x="584" y="248"/>
                  </a:lnTo>
                  <a:lnTo>
                    <a:pt x="593" y="259"/>
                  </a:lnTo>
                  <a:lnTo>
                    <a:pt x="596" y="271"/>
                  </a:lnTo>
                  <a:lnTo>
                    <a:pt x="593" y="282"/>
                  </a:lnTo>
                  <a:lnTo>
                    <a:pt x="584" y="293"/>
                  </a:lnTo>
                  <a:lnTo>
                    <a:pt x="570" y="301"/>
                  </a:lnTo>
                  <a:lnTo>
                    <a:pt x="553" y="307"/>
                  </a:lnTo>
                  <a:lnTo>
                    <a:pt x="533" y="309"/>
                  </a:lnTo>
                  <a:lnTo>
                    <a:pt x="514" y="307"/>
                  </a:lnTo>
                  <a:lnTo>
                    <a:pt x="496" y="301"/>
                  </a:lnTo>
                  <a:lnTo>
                    <a:pt x="484" y="293"/>
                  </a:lnTo>
                  <a:lnTo>
                    <a:pt x="474" y="282"/>
                  </a:lnTo>
                  <a:lnTo>
                    <a:pt x="471" y="271"/>
                  </a:lnTo>
                  <a:lnTo>
                    <a:pt x="474" y="259"/>
                  </a:lnTo>
                  <a:lnTo>
                    <a:pt x="484" y="248"/>
                  </a:lnTo>
                  <a:lnTo>
                    <a:pt x="496" y="240"/>
                  </a:lnTo>
                  <a:lnTo>
                    <a:pt x="514" y="235"/>
                  </a:lnTo>
                  <a:lnTo>
                    <a:pt x="533" y="233"/>
                  </a:lnTo>
                  <a:close/>
                  <a:moveTo>
                    <a:pt x="813" y="0"/>
                  </a:moveTo>
                  <a:lnTo>
                    <a:pt x="832" y="2"/>
                  </a:lnTo>
                  <a:lnTo>
                    <a:pt x="849" y="8"/>
                  </a:lnTo>
                  <a:lnTo>
                    <a:pt x="862" y="15"/>
                  </a:lnTo>
                  <a:lnTo>
                    <a:pt x="870" y="26"/>
                  </a:lnTo>
                  <a:lnTo>
                    <a:pt x="874" y="36"/>
                  </a:lnTo>
                  <a:lnTo>
                    <a:pt x="870" y="48"/>
                  </a:lnTo>
                  <a:lnTo>
                    <a:pt x="862" y="58"/>
                  </a:lnTo>
                  <a:lnTo>
                    <a:pt x="849" y="66"/>
                  </a:lnTo>
                  <a:lnTo>
                    <a:pt x="832" y="71"/>
                  </a:lnTo>
                  <a:lnTo>
                    <a:pt x="813" y="73"/>
                  </a:lnTo>
                  <a:lnTo>
                    <a:pt x="794" y="71"/>
                  </a:lnTo>
                  <a:lnTo>
                    <a:pt x="778" y="66"/>
                  </a:lnTo>
                  <a:lnTo>
                    <a:pt x="766" y="58"/>
                  </a:lnTo>
                  <a:lnTo>
                    <a:pt x="757" y="48"/>
                  </a:lnTo>
                  <a:lnTo>
                    <a:pt x="754" y="36"/>
                  </a:lnTo>
                  <a:lnTo>
                    <a:pt x="757" y="26"/>
                  </a:lnTo>
                  <a:lnTo>
                    <a:pt x="766" y="15"/>
                  </a:lnTo>
                  <a:lnTo>
                    <a:pt x="778" y="8"/>
                  </a:lnTo>
                  <a:lnTo>
                    <a:pt x="794" y="2"/>
                  </a:lnTo>
                  <a:lnTo>
                    <a:pt x="813"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FAE3C9B9-FD5B-426C-916C-AAA6FB60042E}"/>
              </a:ext>
            </a:extLst>
          </p:cNvPr>
          <p:cNvGrpSpPr>
            <a:grpSpLocks noChangeAspect="1"/>
          </p:cNvGrpSpPr>
          <p:nvPr/>
        </p:nvGrpSpPr>
        <p:grpSpPr>
          <a:xfrm>
            <a:off x="1180138" y="2864982"/>
            <a:ext cx="1712557" cy="1152507"/>
            <a:chOff x="6011863" y="4040193"/>
            <a:chExt cx="587375" cy="395288"/>
          </a:xfrm>
        </p:grpSpPr>
        <p:sp useBgFill="1">
          <p:nvSpPr>
            <p:cNvPr id="63" name="Freeform 211">
              <a:extLst>
                <a:ext uri="{FF2B5EF4-FFF2-40B4-BE49-F238E27FC236}">
                  <a16:creationId xmlns:a16="http://schemas.microsoft.com/office/drawing/2014/main" id="{3734268A-8143-407B-A719-80FE017163F1}"/>
                </a:ext>
              </a:extLst>
            </p:cNvPr>
            <p:cNvSpPr>
              <a:spLocks/>
            </p:cNvSpPr>
            <p:nvPr/>
          </p:nvSpPr>
          <p:spPr bwMode="auto">
            <a:xfrm>
              <a:off x="6011863" y="4040193"/>
              <a:ext cx="587375" cy="395288"/>
            </a:xfrm>
            <a:custGeom>
              <a:avLst/>
              <a:gdLst>
                <a:gd name="T0" fmla="*/ 1293 w 2586"/>
                <a:gd name="T1" fmla="*/ 0 h 1743"/>
                <a:gd name="T2" fmla="*/ 1324 w 2586"/>
                <a:gd name="T3" fmla="*/ 2 h 1743"/>
                <a:gd name="T4" fmla="*/ 1353 w 2586"/>
                <a:gd name="T5" fmla="*/ 7 h 1743"/>
                <a:gd name="T6" fmla="*/ 1382 w 2586"/>
                <a:gd name="T7" fmla="*/ 18 h 1743"/>
                <a:gd name="T8" fmla="*/ 1409 w 2586"/>
                <a:gd name="T9" fmla="*/ 32 h 1743"/>
                <a:gd name="T10" fmla="*/ 2478 w 2586"/>
                <a:gd name="T11" fmla="*/ 678 h 1743"/>
                <a:gd name="T12" fmla="*/ 2505 w 2586"/>
                <a:gd name="T13" fmla="*/ 698 h 1743"/>
                <a:gd name="T14" fmla="*/ 2529 w 2586"/>
                <a:gd name="T15" fmla="*/ 720 h 1743"/>
                <a:gd name="T16" fmla="*/ 2549 w 2586"/>
                <a:gd name="T17" fmla="*/ 747 h 1743"/>
                <a:gd name="T18" fmla="*/ 2565 w 2586"/>
                <a:gd name="T19" fmla="*/ 775 h 1743"/>
                <a:gd name="T20" fmla="*/ 2576 w 2586"/>
                <a:gd name="T21" fmla="*/ 806 h 1743"/>
                <a:gd name="T22" fmla="*/ 2584 w 2586"/>
                <a:gd name="T23" fmla="*/ 838 h 1743"/>
                <a:gd name="T24" fmla="*/ 2586 w 2586"/>
                <a:gd name="T25" fmla="*/ 872 h 1743"/>
                <a:gd name="T26" fmla="*/ 2584 w 2586"/>
                <a:gd name="T27" fmla="*/ 904 h 1743"/>
                <a:gd name="T28" fmla="*/ 2576 w 2586"/>
                <a:gd name="T29" fmla="*/ 936 h 1743"/>
                <a:gd name="T30" fmla="*/ 2565 w 2586"/>
                <a:gd name="T31" fmla="*/ 967 h 1743"/>
                <a:gd name="T32" fmla="*/ 2549 w 2586"/>
                <a:gd name="T33" fmla="*/ 995 h 1743"/>
                <a:gd name="T34" fmla="*/ 2529 w 2586"/>
                <a:gd name="T35" fmla="*/ 1022 h 1743"/>
                <a:gd name="T36" fmla="*/ 2505 w 2586"/>
                <a:gd name="T37" fmla="*/ 1044 h 1743"/>
                <a:gd name="T38" fmla="*/ 2478 w 2586"/>
                <a:gd name="T39" fmla="*/ 1064 h 1743"/>
                <a:gd name="T40" fmla="*/ 1410 w 2586"/>
                <a:gd name="T41" fmla="*/ 1711 h 1743"/>
                <a:gd name="T42" fmla="*/ 1383 w 2586"/>
                <a:gd name="T43" fmla="*/ 1725 h 1743"/>
                <a:gd name="T44" fmla="*/ 1354 w 2586"/>
                <a:gd name="T45" fmla="*/ 1735 h 1743"/>
                <a:gd name="T46" fmla="*/ 1324 w 2586"/>
                <a:gd name="T47" fmla="*/ 1741 h 1743"/>
                <a:gd name="T48" fmla="*/ 1293 w 2586"/>
                <a:gd name="T49" fmla="*/ 1743 h 1743"/>
                <a:gd name="T50" fmla="*/ 1263 w 2586"/>
                <a:gd name="T51" fmla="*/ 1741 h 1743"/>
                <a:gd name="T52" fmla="*/ 1234 w 2586"/>
                <a:gd name="T53" fmla="*/ 1736 h 1743"/>
                <a:gd name="T54" fmla="*/ 1205 w 2586"/>
                <a:gd name="T55" fmla="*/ 1725 h 1743"/>
                <a:gd name="T56" fmla="*/ 1178 w 2586"/>
                <a:gd name="T57" fmla="*/ 1711 h 1743"/>
                <a:gd name="T58" fmla="*/ 1120 w 2586"/>
                <a:gd name="T59" fmla="*/ 1676 h 1743"/>
                <a:gd name="T60" fmla="*/ 108 w 2586"/>
                <a:gd name="T61" fmla="*/ 1064 h 1743"/>
                <a:gd name="T62" fmla="*/ 81 w 2586"/>
                <a:gd name="T63" fmla="*/ 1044 h 1743"/>
                <a:gd name="T64" fmla="*/ 57 w 2586"/>
                <a:gd name="T65" fmla="*/ 1022 h 1743"/>
                <a:gd name="T66" fmla="*/ 37 w 2586"/>
                <a:gd name="T67" fmla="*/ 995 h 1743"/>
                <a:gd name="T68" fmla="*/ 21 w 2586"/>
                <a:gd name="T69" fmla="*/ 967 h 1743"/>
                <a:gd name="T70" fmla="*/ 10 w 2586"/>
                <a:gd name="T71" fmla="*/ 936 h 1743"/>
                <a:gd name="T72" fmla="*/ 2 w 2586"/>
                <a:gd name="T73" fmla="*/ 904 h 1743"/>
                <a:gd name="T74" fmla="*/ 0 w 2586"/>
                <a:gd name="T75" fmla="*/ 872 h 1743"/>
                <a:gd name="T76" fmla="*/ 2 w 2586"/>
                <a:gd name="T77" fmla="*/ 838 h 1743"/>
                <a:gd name="T78" fmla="*/ 10 w 2586"/>
                <a:gd name="T79" fmla="*/ 806 h 1743"/>
                <a:gd name="T80" fmla="*/ 21 w 2586"/>
                <a:gd name="T81" fmla="*/ 775 h 1743"/>
                <a:gd name="T82" fmla="*/ 38 w 2586"/>
                <a:gd name="T83" fmla="*/ 747 h 1743"/>
                <a:gd name="T84" fmla="*/ 57 w 2586"/>
                <a:gd name="T85" fmla="*/ 720 h 1743"/>
                <a:gd name="T86" fmla="*/ 81 w 2586"/>
                <a:gd name="T87" fmla="*/ 698 h 1743"/>
                <a:gd name="T88" fmla="*/ 108 w 2586"/>
                <a:gd name="T89" fmla="*/ 678 h 1743"/>
                <a:gd name="T90" fmla="*/ 1177 w 2586"/>
                <a:gd name="T91" fmla="*/ 32 h 1743"/>
                <a:gd name="T92" fmla="*/ 1204 w 2586"/>
                <a:gd name="T93" fmla="*/ 18 h 1743"/>
                <a:gd name="T94" fmla="*/ 1233 w 2586"/>
                <a:gd name="T95" fmla="*/ 7 h 1743"/>
                <a:gd name="T96" fmla="*/ 1262 w 2586"/>
                <a:gd name="T97" fmla="*/ 2 h 1743"/>
                <a:gd name="T98" fmla="*/ 1293 w 2586"/>
                <a:gd name="T99"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6" h="1743">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2"/>
                  </a:lnTo>
                  <a:lnTo>
                    <a:pt x="2584" y="904"/>
                  </a:lnTo>
                  <a:lnTo>
                    <a:pt x="2576" y="936"/>
                  </a:lnTo>
                  <a:lnTo>
                    <a:pt x="2565" y="967"/>
                  </a:lnTo>
                  <a:lnTo>
                    <a:pt x="2549" y="995"/>
                  </a:lnTo>
                  <a:lnTo>
                    <a:pt x="2529" y="1022"/>
                  </a:lnTo>
                  <a:lnTo>
                    <a:pt x="2505" y="1044"/>
                  </a:lnTo>
                  <a:lnTo>
                    <a:pt x="2478" y="1064"/>
                  </a:lnTo>
                  <a:lnTo>
                    <a:pt x="1410" y="1711"/>
                  </a:lnTo>
                  <a:lnTo>
                    <a:pt x="1383" y="1725"/>
                  </a:lnTo>
                  <a:lnTo>
                    <a:pt x="1354" y="1735"/>
                  </a:lnTo>
                  <a:lnTo>
                    <a:pt x="1324" y="1741"/>
                  </a:lnTo>
                  <a:lnTo>
                    <a:pt x="1293" y="1743"/>
                  </a:lnTo>
                  <a:lnTo>
                    <a:pt x="1263" y="1741"/>
                  </a:lnTo>
                  <a:lnTo>
                    <a:pt x="1234" y="1736"/>
                  </a:lnTo>
                  <a:lnTo>
                    <a:pt x="1205" y="1725"/>
                  </a:lnTo>
                  <a:lnTo>
                    <a:pt x="1178" y="1711"/>
                  </a:lnTo>
                  <a:lnTo>
                    <a:pt x="1120" y="1676"/>
                  </a:lnTo>
                  <a:lnTo>
                    <a:pt x="108" y="1064"/>
                  </a:lnTo>
                  <a:lnTo>
                    <a:pt x="81" y="1044"/>
                  </a:lnTo>
                  <a:lnTo>
                    <a:pt x="57" y="1022"/>
                  </a:lnTo>
                  <a:lnTo>
                    <a:pt x="37" y="995"/>
                  </a:lnTo>
                  <a:lnTo>
                    <a:pt x="21" y="967"/>
                  </a:lnTo>
                  <a:lnTo>
                    <a:pt x="10" y="936"/>
                  </a:lnTo>
                  <a:lnTo>
                    <a:pt x="2" y="904"/>
                  </a:lnTo>
                  <a:lnTo>
                    <a:pt x="0" y="872"/>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2">
              <a:extLst>
                <a:ext uri="{FF2B5EF4-FFF2-40B4-BE49-F238E27FC236}">
                  <a16:creationId xmlns:a16="http://schemas.microsoft.com/office/drawing/2014/main" id="{6526F99E-D65A-43C3-8EE5-56498F67BBC6}"/>
                </a:ext>
              </a:extLst>
            </p:cNvPr>
            <p:cNvSpPr>
              <a:spLocks/>
            </p:cNvSpPr>
            <p:nvPr/>
          </p:nvSpPr>
          <p:spPr bwMode="auto">
            <a:xfrm>
              <a:off x="6037263" y="4065593"/>
              <a:ext cx="536575" cy="344488"/>
            </a:xfrm>
            <a:custGeom>
              <a:avLst/>
              <a:gdLst>
                <a:gd name="T0" fmla="*/ 1181 w 2362"/>
                <a:gd name="T1" fmla="*/ 0 h 1519"/>
                <a:gd name="T2" fmla="*/ 1201 w 2362"/>
                <a:gd name="T3" fmla="*/ 2 h 1519"/>
                <a:gd name="T4" fmla="*/ 1221 w 2362"/>
                <a:gd name="T5" fmla="*/ 7 h 1519"/>
                <a:gd name="T6" fmla="*/ 1239 w 2362"/>
                <a:gd name="T7" fmla="*/ 16 h 1519"/>
                <a:gd name="T8" fmla="*/ 2307 w 2362"/>
                <a:gd name="T9" fmla="*/ 663 h 1519"/>
                <a:gd name="T10" fmla="*/ 2326 w 2362"/>
                <a:gd name="T11" fmla="*/ 677 h 1519"/>
                <a:gd name="T12" fmla="*/ 2341 w 2362"/>
                <a:gd name="T13" fmla="*/ 694 h 1519"/>
                <a:gd name="T14" fmla="*/ 2353 w 2362"/>
                <a:gd name="T15" fmla="*/ 714 h 1519"/>
                <a:gd name="T16" fmla="*/ 2359 w 2362"/>
                <a:gd name="T17" fmla="*/ 736 h 1519"/>
                <a:gd name="T18" fmla="*/ 2362 w 2362"/>
                <a:gd name="T19" fmla="*/ 760 h 1519"/>
                <a:gd name="T20" fmla="*/ 2359 w 2362"/>
                <a:gd name="T21" fmla="*/ 783 h 1519"/>
                <a:gd name="T22" fmla="*/ 2353 w 2362"/>
                <a:gd name="T23" fmla="*/ 804 h 1519"/>
                <a:gd name="T24" fmla="*/ 2341 w 2362"/>
                <a:gd name="T25" fmla="*/ 824 h 1519"/>
                <a:gd name="T26" fmla="*/ 2326 w 2362"/>
                <a:gd name="T27" fmla="*/ 841 h 1519"/>
                <a:gd name="T28" fmla="*/ 2307 w 2362"/>
                <a:gd name="T29" fmla="*/ 856 h 1519"/>
                <a:gd name="T30" fmla="*/ 1239 w 2362"/>
                <a:gd name="T31" fmla="*/ 1502 h 1519"/>
                <a:gd name="T32" fmla="*/ 1221 w 2362"/>
                <a:gd name="T33" fmla="*/ 1512 h 1519"/>
                <a:gd name="T34" fmla="*/ 1201 w 2362"/>
                <a:gd name="T35" fmla="*/ 1517 h 1519"/>
                <a:gd name="T36" fmla="*/ 1181 w 2362"/>
                <a:gd name="T37" fmla="*/ 1519 h 1519"/>
                <a:gd name="T38" fmla="*/ 1162 w 2362"/>
                <a:gd name="T39" fmla="*/ 1517 h 1519"/>
                <a:gd name="T40" fmla="*/ 1142 w 2362"/>
                <a:gd name="T41" fmla="*/ 1512 h 1519"/>
                <a:gd name="T42" fmla="*/ 1124 w 2362"/>
                <a:gd name="T43" fmla="*/ 1503 h 1519"/>
                <a:gd name="T44" fmla="*/ 1066 w 2362"/>
                <a:gd name="T45" fmla="*/ 1468 h 1519"/>
                <a:gd name="T46" fmla="*/ 55 w 2362"/>
                <a:gd name="T47" fmla="*/ 856 h 1519"/>
                <a:gd name="T48" fmla="*/ 36 w 2362"/>
                <a:gd name="T49" fmla="*/ 841 h 1519"/>
                <a:gd name="T50" fmla="*/ 21 w 2362"/>
                <a:gd name="T51" fmla="*/ 824 h 1519"/>
                <a:gd name="T52" fmla="*/ 9 w 2362"/>
                <a:gd name="T53" fmla="*/ 804 h 1519"/>
                <a:gd name="T54" fmla="*/ 3 w 2362"/>
                <a:gd name="T55" fmla="*/ 782 h 1519"/>
                <a:gd name="T56" fmla="*/ 0 w 2362"/>
                <a:gd name="T57" fmla="*/ 760 h 1519"/>
                <a:gd name="T58" fmla="*/ 3 w 2362"/>
                <a:gd name="T59" fmla="*/ 736 h 1519"/>
                <a:gd name="T60" fmla="*/ 9 w 2362"/>
                <a:gd name="T61" fmla="*/ 714 h 1519"/>
                <a:gd name="T62" fmla="*/ 21 w 2362"/>
                <a:gd name="T63" fmla="*/ 694 h 1519"/>
                <a:gd name="T64" fmla="*/ 36 w 2362"/>
                <a:gd name="T65" fmla="*/ 677 h 1519"/>
                <a:gd name="T66" fmla="*/ 55 w 2362"/>
                <a:gd name="T67" fmla="*/ 663 h 1519"/>
                <a:gd name="T68" fmla="*/ 1123 w 2362"/>
                <a:gd name="T69" fmla="*/ 16 h 1519"/>
                <a:gd name="T70" fmla="*/ 1141 w 2362"/>
                <a:gd name="T71" fmla="*/ 7 h 1519"/>
                <a:gd name="T72" fmla="*/ 1161 w 2362"/>
                <a:gd name="T73" fmla="*/ 2 h 1519"/>
                <a:gd name="T74" fmla="*/ 1181 w 2362"/>
                <a:gd name="T75"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2" h="1519">
                  <a:moveTo>
                    <a:pt x="1181" y="0"/>
                  </a:moveTo>
                  <a:lnTo>
                    <a:pt x="1201" y="2"/>
                  </a:lnTo>
                  <a:lnTo>
                    <a:pt x="1221" y="7"/>
                  </a:lnTo>
                  <a:lnTo>
                    <a:pt x="1239" y="16"/>
                  </a:lnTo>
                  <a:lnTo>
                    <a:pt x="2307" y="663"/>
                  </a:lnTo>
                  <a:lnTo>
                    <a:pt x="2326" y="677"/>
                  </a:lnTo>
                  <a:lnTo>
                    <a:pt x="2341" y="694"/>
                  </a:lnTo>
                  <a:lnTo>
                    <a:pt x="2353" y="714"/>
                  </a:lnTo>
                  <a:lnTo>
                    <a:pt x="2359" y="736"/>
                  </a:lnTo>
                  <a:lnTo>
                    <a:pt x="2362" y="760"/>
                  </a:lnTo>
                  <a:lnTo>
                    <a:pt x="2359" y="783"/>
                  </a:lnTo>
                  <a:lnTo>
                    <a:pt x="2353" y="804"/>
                  </a:lnTo>
                  <a:lnTo>
                    <a:pt x="2341" y="824"/>
                  </a:lnTo>
                  <a:lnTo>
                    <a:pt x="2326" y="841"/>
                  </a:lnTo>
                  <a:lnTo>
                    <a:pt x="2307" y="856"/>
                  </a:lnTo>
                  <a:lnTo>
                    <a:pt x="1239" y="1502"/>
                  </a:lnTo>
                  <a:lnTo>
                    <a:pt x="1221" y="1512"/>
                  </a:lnTo>
                  <a:lnTo>
                    <a:pt x="1201" y="1517"/>
                  </a:lnTo>
                  <a:lnTo>
                    <a:pt x="1181" y="1519"/>
                  </a:lnTo>
                  <a:lnTo>
                    <a:pt x="1162" y="1517"/>
                  </a:lnTo>
                  <a:lnTo>
                    <a:pt x="1142" y="1512"/>
                  </a:lnTo>
                  <a:lnTo>
                    <a:pt x="1124" y="1503"/>
                  </a:lnTo>
                  <a:lnTo>
                    <a:pt x="1066" y="1468"/>
                  </a:lnTo>
                  <a:lnTo>
                    <a:pt x="55" y="856"/>
                  </a:lnTo>
                  <a:lnTo>
                    <a:pt x="36" y="841"/>
                  </a:lnTo>
                  <a:lnTo>
                    <a:pt x="21" y="824"/>
                  </a:lnTo>
                  <a:lnTo>
                    <a:pt x="9" y="804"/>
                  </a:lnTo>
                  <a:lnTo>
                    <a:pt x="3" y="782"/>
                  </a:lnTo>
                  <a:lnTo>
                    <a:pt x="0" y="760"/>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13">
              <a:extLst>
                <a:ext uri="{FF2B5EF4-FFF2-40B4-BE49-F238E27FC236}">
                  <a16:creationId xmlns:a16="http://schemas.microsoft.com/office/drawing/2014/main" id="{64BC934A-4001-4438-BE21-B430F08D9C60}"/>
                </a:ext>
              </a:extLst>
            </p:cNvPr>
            <p:cNvSpPr>
              <a:spLocks/>
            </p:cNvSpPr>
            <p:nvPr/>
          </p:nvSpPr>
          <p:spPr bwMode="auto">
            <a:xfrm>
              <a:off x="6062663" y="4090993"/>
              <a:ext cx="485775" cy="293688"/>
            </a:xfrm>
            <a:custGeom>
              <a:avLst/>
              <a:gdLst>
                <a:gd name="T0" fmla="*/ 1068 w 2136"/>
                <a:gd name="T1" fmla="*/ 0 h 1293"/>
                <a:gd name="T2" fmla="*/ 2136 w 2136"/>
                <a:gd name="T3" fmla="*/ 647 h 1293"/>
                <a:gd name="T4" fmla="*/ 1068 w 2136"/>
                <a:gd name="T5" fmla="*/ 1293 h 1293"/>
                <a:gd name="T6" fmla="*/ 1010 w 2136"/>
                <a:gd name="T7" fmla="*/ 1259 h 1293"/>
                <a:gd name="T8" fmla="*/ 0 w 2136"/>
                <a:gd name="T9" fmla="*/ 647 h 1293"/>
                <a:gd name="T10" fmla="*/ 1068 w 2136"/>
                <a:gd name="T11" fmla="*/ 0 h 1293"/>
              </a:gdLst>
              <a:ahLst/>
              <a:cxnLst>
                <a:cxn ang="0">
                  <a:pos x="T0" y="T1"/>
                </a:cxn>
                <a:cxn ang="0">
                  <a:pos x="T2" y="T3"/>
                </a:cxn>
                <a:cxn ang="0">
                  <a:pos x="T4" y="T5"/>
                </a:cxn>
                <a:cxn ang="0">
                  <a:pos x="T6" y="T7"/>
                </a:cxn>
                <a:cxn ang="0">
                  <a:pos x="T8" y="T9"/>
                </a:cxn>
                <a:cxn ang="0">
                  <a:pos x="T10" y="T11"/>
                </a:cxn>
              </a:cxnLst>
              <a:rect l="0" t="0" r="r" b="b"/>
              <a:pathLst>
                <a:path w="2136" h="1293">
                  <a:moveTo>
                    <a:pt x="1068" y="0"/>
                  </a:moveTo>
                  <a:lnTo>
                    <a:pt x="2136" y="647"/>
                  </a:lnTo>
                  <a:lnTo>
                    <a:pt x="1068" y="1293"/>
                  </a:lnTo>
                  <a:lnTo>
                    <a:pt x="1010" y="1259"/>
                  </a:lnTo>
                  <a:lnTo>
                    <a:pt x="0" y="647"/>
                  </a:lnTo>
                  <a:lnTo>
                    <a:pt x="1068"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14">
              <a:extLst>
                <a:ext uri="{FF2B5EF4-FFF2-40B4-BE49-F238E27FC236}">
                  <a16:creationId xmlns:a16="http://schemas.microsoft.com/office/drawing/2014/main" id="{56919070-BC3D-415B-B8BF-057C8430ED84}"/>
                </a:ext>
              </a:extLst>
            </p:cNvPr>
            <p:cNvSpPr>
              <a:spLocks noEditPoints="1"/>
            </p:cNvSpPr>
            <p:nvPr/>
          </p:nvSpPr>
          <p:spPr bwMode="auto">
            <a:xfrm>
              <a:off x="6148388" y="4137031"/>
              <a:ext cx="301625" cy="174625"/>
            </a:xfrm>
            <a:custGeom>
              <a:avLst/>
              <a:gdLst>
                <a:gd name="T0" fmla="*/ 1221 w 1333"/>
                <a:gd name="T1" fmla="*/ 312 h 773"/>
                <a:gd name="T2" fmla="*/ 1271 w 1333"/>
                <a:gd name="T3" fmla="*/ 326 h 773"/>
                <a:gd name="T4" fmla="*/ 1309 w 1333"/>
                <a:gd name="T5" fmla="*/ 348 h 773"/>
                <a:gd name="T6" fmla="*/ 1330 w 1333"/>
                <a:gd name="T7" fmla="*/ 379 h 773"/>
                <a:gd name="T8" fmla="*/ 1330 w 1333"/>
                <a:gd name="T9" fmla="*/ 414 h 773"/>
                <a:gd name="T10" fmla="*/ 1309 w 1333"/>
                <a:gd name="T11" fmla="*/ 445 h 773"/>
                <a:gd name="T12" fmla="*/ 1271 w 1333"/>
                <a:gd name="T13" fmla="*/ 468 h 773"/>
                <a:gd name="T14" fmla="*/ 1221 w 1333"/>
                <a:gd name="T15" fmla="*/ 480 h 773"/>
                <a:gd name="T16" fmla="*/ 1163 w 1333"/>
                <a:gd name="T17" fmla="*/ 479 h 773"/>
                <a:gd name="T18" fmla="*/ 1110 w 1333"/>
                <a:gd name="T19" fmla="*/ 465 h 773"/>
                <a:gd name="T20" fmla="*/ 991 w 1333"/>
                <a:gd name="T21" fmla="*/ 474 h 773"/>
                <a:gd name="T22" fmla="*/ 757 w 1333"/>
                <a:gd name="T23" fmla="*/ 698 h 773"/>
                <a:gd name="T24" fmla="*/ 534 w 1333"/>
                <a:gd name="T25" fmla="*/ 608 h 773"/>
                <a:gd name="T26" fmla="*/ 790 w 1333"/>
                <a:gd name="T27" fmla="*/ 642 h 773"/>
                <a:gd name="T28" fmla="*/ 909 w 1333"/>
                <a:gd name="T29" fmla="*/ 431 h 773"/>
                <a:gd name="T30" fmla="*/ 1052 w 1333"/>
                <a:gd name="T31" fmla="*/ 396 h 773"/>
                <a:gd name="T32" fmla="*/ 1064 w 1333"/>
                <a:gd name="T33" fmla="*/ 363 h 773"/>
                <a:gd name="T34" fmla="*/ 1093 w 1333"/>
                <a:gd name="T35" fmla="*/ 336 h 773"/>
                <a:gd name="T36" fmla="*/ 1138 w 1333"/>
                <a:gd name="T37" fmla="*/ 318 h 773"/>
                <a:gd name="T38" fmla="*/ 1192 w 1333"/>
                <a:gd name="T39" fmla="*/ 311 h 773"/>
                <a:gd name="T40" fmla="*/ 348 w 1333"/>
                <a:gd name="T41" fmla="*/ 278 h 773"/>
                <a:gd name="T42" fmla="*/ 261 w 1333"/>
                <a:gd name="T43" fmla="*/ 315 h 773"/>
                <a:gd name="T44" fmla="*/ 286 w 1333"/>
                <a:gd name="T45" fmla="*/ 476 h 773"/>
                <a:gd name="T46" fmla="*/ 351 w 1333"/>
                <a:gd name="T47" fmla="*/ 467 h 773"/>
                <a:gd name="T48" fmla="*/ 406 w 1333"/>
                <a:gd name="T49" fmla="*/ 474 h 773"/>
                <a:gd name="T50" fmla="*/ 450 w 1333"/>
                <a:gd name="T51" fmla="*/ 492 h 773"/>
                <a:gd name="T52" fmla="*/ 481 w 1333"/>
                <a:gd name="T53" fmla="*/ 520 h 773"/>
                <a:gd name="T54" fmla="*/ 491 w 1333"/>
                <a:gd name="T55" fmla="*/ 552 h 773"/>
                <a:gd name="T56" fmla="*/ 481 w 1333"/>
                <a:gd name="T57" fmla="*/ 586 h 773"/>
                <a:gd name="T58" fmla="*/ 450 w 1333"/>
                <a:gd name="T59" fmla="*/ 614 h 773"/>
                <a:gd name="T60" fmla="*/ 406 w 1333"/>
                <a:gd name="T61" fmla="*/ 631 h 773"/>
                <a:gd name="T62" fmla="*/ 351 w 1333"/>
                <a:gd name="T63" fmla="*/ 639 h 773"/>
                <a:gd name="T64" fmla="*/ 296 w 1333"/>
                <a:gd name="T65" fmla="*/ 631 h 773"/>
                <a:gd name="T66" fmla="*/ 250 w 1333"/>
                <a:gd name="T67" fmla="*/ 614 h 773"/>
                <a:gd name="T68" fmla="*/ 221 w 1333"/>
                <a:gd name="T69" fmla="*/ 586 h 773"/>
                <a:gd name="T70" fmla="*/ 209 w 1333"/>
                <a:gd name="T71" fmla="*/ 552 h 773"/>
                <a:gd name="T72" fmla="*/ 216 w 1333"/>
                <a:gd name="T73" fmla="*/ 526 h 773"/>
                <a:gd name="T74" fmla="*/ 0 w 1333"/>
                <a:gd name="T75" fmla="*/ 385 h 773"/>
                <a:gd name="T76" fmla="*/ 147 w 1333"/>
                <a:gd name="T77" fmla="*/ 245 h 773"/>
                <a:gd name="T78" fmla="*/ 379 w 1333"/>
                <a:gd name="T79" fmla="*/ 207 h 773"/>
                <a:gd name="T80" fmla="*/ 679 w 1333"/>
                <a:gd name="T81" fmla="*/ 2 h 773"/>
                <a:gd name="T82" fmla="*/ 730 w 1333"/>
                <a:gd name="T83" fmla="*/ 15 h 773"/>
                <a:gd name="T84" fmla="*/ 768 w 1333"/>
                <a:gd name="T85" fmla="*/ 38 h 773"/>
                <a:gd name="T86" fmla="*/ 789 w 1333"/>
                <a:gd name="T87" fmla="*/ 68 h 773"/>
                <a:gd name="T88" fmla="*/ 790 w 1333"/>
                <a:gd name="T89" fmla="*/ 99 h 773"/>
                <a:gd name="T90" fmla="*/ 777 w 1333"/>
                <a:gd name="T91" fmla="*/ 123 h 773"/>
                <a:gd name="T92" fmla="*/ 935 w 1333"/>
                <a:gd name="T93" fmla="*/ 153 h 773"/>
                <a:gd name="T94" fmla="*/ 777 w 1333"/>
                <a:gd name="T95" fmla="*/ 264 h 773"/>
                <a:gd name="T96" fmla="*/ 716 w 1333"/>
                <a:gd name="T97" fmla="*/ 161 h 773"/>
                <a:gd name="T98" fmla="*/ 651 w 1333"/>
                <a:gd name="T99" fmla="*/ 171 h 773"/>
                <a:gd name="T100" fmla="*/ 596 w 1333"/>
                <a:gd name="T101" fmla="*/ 165 h 773"/>
                <a:gd name="T102" fmla="*/ 551 w 1333"/>
                <a:gd name="T103" fmla="*/ 147 h 773"/>
                <a:gd name="T104" fmla="*/ 521 w 1333"/>
                <a:gd name="T105" fmla="*/ 119 h 773"/>
                <a:gd name="T106" fmla="*/ 510 w 1333"/>
                <a:gd name="T107" fmla="*/ 85 h 773"/>
                <a:gd name="T108" fmla="*/ 521 w 1333"/>
                <a:gd name="T109" fmla="*/ 53 h 773"/>
                <a:gd name="T110" fmla="*/ 551 w 1333"/>
                <a:gd name="T111" fmla="*/ 25 h 773"/>
                <a:gd name="T112" fmla="*/ 596 w 1333"/>
                <a:gd name="T113" fmla="*/ 6 h 773"/>
                <a:gd name="T114" fmla="*/ 651 w 1333"/>
                <a:gd name="T115"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3" h="773">
                  <a:moveTo>
                    <a:pt x="1192" y="311"/>
                  </a:moveTo>
                  <a:lnTo>
                    <a:pt x="1221" y="312"/>
                  </a:lnTo>
                  <a:lnTo>
                    <a:pt x="1247" y="318"/>
                  </a:lnTo>
                  <a:lnTo>
                    <a:pt x="1271" y="326"/>
                  </a:lnTo>
                  <a:lnTo>
                    <a:pt x="1292" y="336"/>
                  </a:lnTo>
                  <a:lnTo>
                    <a:pt x="1309" y="348"/>
                  </a:lnTo>
                  <a:lnTo>
                    <a:pt x="1322" y="363"/>
                  </a:lnTo>
                  <a:lnTo>
                    <a:pt x="1330" y="379"/>
                  </a:lnTo>
                  <a:lnTo>
                    <a:pt x="1333" y="396"/>
                  </a:lnTo>
                  <a:lnTo>
                    <a:pt x="1330" y="414"/>
                  </a:lnTo>
                  <a:lnTo>
                    <a:pt x="1322" y="430"/>
                  </a:lnTo>
                  <a:lnTo>
                    <a:pt x="1309" y="445"/>
                  </a:lnTo>
                  <a:lnTo>
                    <a:pt x="1292" y="457"/>
                  </a:lnTo>
                  <a:lnTo>
                    <a:pt x="1271" y="468"/>
                  </a:lnTo>
                  <a:lnTo>
                    <a:pt x="1247" y="475"/>
                  </a:lnTo>
                  <a:lnTo>
                    <a:pt x="1221" y="480"/>
                  </a:lnTo>
                  <a:lnTo>
                    <a:pt x="1192" y="481"/>
                  </a:lnTo>
                  <a:lnTo>
                    <a:pt x="1163" y="479"/>
                  </a:lnTo>
                  <a:lnTo>
                    <a:pt x="1134" y="474"/>
                  </a:lnTo>
                  <a:lnTo>
                    <a:pt x="1110" y="465"/>
                  </a:lnTo>
                  <a:lnTo>
                    <a:pt x="1089" y="453"/>
                  </a:lnTo>
                  <a:lnTo>
                    <a:pt x="991" y="474"/>
                  </a:lnTo>
                  <a:lnTo>
                    <a:pt x="1001" y="773"/>
                  </a:lnTo>
                  <a:lnTo>
                    <a:pt x="757" y="698"/>
                  </a:lnTo>
                  <a:lnTo>
                    <a:pt x="696" y="756"/>
                  </a:lnTo>
                  <a:lnTo>
                    <a:pt x="534" y="608"/>
                  </a:lnTo>
                  <a:lnTo>
                    <a:pt x="817" y="598"/>
                  </a:lnTo>
                  <a:lnTo>
                    <a:pt x="790" y="642"/>
                  </a:lnTo>
                  <a:lnTo>
                    <a:pt x="910" y="670"/>
                  </a:lnTo>
                  <a:lnTo>
                    <a:pt x="909" y="431"/>
                  </a:lnTo>
                  <a:lnTo>
                    <a:pt x="1053" y="398"/>
                  </a:lnTo>
                  <a:lnTo>
                    <a:pt x="1052" y="396"/>
                  </a:lnTo>
                  <a:lnTo>
                    <a:pt x="1055" y="379"/>
                  </a:lnTo>
                  <a:lnTo>
                    <a:pt x="1064" y="363"/>
                  </a:lnTo>
                  <a:lnTo>
                    <a:pt x="1076" y="348"/>
                  </a:lnTo>
                  <a:lnTo>
                    <a:pt x="1093" y="336"/>
                  </a:lnTo>
                  <a:lnTo>
                    <a:pt x="1114" y="326"/>
                  </a:lnTo>
                  <a:lnTo>
                    <a:pt x="1138" y="318"/>
                  </a:lnTo>
                  <a:lnTo>
                    <a:pt x="1164" y="312"/>
                  </a:lnTo>
                  <a:lnTo>
                    <a:pt x="1192" y="311"/>
                  </a:lnTo>
                  <a:close/>
                  <a:moveTo>
                    <a:pt x="379" y="207"/>
                  </a:moveTo>
                  <a:lnTo>
                    <a:pt x="348" y="278"/>
                  </a:lnTo>
                  <a:lnTo>
                    <a:pt x="317" y="348"/>
                  </a:lnTo>
                  <a:lnTo>
                    <a:pt x="261" y="315"/>
                  </a:lnTo>
                  <a:lnTo>
                    <a:pt x="120" y="384"/>
                  </a:lnTo>
                  <a:lnTo>
                    <a:pt x="286" y="476"/>
                  </a:lnTo>
                  <a:lnTo>
                    <a:pt x="317" y="470"/>
                  </a:lnTo>
                  <a:lnTo>
                    <a:pt x="351" y="467"/>
                  </a:lnTo>
                  <a:lnTo>
                    <a:pt x="379" y="469"/>
                  </a:lnTo>
                  <a:lnTo>
                    <a:pt x="406" y="474"/>
                  </a:lnTo>
                  <a:lnTo>
                    <a:pt x="429" y="481"/>
                  </a:lnTo>
                  <a:lnTo>
                    <a:pt x="450" y="492"/>
                  </a:lnTo>
                  <a:lnTo>
                    <a:pt x="468" y="505"/>
                  </a:lnTo>
                  <a:lnTo>
                    <a:pt x="481" y="520"/>
                  </a:lnTo>
                  <a:lnTo>
                    <a:pt x="489" y="535"/>
                  </a:lnTo>
                  <a:lnTo>
                    <a:pt x="491" y="552"/>
                  </a:lnTo>
                  <a:lnTo>
                    <a:pt x="489" y="570"/>
                  </a:lnTo>
                  <a:lnTo>
                    <a:pt x="481" y="586"/>
                  </a:lnTo>
                  <a:lnTo>
                    <a:pt x="468" y="601"/>
                  </a:lnTo>
                  <a:lnTo>
                    <a:pt x="450" y="614"/>
                  </a:lnTo>
                  <a:lnTo>
                    <a:pt x="429" y="624"/>
                  </a:lnTo>
                  <a:lnTo>
                    <a:pt x="406" y="631"/>
                  </a:lnTo>
                  <a:lnTo>
                    <a:pt x="379" y="637"/>
                  </a:lnTo>
                  <a:lnTo>
                    <a:pt x="351" y="639"/>
                  </a:lnTo>
                  <a:lnTo>
                    <a:pt x="322" y="637"/>
                  </a:lnTo>
                  <a:lnTo>
                    <a:pt x="296" y="631"/>
                  </a:lnTo>
                  <a:lnTo>
                    <a:pt x="271" y="624"/>
                  </a:lnTo>
                  <a:lnTo>
                    <a:pt x="250" y="614"/>
                  </a:lnTo>
                  <a:lnTo>
                    <a:pt x="233" y="601"/>
                  </a:lnTo>
                  <a:lnTo>
                    <a:pt x="221" y="586"/>
                  </a:lnTo>
                  <a:lnTo>
                    <a:pt x="212" y="570"/>
                  </a:lnTo>
                  <a:lnTo>
                    <a:pt x="209" y="552"/>
                  </a:lnTo>
                  <a:lnTo>
                    <a:pt x="211" y="539"/>
                  </a:lnTo>
                  <a:lnTo>
                    <a:pt x="216" y="526"/>
                  </a:lnTo>
                  <a:lnTo>
                    <a:pt x="225" y="514"/>
                  </a:lnTo>
                  <a:lnTo>
                    <a:pt x="0" y="385"/>
                  </a:lnTo>
                  <a:lnTo>
                    <a:pt x="200" y="277"/>
                  </a:lnTo>
                  <a:lnTo>
                    <a:pt x="147" y="245"/>
                  </a:lnTo>
                  <a:lnTo>
                    <a:pt x="263" y="226"/>
                  </a:lnTo>
                  <a:lnTo>
                    <a:pt x="379" y="207"/>
                  </a:lnTo>
                  <a:close/>
                  <a:moveTo>
                    <a:pt x="651" y="0"/>
                  </a:moveTo>
                  <a:lnTo>
                    <a:pt x="679" y="2"/>
                  </a:lnTo>
                  <a:lnTo>
                    <a:pt x="706" y="6"/>
                  </a:lnTo>
                  <a:lnTo>
                    <a:pt x="730" y="15"/>
                  </a:lnTo>
                  <a:lnTo>
                    <a:pt x="751" y="25"/>
                  </a:lnTo>
                  <a:lnTo>
                    <a:pt x="768" y="38"/>
                  </a:lnTo>
                  <a:lnTo>
                    <a:pt x="781" y="53"/>
                  </a:lnTo>
                  <a:lnTo>
                    <a:pt x="789" y="68"/>
                  </a:lnTo>
                  <a:lnTo>
                    <a:pt x="792" y="85"/>
                  </a:lnTo>
                  <a:lnTo>
                    <a:pt x="790" y="99"/>
                  </a:lnTo>
                  <a:lnTo>
                    <a:pt x="785" y="112"/>
                  </a:lnTo>
                  <a:lnTo>
                    <a:pt x="777" y="123"/>
                  </a:lnTo>
                  <a:lnTo>
                    <a:pt x="884" y="189"/>
                  </a:lnTo>
                  <a:lnTo>
                    <a:pt x="935" y="153"/>
                  </a:lnTo>
                  <a:lnTo>
                    <a:pt x="1014" y="291"/>
                  </a:lnTo>
                  <a:lnTo>
                    <a:pt x="777" y="264"/>
                  </a:lnTo>
                  <a:lnTo>
                    <a:pt x="827" y="228"/>
                  </a:lnTo>
                  <a:lnTo>
                    <a:pt x="716" y="161"/>
                  </a:lnTo>
                  <a:lnTo>
                    <a:pt x="685" y="169"/>
                  </a:lnTo>
                  <a:lnTo>
                    <a:pt x="651" y="171"/>
                  </a:lnTo>
                  <a:lnTo>
                    <a:pt x="622" y="170"/>
                  </a:lnTo>
                  <a:lnTo>
                    <a:pt x="596" y="165"/>
                  </a:lnTo>
                  <a:lnTo>
                    <a:pt x="572" y="157"/>
                  </a:lnTo>
                  <a:lnTo>
                    <a:pt x="551" y="147"/>
                  </a:lnTo>
                  <a:lnTo>
                    <a:pt x="533" y="134"/>
                  </a:lnTo>
                  <a:lnTo>
                    <a:pt x="521" y="119"/>
                  </a:lnTo>
                  <a:lnTo>
                    <a:pt x="512" y="103"/>
                  </a:lnTo>
                  <a:lnTo>
                    <a:pt x="510" y="85"/>
                  </a:lnTo>
                  <a:lnTo>
                    <a:pt x="512" y="68"/>
                  </a:lnTo>
                  <a:lnTo>
                    <a:pt x="521" y="53"/>
                  </a:lnTo>
                  <a:lnTo>
                    <a:pt x="533" y="38"/>
                  </a:lnTo>
                  <a:lnTo>
                    <a:pt x="551" y="25"/>
                  </a:lnTo>
                  <a:lnTo>
                    <a:pt x="572" y="15"/>
                  </a:lnTo>
                  <a:lnTo>
                    <a:pt x="596" y="6"/>
                  </a:lnTo>
                  <a:lnTo>
                    <a:pt x="622" y="2"/>
                  </a:lnTo>
                  <a:lnTo>
                    <a:pt x="651"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844B288D-608D-4F9C-A95B-927E32FE7597}"/>
              </a:ext>
            </a:extLst>
          </p:cNvPr>
          <p:cNvGrpSpPr>
            <a:grpSpLocks noChangeAspect="1"/>
          </p:cNvGrpSpPr>
          <p:nvPr/>
        </p:nvGrpSpPr>
        <p:grpSpPr>
          <a:xfrm>
            <a:off x="1429435" y="2485933"/>
            <a:ext cx="1669583" cy="1123586"/>
            <a:chOff x="4994275" y="3998918"/>
            <a:chExt cx="587375" cy="395288"/>
          </a:xfrm>
        </p:grpSpPr>
        <p:sp useBgFill="1">
          <p:nvSpPr>
            <p:cNvPr id="68" name="Freeform 197">
              <a:extLst>
                <a:ext uri="{FF2B5EF4-FFF2-40B4-BE49-F238E27FC236}">
                  <a16:creationId xmlns:a16="http://schemas.microsoft.com/office/drawing/2014/main" id="{D7D21D90-30D1-45C4-AFCD-7E8BE99BDBB4}"/>
                </a:ext>
              </a:extLst>
            </p:cNvPr>
            <p:cNvSpPr>
              <a:spLocks/>
            </p:cNvSpPr>
            <p:nvPr/>
          </p:nvSpPr>
          <p:spPr bwMode="auto">
            <a:xfrm>
              <a:off x="4994275" y="3998918"/>
              <a:ext cx="587375" cy="395288"/>
            </a:xfrm>
            <a:custGeom>
              <a:avLst/>
              <a:gdLst>
                <a:gd name="T0" fmla="*/ 1293 w 2586"/>
                <a:gd name="T1" fmla="*/ 0 h 1743"/>
                <a:gd name="T2" fmla="*/ 1324 w 2586"/>
                <a:gd name="T3" fmla="*/ 2 h 1743"/>
                <a:gd name="T4" fmla="*/ 1353 w 2586"/>
                <a:gd name="T5" fmla="*/ 7 h 1743"/>
                <a:gd name="T6" fmla="*/ 1382 w 2586"/>
                <a:gd name="T7" fmla="*/ 18 h 1743"/>
                <a:gd name="T8" fmla="*/ 1409 w 2586"/>
                <a:gd name="T9" fmla="*/ 32 h 1743"/>
                <a:gd name="T10" fmla="*/ 2478 w 2586"/>
                <a:gd name="T11" fmla="*/ 678 h 1743"/>
                <a:gd name="T12" fmla="*/ 2505 w 2586"/>
                <a:gd name="T13" fmla="*/ 698 h 1743"/>
                <a:gd name="T14" fmla="*/ 2529 w 2586"/>
                <a:gd name="T15" fmla="*/ 720 h 1743"/>
                <a:gd name="T16" fmla="*/ 2549 w 2586"/>
                <a:gd name="T17" fmla="*/ 747 h 1743"/>
                <a:gd name="T18" fmla="*/ 2565 w 2586"/>
                <a:gd name="T19" fmla="*/ 775 h 1743"/>
                <a:gd name="T20" fmla="*/ 2576 w 2586"/>
                <a:gd name="T21" fmla="*/ 806 h 1743"/>
                <a:gd name="T22" fmla="*/ 2584 w 2586"/>
                <a:gd name="T23" fmla="*/ 838 h 1743"/>
                <a:gd name="T24" fmla="*/ 2586 w 2586"/>
                <a:gd name="T25" fmla="*/ 872 h 1743"/>
                <a:gd name="T26" fmla="*/ 2584 w 2586"/>
                <a:gd name="T27" fmla="*/ 904 h 1743"/>
                <a:gd name="T28" fmla="*/ 2576 w 2586"/>
                <a:gd name="T29" fmla="*/ 936 h 1743"/>
                <a:gd name="T30" fmla="*/ 2565 w 2586"/>
                <a:gd name="T31" fmla="*/ 967 h 1743"/>
                <a:gd name="T32" fmla="*/ 2549 w 2586"/>
                <a:gd name="T33" fmla="*/ 995 h 1743"/>
                <a:gd name="T34" fmla="*/ 2529 w 2586"/>
                <a:gd name="T35" fmla="*/ 1022 h 1743"/>
                <a:gd name="T36" fmla="*/ 2505 w 2586"/>
                <a:gd name="T37" fmla="*/ 1044 h 1743"/>
                <a:gd name="T38" fmla="*/ 2478 w 2586"/>
                <a:gd name="T39" fmla="*/ 1064 h 1743"/>
                <a:gd name="T40" fmla="*/ 1410 w 2586"/>
                <a:gd name="T41" fmla="*/ 1710 h 1743"/>
                <a:gd name="T42" fmla="*/ 1383 w 2586"/>
                <a:gd name="T43" fmla="*/ 1725 h 1743"/>
                <a:gd name="T44" fmla="*/ 1354 w 2586"/>
                <a:gd name="T45" fmla="*/ 1735 h 1743"/>
                <a:gd name="T46" fmla="*/ 1324 w 2586"/>
                <a:gd name="T47" fmla="*/ 1741 h 1743"/>
                <a:gd name="T48" fmla="*/ 1293 w 2586"/>
                <a:gd name="T49" fmla="*/ 1743 h 1743"/>
                <a:gd name="T50" fmla="*/ 1263 w 2586"/>
                <a:gd name="T51" fmla="*/ 1741 h 1743"/>
                <a:gd name="T52" fmla="*/ 1234 w 2586"/>
                <a:gd name="T53" fmla="*/ 1736 h 1743"/>
                <a:gd name="T54" fmla="*/ 1205 w 2586"/>
                <a:gd name="T55" fmla="*/ 1725 h 1743"/>
                <a:gd name="T56" fmla="*/ 1179 w 2586"/>
                <a:gd name="T57" fmla="*/ 1711 h 1743"/>
                <a:gd name="T58" fmla="*/ 1121 w 2586"/>
                <a:gd name="T59" fmla="*/ 1678 h 1743"/>
                <a:gd name="T60" fmla="*/ 108 w 2586"/>
                <a:gd name="T61" fmla="*/ 1064 h 1743"/>
                <a:gd name="T62" fmla="*/ 81 w 2586"/>
                <a:gd name="T63" fmla="*/ 1044 h 1743"/>
                <a:gd name="T64" fmla="*/ 57 w 2586"/>
                <a:gd name="T65" fmla="*/ 1022 h 1743"/>
                <a:gd name="T66" fmla="*/ 37 w 2586"/>
                <a:gd name="T67" fmla="*/ 995 h 1743"/>
                <a:gd name="T68" fmla="*/ 21 w 2586"/>
                <a:gd name="T69" fmla="*/ 967 h 1743"/>
                <a:gd name="T70" fmla="*/ 10 w 2586"/>
                <a:gd name="T71" fmla="*/ 936 h 1743"/>
                <a:gd name="T72" fmla="*/ 2 w 2586"/>
                <a:gd name="T73" fmla="*/ 904 h 1743"/>
                <a:gd name="T74" fmla="*/ 0 w 2586"/>
                <a:gd name="T75" fmla="*/ 872 h 1743"/>
                <a:gd name="T76" fmla="*/ 2 w 2586"/>
                <a:gd name="T77" fmla="*/ 838 h 1743"/>
                <a:gd name="T78" fmla="*/ 10 w 2586"/>
                <a:gd name="T79" fmla="*/ 806 h 1743"/>
                <a:gd name="T80" fmla="*/ 21 w 2586"/>
                <a:gd name="T81" fmla="*/ 775 h 1743"/>
                <a:gd name="T82" fmla="*/ 37 w 2586"/>
                <a:gd name="T83" fmla="*/ 747 h 1743"/>
                <a:gd name="T84" fmla="*/ 57 w 2586"/>
                <a:gd name="T85" fmla="*/ 720 h 1743"/>
                <a:gd name="T86" fmla="*/ 81 w 2586"/>
                <a:gd name="T87" fmla="*/ 698 h 1743"/>
                <a:gd name="T88" fmla="*/ 108 w 2586"/>
                <a:gd name="T89" fmla="*/ 678 h 1743"/>
                <a:gd name="T90" fmla="*/ 1177 w 2586"/>
                <a:gd name="T91" fmla="*/ 32 h 1743"/>
                <a:gd name="T92" fmla="*/ 1204 w 2586"/>
                <a:gd name="T93" fmla="*/ 18 h 1743"/>
                <a:gd name="T94" fmla="*/ 1233 w 2586"/>
                <a:gd name="T95" fmla="*/ 7 h 1743"/>
                <a:gd name="T96" fmla="*/ 1262 w 2586"/>
                <a:gd name="T97" fmla="*/ 2 h 1743"/>
                <a:gd name="T98" fmla="*/ 1293 w 2586"/>
                <a:gd name="T99"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6" h="1743">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2"/>
                  </a:lnTo>
                  <a:lnTo>
                    <a:pt x="2584" y="904"/>
                  </a:lnTo>
                  <a:lnTo>
                    <a:pt x="2576" y="936"/>
                  </a:lnTo>
                  <a:lnTo>
                    <a:pt x="2565" y="967"/>
                  </a:lnTo>
                  <a:lnTo>
                    <a:pt x="2549" y="995"/>
                  </a:lnTo>
                  <a:lnTo>
                    <a:pt x="2529" y="1022"/>
                  </a:lnTo>
                  <a:lnTo>
                    <a:pt x="2505" y="1044"/>
                  </a:lnTo>
                  <a:lnTo>
                    <a:pt x="2478" y="1064"/>
                  </a:lnTo>
                  <a:lnTo>
                    <a:pt x="1410" y="1710"/>
                  </a:lnTo>
                  <a:lnTo>
                    <a:pt x="1383" y="1725"/>
                  </a:lnTo>
                  <a:lnTo>
                    <a:pt x="1354" y="1735"/>
                  </a:lnTo>
                  <a:lnTo>
                    <a:pt x="1324" y="1741"/>
                  </a:lnTo>
                  <a:lnTo>
                    <a:pt x="1293" y="1743"/>
                  </a:lnTo>
                  <a:lnTo>
                    <a:pt x="1263" y="1741"/>
                  </a:lnTo>
                  <a:lnTo>
                    <a:pt x="1234" y="1736"/>
                  </a:lnTo>
                  <a:lnTo>
                    <a:pt x="1205" y="1725"/>
                  </a:lnTo>
                  <a:lnTo>
                    <a:pt x="1179" y="1711"/>
                  </a:lnTo>
                  <a:lnTo>
                    <a:pt x="1121" y="1678"/>
                  </a:lnTo>
                  <a:lnTo>
                    <a:pt x="108" y="1064"/>
                  </a:lnTo>
                  <a:lnTo>
                    <a:pt x="81" y="1044"/>
                  </a:lnTo>
                  <a:lnTo>
                    <a:pt x="57" y="1022"/>
                  </a:lnTo>
                  <a:lnTo>
                    <a:pt x="37" y="995"/>
                  </a:lnTo>
                  <a:lnTo>
                    <a:pt x="21" y="967"/>
                  </a:lnTo>
                  <a:lnTo>
                    <a:pt x="10" y="936"/>
                  </a:lnTo>
                  <a:lnTo>
                    <a:pt x="2" y="904"/>
                  </a:lnTo>
                  <a:lnTo>
                    <a:pt x="0" y="872"/>
                  </a:lnTo>
                  <a:lnTo>
                    <a:pt x="2" y="838"/>
                  </a:lnTo>
                  <a:lnTo>
                    <a:pt x="10" y="806"/>
                  </a:lnTo>
                  <a:lnTo>
                    <a:pt x="21" y="775"/>
                  </a:lnTo>
                  <a:lnTo>
                    <a:pt x="37" y="747"/>
                  </a:lnTo>
                  <a:lnTo>
                    <a:pt x="57" y="720"/>
                  </a:lnTo>
                  <a:lnTo>
                    <a:pt x="81" y="698"/>
                  </a:lnTo>
                  <a:lnTo>
                    <a:pt x="108" y="678"/>
                  </a:lnTo>
                  <a:lnTo>
                    <a:pt x="1177" y="32"/>
                  </a:lnTo>
                  <a:lnTo>
                    <a:pt x="1204" y="18"/>
                  </a:lnTo>
                  <a:lnTo>
                    <a:pt x="1233" y="7"/>
                  </a:lnTo>
                  <a:lnTo>
                    <a:pt x="1262" y="2"/>
                  </a:lnTo>
                  <a:lnTo>
                    <a:pt x="129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98">
              <a:extLst>
                <a:ext uri="{FF2B5EF4-FFF2-40B4-BE49-F238E27FC236}">
                  <a16:creationId xmlns:a16="http://schemas.microsoft.com/office/drawing/2014/main" id="{26994F32-298B-411D-B4AF-BBC582FE3591}"/>
                </a:ext>
              </a:extLst>
            </p:cNvPr>
            <p:cNvSpPr>
              <a:spLocks/>
            </p:cNvSpPr>
            <p:nvPr/>
          </p:nvSpPr>
          <p:spPr bwMode="auto">
            <a:xfrm>
              <a:off x="5019675" y="4024318"/>
              <a:ext cx="536575" cy="344488"/>
            </a:xfrm>
            <a:custGeom>
              <a:avLst/>
              <a:gdLst>
                <a:gd name="T0" fmla="*/ 1181 w 2362"/>
                <a:gd name="T1" fmla="*/ 0 h 1519"/>
                <a:gd name="T2" fmla="*/ 1201 w 2362"/>
                <a:gd name="T3" fmla="*/ 2 h 1519"/>
                <a:gd name="T4" fmla="*/ 1221 w 2362"/>
                <a:gd name="T5" fmla="*/ 7 h 1519"/>
                <a:gd name="T6" fmla="*/ 1239 w 2362"/>
                <a:gd name="T7" fmla="*/ 16 h 1519"/>
                <a:gd name="T8" fmla="*/ 2307 w 2362"/>
                <a:gd name="T9" fmla="*/ 663 h 1519"/>
                <a:gd name="T10" fmla="*/ 2326 w 2362"/>
                <a:gd name="T11" fmla="*/ 677 h 1519"/>
                <a:gd name="T12" fmla="*/ 2341 w 2362"/>
                <a:gd name="T13" fmla="*/ 694 h 1519"/>
                <a:gd name="T14" fmla="*/ 2353 w 2362"/>
                <a:gd name="T15" fmla="*/ 714 h 1519"/>
                <a:gd name="T16" fmla="*/ 2359 w 2362"/>
                <a:gd name="T17" fmla="*/ 736 h 1519"/>
                <a:gd name="T18" fmla="*/ 2362 w 2362"/>
                <a:gd name="T19" fmla="*/ 760 h 1519"/>
                <a:gd name="T20" fmla="*/ 2359 w 2362"/>
                <a:gd name="T21" fmla="*/ 783 h 1519"/>
                <a:gd name="T22" fmla="*/ 2353 w 2362"/>
                <a:gd name="T23" fmla="*/ 804 h 1519"/>
                <a:gd name="T24" fmla="*/ 2341 w 2362"/>
                <a:gd name="T25" fmla="*/ 824 h 1519"/>
                <a:gd name="T26" fmla="*/ 2326 w 2362"/>
                <a:gd name="T27" fmla="*/ 841 h 1519"/>
                <a:gd name="T28" fmla="*/ 2307 w 2362"/>
                <a:gd name="T29" fmla="*/ 856 h 1519"/>
                <a:gd name="T30" fmla="*/ 1240 w 2362"/>
                <a:gd name="T31" fmla="*/ 1502 h 1519"/>
                <a:gd name="T32" fmla="*/ 1221 w 2362"/>
                <a:gd name="T33" fmla="*/ 1512 h 1519"/>
                <a:gd name="T34" fmla="*/ 1201 w 2362"/>
                <a:gd name="T35" fmla="*/ 1517 h 1519"/>
                <a:gd name="T36" fmla="*/ 1181 w 2362"/>
                <a:gd name="T37" fmla="*/ 1519 h 1519"/>
                <a:gd name="T38" fmla="*/ 1162 w 2362"/>
                <a:gd name="T39" fmla="*/ 1517 h 1519"/>
                <a:gd name="T40" fmla="*/ 1142 w 2362"/>
                <a:gd name="T41" fmla="*/ 1512 h 1519"/>
                <a:gd name="T42" fmla="*/ 1124 w 2362"/>
                <a:gd name="T43" fmla="*/ 1503 h 1519"/>
                <a:gd name="T44" fmla="*/ 1066 w 2362"/>
                <a:gd name="T45" fmla="*/ 1468 h 1519"/>
                <a:gd name="T46" fmla="*/ 55 w 2362"/>
                <a:gd name="T47" fmla="*/ 856 h 1519"/>
                <a:gd name="T48" fmla="*/ 36 w 2362"/>
                <a:gd name="T49" fmla="*/ 841 h 1519"/>
                <a:gd name="T50" fmla="*/ 21 w 2362"/>
                <a:gd name="T51" fmla="*/ 824 h 1519"/>
                <a:gd name="T52" fmla="*/ 9 w 2362"/>
                <a:gd name="T53" fmla="*/ 804 h 1519"/>
                <a:gd name="T54" fmla="*/ 3 w 2362"/>
                <a:gd name="T55" fmla="*/ 783 h 1519"/>
                <a:gd name="T56" fmla="*/ 0 w 2362"/>
                <a:gd name="T57" fmla="*/ 760 h 1519"/>
                <a:gd name="T58" fmla="*/ 3 w 2362"/>
                <a:gd name="T59" fmla="*/ 736 h 1519"/>
                <a:gd name="T60" fmla="*/ 9 w 2362"/>
                <a:gd name="T61" fmla="*/ 714 h 1519"/>
                <a:gd name="T62" fmla="*/ 21 w 2362"/>
                <a:gd name="T63" fmla="*/ 694 h 1519"/>
                <a:gd name="T64" fmla="*/ 36 w 2362"/>
                <a:gd name="T65" fmla="*/ 677 h 1519"/>
                <a:gd name="T66" fmla="*/ 55 w 2362"/>
                <a:gd name="T67" fmla="*/ 663 h 1519"/>
                <a:gd name="T68" fmla="*/ 1123 w 2362"/>
                <a:gd name="T69" fmla="*/ 16 h 1519"/>
                <a:gd name="T70" fmla="*/ 1141 w 2362"/>
                <a:gd name="T71" fmla="*/ 7 h 1519"/>
                <a:gd name="T72" fmla="*/ 1161 w 2362"/>
                <a:gd name="T73" fmla="*/ 2 h 1519"/>
                <a:gd name="T74" fmla="*/ 1181 w 2362"/>
                <a:gd name="T75"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2" h="1519">
                  <a:moveTo>
                    <a:pt x="1181" y="0"/>
                  </a:moveTo>
                  <a:lnTo>
                    <a:pt x="1201" y="2"/>
                  </a:lnTo>
                  <a:lnTo>
                    <a:pt x="1221" y="7"/>
                  </a:lnTo>
                  <a:lnTo>
                    <a:pt x="1239" y="16"/>
                  </a:lnTo>
                  <a:lnTo>
                    <a:pt x="2307" y="663"/>
                  </a:lnTo>
                  <a:lnTo>
                    <a:pt x="2326" y="677"/>
                  </a:lnTo>
                  <a:lnTo>
                    <a:pt x="2341" y="694"/>
                  </a:lnTo>
                  <a:lnTo>
                    <a:pt x="2353" y="714"/>
                  </a:lnTo>
                  <a:lnTo>
                    <a:pt x="2359" y="736"/>
                  </a:lnTo>
                  <a:lnTo>
                    <a:pt x="2362" y="760"/>
                  </a:lnTo>
                  <a:lnTo>
                    <a:pt x="2359" y="783"/>
                  </a:lnTo>
                  <a:lnTo>
                    <a:pt x="2353" y="804"/>
                  </a:lnTo>
                  <a:lnTo>
                    <a:pt x="2341" y="824"/>
                  </a:lnTo>
                  <a:lnTo>
                    <a:pt x="2326" y="841"/>
                  </a:lnTo>
                  <a:lnTo>
                    <a:pt x="2307" y="856"/>
                  </a:lnTo>
                  <a:lnTo>
                    <a:pt x="1240" y="1502"/>
                  </a:lnTo>
                  <a:lnTo>
                    <a:pt x="1221" y="1512"/>
                  </a:lnTo>
                  <a:lnTo>
                    <a:pt x="1201" y="1517"/>
                  </a:lnTo>
                  <a:lnTo>
                    <a:pt x="1181" y="1519"/>
                  </a:lnTo>
                  <a:lnTo>
                    <a:pt x="1162" y="1517"/>
                  </a:lnTo>
                  <a:lnTo>
                    <a:pt x="1142" y="1512"/>
                  </a:lnTo>
                  <a:lnTo>
                    <a:pt x="1124" y="1503"/>
                  </a:lnTo>
                  <a:lnTo>
                    <a:pt x="1066" y="1468"/>
                  </a:lnTo>
                  <a:lnTo>
                    <a:pt x="55" y="856"/>
                  </a:lnTo>
                  <a:lnTo>
                    <a:pt x="36" y="841"/>
                  </a:lnTo>
                  <a:lnTo>
                    <a:pt x="21" y="824"/>
                  </a:lnTo>
                  <a:lnTo>
                    <a:pt x="9" y="804"/>
                  </a:lnTo>
                  <a:lnTo>
                    <a:pt x="3" y="783"/>
                  </a:lnTo>
                  <a:lnTo>
                    <a:pt x="0" y="760"/>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99">
              <a:extLst>
                <a:ext uri="{FF2B5EF4-FFF2-40B4-BE49-F238E27FC236}">
                  <a16:creationId xmlns:a16="http://schemas.microsoft.com/office/drawing/2014/main" id="{81B4265C-E4DC-4782-B86B-47F6C24128F9}"/>
                </a:ext>
              </a:extLst>
            </p:cNvPr>
            <p:cNvSpPr>
              <a:spLocks/>
            </p:cNvSpPr>
            <p:nvPr/>
          </p:nvSpPr>
          <p:spPr bwMode="auto">
            <a:xfrm>
              <a:off x="5045075" y="4049718"/>
              <a:ext cx="485775" cy="293688"/>
            </a:xfrm>
            <a:custGeom>
              <a:avLst/>
              <a:gdLst>
                <a:gd name="T0" fmla="*/ 1068 w 2136"/>
                <a:gd name="T1" fmla="*/ 0 h 1293"/>
                <a:gd name="T2" fmla="*/ 2136 w 2136"/>
                <a:gd name="T3" fmla="*/ 647 h 1293"/>
                <a:gd name="T4" fmla="*/ 1068 w 2136"/>
                <a:gd name="T5" fmla="*/ 1293 h 1293"/>
                <a:gd name="T6" fmla="*/ 1010 w 2136"/>
                <a:gd name="T7" fmla="*/ 1259 h 1293"/>
                <a:gd name="T8" fmla="*/ 0 w 2136"/>
                <a:gd name="T9" fmla="*/ 647 h 1293"/>
                <a:gd name="T10" fmla="*/ 1068 w 2136"/>
                <a:gd name="T11" fmla="*/ 0 h 1293"/>
              </a:gdLst>
              <a:ahLst/>
              <a:cxnLst>
                <a:cxn ang="0">
                  <a:pos x="T0" y="T1"/>
                </a:cxn>
                <a:cxn ang="0">
                  <a:pos x="T2" y="T3"/>
                </a:cxn>
                <a:cxn ang="0">
                  <a:pos x="T4" y="T5"/>
                </a:cxn>
                <a:cxn ang="0">
                  <a:pos x="T6" y="T7"/>
                </a:cxn>
                <a:cxn ang="0">
                  <a:pos x="T8" y="T9"/>
                </a:cxn>
                <a:cxn ang="0">
                  <a:pos x="T10" y="T11"/>
                </a:cxn>
              </a:cxnLst>
              <a:rect l="0" t="0" r="r" b="b"/>
              <a:pathLst>
                <a:path w="2136" h="1293">
                  <a:moveTo>
                    <a:pt x="1068" y="0"/>
                  </a:moveTo>
                  <a:lnTo>
                    <a:pt x="2136" y="647"/>
                  </a:lnTo>
                  <a:lnTo>
                    <a:pt x="1068" y="1293"/>
                  </a:lnTo>
                  <a:lnTo>
                    <a:pt x="1010" y="1259"/>
                  </a:lnTo>
                  <a:lnTo>
                    <a:pt x="0" y="647"/>
                  </a:lnTo>
                  <a:lnTo>
                    <a:pt x="1068" y="0"/>
                  </a:lnTo>
                  <a:close/>
                </a:path>
              </a:pathLst>
            </a:custGeom>
            <a:solidFill>
              <a:srgbClr val="D6DE2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00">
              <a:extLst>
                <a:ext uri="{FF2B5EF4-FFF2-40B4-BE49-F238E27FC236}">
                  <a16:creationId xmlns:a16="http://schemas.microsoft.com/office/drawing/2014/main" id="{1625684E-5A32-4C0E-BC73-3A48C9F59828}"/>
                </a:ext>
              </a:extLst>
            </p:cNvPr>
            <p:cNvSpPr>
              <a:spLocks/>
            </p:cNvSpPr>
            <p:nvPr/>
          </p:nvSpPr>
          <p:spPr bwMode="auto">
            <a:xfrm>
              <a:off x="5095875" y="4049718"/>
              <a:ext cx="434975" cy="200025"/>
            </a:xfrm>
            <a:custGeom>
              <a:avLst/>
              <a:gdLst>
                <a:gd name="T0" fmla="*/ 845 w 1913"/>
                <a:gd name="T1" fmla="*/ 0 h 883"/>
                <a:gd name="T2" fmla="*/ 1913 w 1913"/>
                <a:gd name="T3" fmla="*/ 647 h 883"/>
                <a:gd name="T4" fmla="*/ 1530 w 1913"/>
                <a:gd name="T5" fmla="*/ 879 h 883"/>
                <a:gd name="T6" fmla="*/ 1522 w 1913"/>
                <a:gd name="T7" fmla="*/ 883 h 883"/>
                <a:gd name="T8" fmla="*/ 1526 w 1913"/>
                <a:gd name="T9" fmla="*/ 880 h 883"/>
                <a:gd name="T10" fmla="*/ 1501 w 1913"/>
                <a:gd name="T11" fmla="*/ 850 h 883"/>
                <a:gd name="T12" fmla="*/ 1475 w 1913"/>
                <a:gd name="T13" fmla="*/ 825 h 883"/>
                <a:gd name="T14" fmla="*/ 1447 w 1913"/>
                <a:gd name="T15" fmla="*/ 802 h 883"/>
                <a:gd name="T16" fmla="*/ 1387 w 1913"/>
                <a:gd name="T17" fmla="*/ 760 h 883"/>
                <a:gd name="T18" fmla="*/ 1327 w 1913"/>
                <a:gd name="T19" fmla="*/ 724 h 883"/>
                <a:gd name="T20" fmla="*/ 1268 w 1913"/>
                <a:gd name="T21" fmla="*/ 693 h 883"/>
                <a:gd name="T22" fmla="*/ 1208 w 1913"/>
                <a:gd name="T23" fmla="*/ 669 h 883"/>
                <a:gd name="T24" fmla="*/ 1147 w 1913"/>
                <a:gd name="T25" fmla="*/ 650 h 883"/>
                <a:gd name="T26" fmla="*/ 1086 w 1913"/>
                <a:gd name="T27" fmla="*/ 636 h 883"/>
                <a:gd name="T28" fmla="*/ 1022 w 1913"/>
                <a:gd name="T29" fmla="*/ 629 h 883"/>
                <a:gd name="T30" fmla="*/ 958 w 1913"/>
                <a:gd name="T31" fmla="*/ 625 h 883"/>
                <a:gd name="T32" fmla="*/ 881 w 1913"/>
                <a:gd name="T33" fmla="*/ 629 h 883"/>
                <a:gd name="T34" fmla="*/ 804 w 1913"/>
                <a:gd name="T35" fmla="*/ 636 h 883"/>
                <a:gd name="T36" fmla="*/ 726 w 1913"/>
                <a:gd name="T37" fmla="*/ 645 h 883"/>
                <a:gd name="T38" fmla="*/ 670 w 1913"/>
                <a:gd name="T39" fmla="*/ 652 h 883"/>
                <a:gd name="T40" fmla="*/ 613 w 1913"/>
                <a:gd name="T41" fmla="*/ 658 h 883"/>
                <a:gd name="T42" fmla="*/ 555 w 1913"/>
                <a:gd name="T43" fmla="*/ 663 h 883"/>
                <a:gd name="T44" fmla="*/ 493 w 1913"/>
                <a:gd name="T45" fmla="*/ 668 h 883"/>
                <a:gd name="T46" fmla="*/ 429 w 1913"/>
                <a:gd name="T47" fmla="*/ 669 h 883"/>
                <a:gd name="T48" fmla="*/ 391 w 1913"/>
                <a:gd name="T49" fmla="*/ 669 h 883"/>
                <a:gd name="T50" fmla="*/ 333 w 1913"/>
                <a:gd name="T51" fmla="*/ 663 h 883"/>
                <a:gd name="T52" fmla="*/ 276 w 1913"/>
                <a:gd name="T53" fmla="*/ 653 h 883"/>
                <a:gd name="T54" fmla="*/ 219 w 1913"/>
                <a:gd name="T55" fmla="*/ 636 h 883"/>
                <a:gd name="T56" fmla="*/ 163 w 1913"/>
                <a:gd name="T57" fmla="*/ 614 h 883"/>
                <a:gd name="T58" fmla="*/ 108 w 1913"/>
                <a:gd name="T59" fmla="*/ 585 h 883"/>
                <a:gd name="T60" fmla="*/ 53 w 1913"/>
                <a:gd name="T61" fmla="*/ 551 h 883"/>
                <a:gd name="T62" fmla="*/ 0 w 1913"/>
                <a:gd name="T63" fmla="*/ 511 h 883"/>
                <a:gd name="T64" fmla="*/ 845 w 1913"/>
                <a:gd name="T65" fmla="*/ 0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3" h="883">
                  <a:moveTo>
                    <a:pt x="845" y="0"/>
                  </a:moveTo>
                  <a:lnTo>
                    <a:pt x="1913" y="647"/>
                  </a:lnTo>
                  <a:lnTo>
                    <a:pt x="1530" y="879"/>
                  </a:lnTo>
                  <a:lnTo>
                    <a:pt x="1522" y="883"/>
                  </a:lnTo>
                  <a:lnTo>
                    <a:pt x="1526" y="880"/>
                  </a:lnTo>
                  <a:lnTo>
                    <a:pt x="1501" y="850"/>
                  </a:lnTo>
                  <a:lnTo>
                    <a:pt x="1475" y="825"/>
                  </a:lnTo>
                  <a:lnTo>
                    <a:pt x="1447" y="802"/>
                  </a:lnTo>
                  <a:lnTo>
                    <a:pt x="1387" y="760"/>
                  </a:lnTo>
                  <a:lnTo>
                    <a:pt x="1327" y="724"/>
                  </a:lnTo>
                  <a:lnTo>
                    <a:pt x="1268" y="693"/>
                  </a:lnTo>
                  <a:lnTo>
                    <a:pt x="1208" y="669"/>
                  </a:lnTo>
                  <a:lnTo>
                    <a:pt x="1147" y="650"/>
                  </a:lnTo>
                  <a:lnTo>
                    <a:pt x="1086" y="636"/>
                  </a:lnTo>
                  <a:lnTo>
                    <a:pt x="1022" y="629"/>
                  </a:lnTo>
                  <a:lnTo>
                    <a:pt x="958" y="625"/>
                  </a:lnTo>
                  <a:lnTo>
                    <a:pt x="881" y="629"/>
                  </a:lnTo>
                  <a:lnTo>
                    <a:pt x="804" y="636"/>
                  </a:lnTo>
                  <a:lnTo>
                    <a:pt x="726" y="645"/>
                  </a:lnTo>
                  <a:lnTo>
                    <a:pt x="670" y="652"/>
                  </a:lnTo>
                  <a:lnTo>
                    <a:pt x="613" y="658"/>
                  </a:lnTo>
                  <a:lnTo>
                    <a:pt x="555" y="663"/>
                  </a:lnTo>
                  <a:lnTo>
                    <a:pt x="493" y="668"/>
                  </a:lnTo>
                  <a:lnTo>
                    <a:pt x="429" y="669"/>
                  </a:lnTo>
                  <a:lnTo>
                    <a:pt x="391" y="669"/>
                  </a:lnTo>
                  <a:lnTo>
                    <a:pt x="333" y="663"/>
                  </a:lnTo>
                  <a:lnTo>
                    <a:pt x="276" y="653"/>
                  </a:lnTo>
                  <a:lnTo>
                    <a:pt x="219" y="636"/>
                  </a:lnTo>
                  <a:lnTo>
                    <a:pt x="163" y="614"/>
                  </a:lnTo>
                  <a:lnTo>
                    <a:pt x="108" y="585"/>
                  </a:lnTo>
                  <a:lnTo>
                    <a:pt x="53" y="551"/>
                  </a:lnTo>
                  <a:lnTo>
                    <a:pt x="0" y="511"/>
                  </a:lnTo>
                  <a:lnTo>
                    <a:pt x="845" y="0"/>
                  </a:lnTo>
                  <a:close/>
                </a:path>
              </a:pathLst>
            </a:custGeom>
            <a:solidFill>
              <a:srgbClr val="94E6E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01">
              <a:extLst>
                <a:ext uri="{FF2B5EF4-FFF2-40B4-BE49-F238E27FC236}">
                  <a16:creationId xmlns:a16="http://schemas.microsoft.com/office/drawing/2014/main" id="{8970CC1A-6BCB-49B3-B549-63C30B35CD4E}"/>
                </a:ext>
              </a:extLst>
            </p:cNvPr>
            <p:cNvSpPr>
              <a:spLocks/>
            </p:cNvSpPr>
            <p:nvPr/>
          </p:nvSpPr>
          <p:spPr bwMode="auto">
            <a:xfrm>
              <a:off x="5081588" y="4164018"/>
              <a:ext cx="365125" cy="93663"/>
            </a:xfrm>
            <a:custGeom>
              <a:avLst/>
              <a:gdLst>
                <a:gd name="T0" fmla="*/ 78 w 1613"/>
                <a:gd name="T1" fmla="*/ 0 h 409"/>
                <a:gd name="T2" fmla="*/ 131 w 1613"/>
                <a:gd name="T3" fmla="*/ 39 h 409"/>
                <a:gd name="T4" fmla="*/ 185 w 1613"/>
                <a:gd name="T5" fmla="*/ 73 h 409"/>
                <a:gd name="T6" fmla="*/ 241 w 1613"/>
                <a:gd name="T7" fmla="*/ 101 h 409"/>
                <a:gd name="T8" fmla="*/ 297 w 1613"/>
                <a:gd name="T9" fmla="*/ 124 h 409"/>
                <a:gd name="T10" fmla="*/ 353 w 1613"/>
                <a:gd name="T11" fmla="*/ 139 h 409"/>
                <a:gd name="T12" fmla="*/ 410 w 1613"/>
                <a:gd name="T13" fmla="*/ 150 h 409"/>
                <a:gd name="T14" fmla="*/ 468 w 1613"/>
                <a:gd name="T15" fmla="*/ 154 h 409"/>
                <a:gd name="T16" fmla="*/ 506 w 1613"/>
                <a:gd name="T17" fmla="*/ 155 h 409"/>
                <a:gd name="T18" fmla="*/ 572 w 1613"/>
                <a:gd name="T19" fmla="*/ 154 h 409"/>
                <a:gd name="T20" fmla="*/ 634 w 1613"/>
                <a:gd name="T21" fmla="*/ 150 h 409"/>
                <a:gd name="T22" fmla="*/ 693 w 1613"/>
                <a:gd name="T23" fmla="*/ 145 h 409"/>
                <a:gd name="T24" fmla="*/ 750 w 1613"/>
                <a:gd name="T25" fmla="*/ 138 h 409"/>
                <a:gd name="T26" fmla="*/ 806 w 1613"/>
                <a:gd name="T27" fmla="*/ 131 h 409"/>
                <a:gd name="T28" fmla="*/ 887 w 1613"/>
                <a:gd name="T29" fmla="*/ 122 h 409"/>
                <a:gd name="T30" fmla="*/ 964 w 1613"/>
                <a:gd name="T31" fmla="*/ 115 h 409"/>
                <a:gd name="T32" fmla="*/ 1042 w 1613"/>
                <a:gd name="T33" fmla="*/ 112 h 409"/>
                <a:gd name="T34" fmla="*/ 1107 w 1613"/>
                <a:gd name="T35" fmla="*/ 115 h 409"/>
                <a:gd name="T36" fmla="*/ 1171 w 1613"/>
                <a:gd name="T37" fmla="*/ 122 h 409"/>
                <a:gd name="T38" fmla="*/ 1233 w 1613"/>
                <a:gd name="T39" fmla="*/ 136 h 409"/>
                <a:gd name="T40" fmla="*/ 1294 w 1613"/>
                <a:gd name="T41" fmla="*/ 155 h 409"/>
                <a:gd name="T42" fmla="*/ 1355 w 1613"/>
                <a:gd name="T43" fmla="*/ 180 h 409"/>
                <a:gd name="T44" fmla="*/ 1415 w 1613"/>
                <a:gd name="T45" fmla="*/ 210 h 409"/>
                <a:gd name="T46" fmla="*/ 1475 w 1613"/>
                <a:gd name="T47" fmla="*/ 247 h 409"/>
                <a:gd name="T48" fmla="*/ 1536 w 1613"/>
                <a:gd name="T49" fmla="*/ 290 h 409"/>
                <a:gd name="T50" fmla="*/ 1563 w 1613"/>
                <a:gd name="T51" fmla="*/ 312 h 409"/>
                <a:gd name="T52" fmla="*/ 1588 w 1613"/>
                <a:gd name="T53" fmla="*/ 337 h 409"/>
                <a:gd name="T54" fmla="*/ 1613 w 1613"/>
                <a:gd name="T55" fmla="*/ 364 h 409"/>
                <a:gd name="T56" fmla="*/ 1539 w 1613"/>
                <a:gd name="T57" fmla="*/ 409 h 409"/>
                <a:gd name="T58" fmla="*/ 1513 w 1613"/>
                <a:gd name="T59" fmla="*/ 382 h 409"/>
                <a:gd name="T60" fmla="*/ 1486 w 1613"/>
                <a:gd name="T61" fmla="*/ 359 h 409"/>
                <a:gd name="T62" fmla="*/ 1434 w 1613"/>
                <a:gd name="T63" fmla="*/ 322 h 409"/>
                <a:gd name="T64" fmla="*/ 1383 w 1613"/>
                <a:gd name="T65" fmla="*/ 292 h 409"/>
                <a:gd name="T66" fmla="*/ 1334 w 1613"/>
                <a:gd name="T67" fmla="*/ 265 h 409"/>
                <a:gd name="T68" fmla="*/ 1288 w 1613"/>
                <a:gd name="T69" fmla="*/ 244 h 409"/>
                <a:gd name="T70" fmla="*/ 1243 w 1613"/>
                <a:gd name="T71" fmla="*/ 228 h 409"/>
                <a:gd name="T72" fmla="*/ 1197 w 1613"/>
                <a:gd name="T73" fmla="*/ 215 h 409"/>
                <a:gd name="T74" fmla="*/ 1153 w 1613"/>
                <a:gd name="T75" fmla="*/ 207 h 409"/>
                <a:gd name="T76" fmla="*/ 1109 w 1613"/>
                <a:gd name="T77" fmla="*/ 201 h 409"/>
                <a:gd name="T78" fmla="*/ 1065 w 1613"/>
                <a:gd name="T79" fmla="*/ 199 h 409"/>
                <a:gd name="T80" fmla="*/ 1022 w 1613"/>
                <a:gd name="T81" fmla="*/ 199 h 409"/>
                <a:gd name="T82" fmla="*/ 977 w 1613"/>
                <a:gd name="T83" fmla="*/ 201 h 409"/>
                <a:gd name="T84" fmla="*/ 933 w 1613"/>
                <a:gd name="T85" fmla="*/ 204 h 409"/>
                <a:gd name="T86" fmla="*/ 888 w 1613"/>
                <a:gd name="T87" fmla="*/ 209 h 409"/>
                <a:gd name="T88" fmla="*/ 841 w 1613"/>
                <a:gd name="T89" fmla="*/ 214 h 409"/>
                <a:gd name="T90" fmla="*/ 794 w 1613"/>
                <a:gd name="T91" fmla="*/ 220 h 409"/>
                <a:gd name="T92" fmla="*/ 745 w 1613"/>
                <a:gd name="T93" fmla="*/ 226 h 409"/>
                <a:gd name="T94" fmla="*/ 693 w 1613"/>
                <a:gd name="T95" fmla="*/ 231 h 409"/>
                <a:gd name="T96" fmla="*/ 640 w 1613"/>
                <a:gd name="T97" fmla="*/ 237 h 409"/>
                <a:gd name="T98" fmla="*/ 586 w 1613"/>
                <a:gd name="T99" fmla="*/ 240 h 409"/>
                <a:gd name="T100" fmla="*/ 527 w 1613"/>
                <a:gd name="T101" fmla="*/ 241 h 409"/>
                <a:gd name="T102" fmla="*/ 466 w 1613"/>
                <a:gd name="T103" fmla="*/ 241 h 409"/>
                <a:gd name="T104" fmla="*/ 409 w 1613"/>
                <a:gd name="T105" fmla="*/ 237 h 409"/>
                <a:gd name="T106" fmla="*/ 355 w 1613"/>
                <a:gd name="T107" fmla="*/ 228 h 409"/>
                <a:gd name="T108" fmla="*/ 302 w 1613"/>
                <a:gd name="T109" fmla="*/ 215 h 409"/>
                <a:gd name="T110" fmla="*/ 252 w 1613"/>
                <a:gd name="T111" fmla="*/ 199 h 409"/>
                <a:gd name="T112" fmla="*/ 204 w 1613"/>
                <a:gd name="T113" fmla="*/ 180 h 409"/>
                <a:gd name="T114" fmla="*/ 159 w 1613"/>
                <a:gd name="T115" fmla="*/ 156 h 409"/>
                <a:gd name="T116" fmla="*/ 115 w 1613"/>
                <a:gd name="T117" fmla="*/ 131 h 409"/>
                <a:gd name="T118" fmla="*/ 74 w 1613"/>
                <a:gd name="T119" fmla="*/ 105 h 409"/>
                <a:gd name="T120" fmla="*/ 36 w 1613"/>
                <a:gd name="T121" fmla="*/ 76 h 409"/>
                <a:gd name="T122" fmla="*/ 0 w 1613"/>
                <a:gd name="T123" fmla="*/ 47 h 409"/>
                <a:gd name="T124" fmla="*/ 78 w 1613"/>
                <a:gd name="T125"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3" h="409">
                  <a:moveTo>
                    <a:pt x="78" y="0"/>
                  </a:moveTo>
                  <a:lnTo>
                    <a:pt x="131" y="39"/>
                  </a:lnTo>
                  <a:lnTo>
                    <a:pt x="185" y="73"/>
                  </a:lnTo>
                  <a:lnTo>
                    <a:pt x="241" y="101"/>
                  </a:lnTo>
                  <a:lnTo>
                    <a:pt x="297" y="124"/>
                  </a:lnTo>
                  <a:lnTo>
                    <a:pt x="353" y="139"/>
                  </a:lnTo>
                  <a:lnTo>
                    <a:pt x="410" y="150"/>
                  </a:lnTo>
                  <a:lnTo>
                    <a:pt x="468" y="154"/>
                  </a:lnTo>
                  <a:lnTo>
                    <a:pt x="506" y="155"/>
                  </a:lnTo>
                  <a:lnTo>
                    <a:pt x="572" y="154"/>
                  </a:lnTo>
                  <a:lnTo>
                    <a:pt x="634" y="150"/>
                  </a:lnTo>
                  <a:lnTo>
                    <a:pt x="693" y="145"/>
                  </a:lnTo>
                  <a:lnTo>
                    <a:pt x="750" y="138"/>
                  </a:lnTo>
                  <a:lnTo>
                    <a:pt x="806" y="131"/>
                  </a:lnTo>
                  <a:lnTo>
                    <a:pt x="887" y="122"/>
                  </a:lnTo>
                  <a:lnTo>
                    <a:pt x="964" y="115"/>
                  </a:lnTo>
                  <a:lnTo>
                    <a:pt x="1042" y="112"/>
                  </a:lnTo>
                  <a:lnTo>
                    <a:pt x="1107" y="115"/>
                  </a:lnTo>
                  <a:lnTo>
                    <a:pt x="1171" y="122"/>
                  </a:lnTo>
                  <a:lnTo>
                    <a:pt x="1233" y="136"/>
                  </a:lnTo>
                  <a:lnTo>
                    <a:pt x="1294" y="155"/>
                  </a:lnTo>
                  <a:lnTo>
                    <a:pt x="1355" y="180"/>
                  </a:lnTo>
                  <a:lnTo>
                    <a:pt x="1415" y="210"/>
                  </a:lnTo>
                  <a:lnTo>
                    <a:pt x="1475" y="247"/>
                  </a:lnTo>
                  <a:lnTo>
                    <a:pt x="1536" y="290"/>
                  </a:lnTo>
                  <a:lnTo>
                    <a:pt x="1563" y="312"/>
                  </a:lnTo>
                  <a:lnTo>
                    <a:pt x="1588" y="337"/>
                  </a:lnTo>
                  <a:lnTo>
                    <a:pt x="1613" y="364"/>
                  </a:lnTo>
                  <a:lnTo>
                    <a:pt x="1539" y="409"/>
                  </a:lnTo>
                  <a:lnTo>
                    <a:pt x="1513" y="382"/>
                  </a:lnTo>
                  <a:lnTo>
                    <a:pt x="1486" y="359"/>
                  </a:lnTo>
                  <a:lnTo>
                    <a:pt x="1434" y="322"/>
                  </a:lnTo>
                  <a:lnTo>
                    <a:pt x="1383" y="292"/>
                  </a:lnTo>
                  <a:lnTo>
                    <a:pt x="1334" y="265"/>
                  </a:lnTo>
                  <a:lnTo>
                    <a:pt x="1288" y="244"/>
                  </a:lnTo>
                  <a:lnTo>
                    <a:pt x="1243" y="228"/>
                  </a:lnTo>
                  <a:lnTo>
                    <a:pt x="1197" y="215"/>
                  </a:lnTo>
                  <a:lnTo>
                    <a:pt x="1153" y="207"/>
                  </a:lnTo>
                  <a:lnTo>
                    <a:pt x="1109" y="201"/>
                  </a:lnTo>
                  <a:lnTo>
                    <a:pt x="1065" y="199"/>
                  </a:lnTo>
                  <a:lnTo>
                    <a:pt x="1022" y="199"/>
                  </a:lnTo>
                  <a:lnTo>
                    <a:pt x="977" y="201"/>
                  </a:lnTo>
                  <a:lnTo>
                    <a:pt x="933" y="204"/>
                  </a:lnTo>
                  <a:lnTo>
                    <a:pt x="888" y="209"/>
                  </a:lnTo>
                  <a:lnTo>
                    <a:pt x="841" y="214"/>
                  </a:lnTo>
                  <a:lnTo>
                    <a:pt x="794" y="220"/>
                  </a:lnTo>
                  <a:lnTo>
                    <a:pt x="745" y="226"/>
                  </a:lnTo>
                  <a:lnTo>
                    <a:pt x="693" y="231"/>
                  </a:lnTo>
                  <a:lnTo>
                    <a:pt x="640" y="237"/>
                  </a:lnTo>
                  <a:lnTo>
                    <a:pt x="586" y="240"/>
                  </a:lnTo>
                  <a:lnTo>
                    <a:pt x="527" y="241"/>
                  </a:lnTo>
                  <a:lnTo>
                    <a:pt x="466" y="241"/>
                  </a:lnTo>
                  <a:lnTo>
                    <a:pt x="409" y="237"/>
                  </a:lnTo>
                  <a:lnTo>
                    <a:pt x="355" y="228"/>
                  </a:lnTo>
                  <a:lnTo>
                    <a:pt x="302" y="215"/>
                  </a:lnTo>
                  <a:lnTo>
                    <a:pt x="252" y="199"/>
                  </a:lnTo>
                  <a:lnTo>
                    <a:pt x="204" y="180"/>
                  </a:lnTo>
                  <a:lnTo>
                    <a:pt x="159" y="156"/>
                  </a:lnTo>
                  <a:lnTo>
                    <a:pt x="115" y="131"/>
                  </a:lnTo>
                  <a:lnTo>
                    <a:pt x="74" y="105"/>
                  </a:lnTo>
                  <a:lnTo>
                    <a:pt x="36" y="76"/>
                  </a:lnTo>
                  <a:lnTo>
                    <a:pt x="0" y="47"/>
                  </a:lnTo>
                  <a:lnTo>
                    <a:pt x="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02">
              <a:extLst>
                <a:ext uri="{FF2B5EF4-FFF2-40B4-BE49-F238E27FC236}">
                  <a16:creationId xmlns:a16="http://schemas.microsoft.com/office/drawing/2014/main" id="{C96B3F90-604D-47FA-8F23-91030833A978}"/>
                </a:ext>
              </a:extLst>
            </p:cNvPr>
            <p:cNvSpPr>
              <a:spLocks/>
            </p:cNvSpPr>
            <p:nvPr/>
          </p:nvSpPr>
          <p:spPr bwMode="auto">
            <a:xfrm>
              <a:off x="5318125" y="4225931"/>
              <a:ext cx="63500" cy="41275"/>
            </a:xfrm>
            <a:custGeom>
              <a:avLst/>
              <a:gdLst>
                <a:gd name="T0" fmla="*/ 122 w 279"/>
                <a:gd name="T1" fmla="*/ 0 h 185"/>
                <a:gd name="T2" fmla="*/ 150 w 279"/>
                <a:gd name="T3" fmla="*/ 1 h 185"/>
                <a:gd name="T4" fmla="*/ 178 w 279"/>
                <a:gd name="T5" fmla="*/ 6 h 185"/>
                <a:gd name="T6" fmla="*/ 203 w 279"/>
                <a:gd name="T7" fmla="*/ 13 h 185"/>
                <a:gd name="T8" fmla="*/ 225 w 279"/>
                <a:gd name="T9" fmla="*/ 24 h 185"/>
                <a:gd name="T10" fmla="*/ 245 w 279"/>
                <a:gd name="T11" fmla="*/ 36 h 185"/>
                <a:gd name="T12" fmla="*/ 261 w 279"/>
                <a:gd name="T13" fmla="*/ 51 h 185"/>
                <a:gd name="T14" fmla="*/ 273 w 279"/>
                <a:gd name="T15" fmla="*/ 69 h 185"/>
                <a:gd name="T16" fmla="*/ 279 w 279"/>
                <a:gd name="T17" fmla="*/ 87 h 185"/>
                <a:gd name="T18" fmla="*/ 279 w 279"/>
                <a:gd name="T19" fmla="*/ 106 h 185"/>
                <a:gd name="T20" fmla="*/ 275 w 279"/>
                <a:gd name="T21" fmla="*/ 123 h 185"/>
                <a:gd name="T22" fmla="*/ 265 w 279"/>
                <a:gd name="T23" fmla="*/ 140 h 185"/>
                <a:gd name="T24" fmla="*/ 251 w 279"/>
                <a:gd name="T25" fmla="*/ 154 h 185"/>
                <a:gd name="T26" fmla="*/ 232 w 279"/>
                <a:gd name="T27" fmla="*/ 166 h 185"/>
                <a:gd name="T28" fmla="*/ 210 w 279"/>
                <a:gd name="T29" fmla="*/ 176 h 185"/>
                <a:gd name="T30" fmla="*/ 185 w 279"/>
                <a:gd name="T31" fmla="*/ 182 h 185"/>
                <a:gd name="T32" fmla="*/ 158 w 279"/>
                <a:gd name="T33" fmla="*/ 185 h 185"/>
                <a:gd name="T34" fmla="*/ 129 w 279"/>
                <a:gd name="T35" fmla="*/ 184 h 185"/>
                <a:gd name="T36" fmla="*/ 102 w 279"/>
                <a:gd name="T37" fmla="*/ 180 h 185"/>
                <a:gd name="T38" fmla="*/ 76 w 279"/>
                <a:gd name="T39" fmla="*/ 173 h 185"/>
                <a:gd name="T40" fmla="*/ 54 w 279"/>
                <a:gd name="T41" fmla="*/ 162 h 185"/>
                <a:gd name="T42" fmla="*/ 34 w 279"/>
                <a:gd name="T43" fmla="*/ 149 h 185"/>
                <a:gd name="T44" fmla="*/ 18 w 279"/>
                <a:gd name="T45" fmla="*/ 133 h 185"/>
                <a:gd name="T46" fmla="*/ 7 w 279"/>
                <a:gd name="T47" fmla="*/ 117 h 185"/>
                <a:gd name="T48" fmla="*/ 0 w 279"/>
                <a:gd name="T49" fmla="*/ 99 h 185"/>
                <a:gd name="T50" fmla="*/ 0 w 279"/>
                <a:gd name="T51" fmla="*/ 80 h 185"/>
                <a:gd name="T52" fmla="*/ 4 w 279"/>
                <a:gd name="T53" fmla="*/ 62 h 185"/>
                <a:gd name="T54" fmla="*/ 14 w 279"/>
                <a:gd name="T55" fmla="*/ 46 h 185"/>
                <a:gd name="T56" fmla="*/ 29 w 279"/>
                <a:gd name="T57" fmla="*/ 31 h 185"/>
                <a:gd name="T58" fmla="*/ 47 w 279"/>
                <a:gd name="T59" fmla="*/ 19 h 185"/>
                <a:gd name="T60" fmla="*/ 69 w 279"/>
                <a:gd name="T61" fmla="*/ 10 h 185"/>
                <a:gd name="T62" fmla="*/ 94 w 279"/>
                <a:gd name="T63" fmla="*/ 4 h 185"/>
                <a:gd name="T64" fmla="*/ 122 w 279"/>
                <a:gd name="T6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185">
                  <a:moveTo>
                    <a:pt x="122" y="0"/>
                  </a:moveTo>
                  <a:lnTo>
                    <a:pt x="150" y="1"/>
                  </a:lnTo>
                  <a:lnTo>
                    <a:pt x="178" y="6"/>
                  </a:lnTo>
                  <a:lnTo>
                    <a:pt x="203" y="13"/>
                  </a:lnTo>
                  <a:lnTo>
                    <a:pt x="225" y="24"/>
                  </a:lnTo>
                  <a:lnTo>
                    <a:pt x="245" y="36"/>
                  </a:lnTo>
                  <a:lnTo>
                    <a:pt x="261" y="51"/>
                  </a:lnTo>
                  <a:lnTo>
                    <a:pt x="273" y="69"/>
                  </a:lnTo>
                  <a:lnTo>
                    <a:pt x="279" y="87"/>
                  </a:lnTo>
                  <a:lnTo>
                    <a:pt x="279" y="106"/>
                  </a:lnTo>
                  <a:lnTo>
                    <a:pt x="275" y="123"/>
                  </a:lnTo>
                  <a:lnTo>
                    <a:pt x="265" y="140"/>
                  </a:lnTo>
                  <a:lnTo>
                    <a:pt x="251" y="154"/>
                  </a:lnTo>
                  <a:lnTo>
                    <a:pt x="232" y="166"/>
                  </a:lnTo>
                  <a:lnTo>
                    <a:pt x="210" y="176"/>
                  </a:lnTo>
                  <a:lnTo>
                    <a:pt x="185" y="182"/>
                  </a:lnTo>
                  <a:lnTo>
                    <a:pt x="158" y="185"/>
                  </a:lnTo>
                  <a:lnTo>
                    <a:pt x="129" y="184"/>
                  </a:lnTo>
                  <a:lnTo>
                    <a:pt x="102" y="180"/>
                  </a:lnTo>
                  <a:lnTo>
                    <a:pt x="76" y="173"/>
                  </a:lnTo>
                  <a:lnTo>
                    <a:pt x="54" y="162"/>
                  </a:lnTo>
                  <a:lnTo>
                    <a:pt x="34" y="149"/>
                  </a:lnTo>
                  <a:lnTo>
                    <a:pt x="18" y="133"/>
                  </a:lnTo>
                  <a:lnTo>
                    <a:pt x="7" y="117"/>
                  </a:lnTo>
                  <a:lnTo>
                    <a:pt x="0" y="99"/>
                  </a:lnTo>
                  <a:lnTo>
                    <a:pt x="0" y="80"/>
                  </a:lnTo>
                  <a:lnTo>
                    <a:pt x="4" y="62"/>
                  </a:lnTo>
                  <a:lnTo>
                    <a:pt x="14" y="46"/>
                  </a:lnTo>
                  <a:lnTo>
                    <a:pt x="29" y="31"/>
                  </a:lnTo>
                  <a:lnTo>
                    <a:pt x="47" y="19"/>
                  </a:lnTo>
                  <a:lnTo>
                    <a:pt x="69" y="10"/>
                  </a:lnTo>
                  <a:lnTo>
                    <a:pt x="94" y="4"/>
                  </a:lnTo>
                  <a:lnTo>
                    <a:pt x="122"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03">
              <a:extLst>
                <a:ext uri="{FF2B5EF4-FFF2-40B4-BE49-F238E27FC236}">
                  <a16:creationId xmlns:a16="http://schemas.microsoft.com/office/drawing/2014/main" id="{50D2C6CA-75DD-4C8A-BF0F-B2E6B1C72782}"/>
                </a:ext>
              </a:extLst>
            </p:cNvPr>
            <p:cNvSpPr>
              <a:spLocks/>
            </p:cNvSpPr>
            <p:nvPr/>
          </p:nvSpPr>
          <p:spPr bwMode="auto">
            <a:xfrm>
              <a:off x="5272088" y="4275143"/>
              <a:ext cx="34925" cy="23813"/>
            </a:xfrm>
            <a:custGeom>
              <a:avLst/>
              <a:gdLst>
                <a:gd name="T0" fmla="*/ 68 w 157"/>
                <a:gd name="T1" fmla="*/ 0 h 105"/>
                <a:gd name="T2" fmla="*/ 90 w 157"/>
                <a:gd name="T3" fmla="*/ 1 h 105"/>
                <a:gd name="T4" fmla="*/ 109 w 157"/>
                <a:gd name="T5" fmla="*/ 5 h 105"/>
                <a:gd name="T6" fmla="*/ 127 w 157"/>
                <a:gd name="T7" fmla="*/ 13 h 105"/>
                <a:gd name="T8" fmla="*/ 141 w 157"/>
                <a:gd name="T9" fmla="*/ 23 h 105"/>
                <a:gd name="T10" fmla="*/ 151 w 157"/>
                <a:gd name="T11" fmla="*/ 35 h 105"/>
                <a:gd name="T12" fmla="*/ 157 w 157"/>
                <a:gd name="T13" fmla="*/ 49 h 105"/>
                <a:gd name="T14" fmla="*/ 157 w 157"/>
                <a:gd name="T15" fmla="*/ 62 h 105"/>
                <a:gd name="T16" fmla="*/ 151 w 157"/>
                <a:gd name="T17" fmla="*/ 76 h 105"/>
                <a:gd name="T18" fmla="*/ 141 w 157"/>
                <a:gd name="T19" fmla="*/ 87 h 105"/>
                <a:gd name="T20" fmla="*/ 127 w 157"/>
                <a:gd name="T21" fmla="*/ 95 h 105"/>
                <a:gd name="T22" fmla="*/ 109 w 157"/>
                <a:gd name="T23" fmla="*/ 101 h 105"/>
                <a:gd name="T24" fmla="*/ 88 w 157"/>
                <a:gd name="T25" fmla="*/ 105 h 105"/>
                <a:gd name="T26" fmla="*/ 67 w 157"/>
                <a:gd name="T27" fmla="*/ 103 h 105"/>
                <a:gd name="T28" fmla="*/ 48 w 157"/>
                <a:gd name="T29" fmla="*/ 98 h 105"/>
                <a:gd name="T30" fmla="*/ 30 w 157"/>
                <a:gd name="T31" fmla="*/ 91 h 105"/>
                <a:gd name="T32" fmla="*/ 16 w 157"/>
                <a:gd name="T33" fmla="*/ 81 h 105"/>
                <a:gd name="T34" fmla="*/ 6 w 157"/>
                <a:gd name="T35" fmla="*/ 69 h 105"/>
                <a:gd name="T36" fmla="*/ 0 w 157"/>
                <a:gd name="T37" fmla="*/ 55 h 105"/>
                <a:gd name="T38" fmla="*/ 0 w 157"/>
                <a:gd name="T39" fmla="*/ 41 h 105"/>
                <a:gd name="T40" fmla="*/ 6 w 157"/>
                <a:gd name="T41" fmla="*/ 28 h 105"/>
                <a:gd name="T42" fmla="*/ 16 w 157"/>
                <a:gd name="T43" fmla="*/ 17 h 105"/>
                <a:gd name="T44" fmla="*/ 30 w 157"/>
                <a:gd name="T45" fmla="*/ 8 h 105"/>
                <a:gd name="T46" fmla="*/ 48 w 157"/>
                <a:gd name="T47" fmla="*/ 2 h 105"/>
                <a:gd name="T48" fmla="*/ 68 w 157"/>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05">
                  <a:moveTo>
                    <a:pt x="68" y="0"/>
                  </a:moveTo>
                  <a:lnTo>
                    <a:pt x="90" y="1"/>
                  </a:lnTo>
                  <a:lnTo>
                    <a:pt x="109" y="5"/>
                  </a:lnTo>
                  <a:lnTo>
                    <a:pt x="127" y="13"/>
                  </a:lnTo>
                  <a:lnTo>
                    <a:pt x="141" y="23"/>
                  </a:lnTo>
                  <a:lnTo>
                    <a:pt x="151" y="35"/>
                  </a:lnTo>
                  <a:lnTo>
                    <a:pt x="157" y="49"/>
                  </a:lnTo>
                  <a:lnTo>
                    <a:pt x="157" y="62"/>
                  </a:lnTo>
                  <a:lnTo>
                    <a:pt x="151" y="76"/>
                  </a:lnTo>
                  <a:lnTo>
                    <a:pt x="141" y="87"/>
                  </a:lnTo>
                  <a:lnTo>
                    <a:pt x="127" y="95"/>
                  </a:lnTo>
                  <a:lnTo>
                    <a:pt x="109" y="101"/>
                  </a:lnTo>
                  <a:lnTo>
                    <a:pt x="88" y="105"/>
                  </a:lnTo>
                  <a:lnTo>
                    <a:pt x="67" y="103"/>
                  </a:lnTo>
                  <a:lnTo>
                    <a:pt x="48" y="98"/>
                  </a:lnTo>
                  <a:lnTo>
                    <a:pt x="30" y="91"/>
                  </a:lnTo>
                  <a:lnTo>
                    <a:pt x="16" y="81"/>
                  </a:lnTo>
                  <a:lnTo>
                    <a:pt x="6" y="69"/>
                  </a:lnTo>
                  <a:lnTo>
                    <a:pt x="0" y="55"/>
                  </a:lnTo>
                  <a:lnTo>
                    <a:pt x="0" y="41"/>
                  </a:lnTo>
                  <a:lnTo>
                    <a:pt x="6" y="28"/>
                  </a:lnTo>
                  <a:lnTo>
                    <a:pt x="16" y="17"/>
                  </a:lnTo>
                  <a:lnTo>
                    <a:pt x="30" y="8"/>
                  </a:lnTo>
                  <a:lnTo>
                    <a:pt x="48" y="2"/>
                  </a:lnTo>
                  <a:lnTo>
                    <a:pt x="68"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04">
              <a:extLst>
                <a:ext uri="{FF2B5EF4-FFF2-40B4-BE49-F238E27FC236}">
                  <a16:creationId xmlns:a16="http://schemas.microsoft.com/office/drawing/2014/main" id="{38320CDC-25A2-4A08-B6B2-0D3408DB3F28}"/>
                </a:ext>
              </a:extLst>
            </p:cNvPr>
            <p:cNvSpPr>
              <a:spLocks/>
            </p:cNvSpPr>
            <p:nvPr/>
          </p:nvSpPr>
          <p:spPr bwMode="auto">
            <a:xfrm>
              <a:off x="5122863" y="4195768"/>
              <a:ext cx="44450" cy="28575"/>
            </a:xfrm>
            <a:custGeom>
              <a:avLst/>
              <a:gdLst>
                <a:gd name="T0" fmla="*/ 84 w 193"/>
                <a:gd name="T1" fmla="*/ 0 h 127"/>
                <a:gd name="T2" fmla="*/ 110 w 193"/>
                <a:gd name="T3" fmla="*/ 2 h 127"/>
                <a:gd name="T4" fmla="*/ 134 w 193"/>
                <a:gd name="T5" fmla="*/ 7 h 127"/>
                <a:gd name="T6" fmla="*/ 156 w 193"/>
                <a:gd name="T7" fmla="*/ 16 h 127"/>
                <a:gd name="T8" fmla="*/ 173 w 193"/>
                <a:gd name="T9" fmla="*/ 29 h 127"/>
                <a:gd name="T10" fmla="*/ 185 w 193"/>
                <a:gd name="T11" fmla="*/ 44 h 127"/>
                <a:gd name="T12" fmla="*/ 193 w 193"/>
                <a:gd name="T13" fmla="*/ 61 h 127"/>
                <a:gd name="T14" fmla="*/ 193 w 193"/>
                <a:gd name="T15" fmla="*/ 78 h 127"/>
                <a:gd name="T16" fmla="*/ 185 w 193"/>
                <a:gd name="T17" fmla="*/ 92 h 127"/>
                <a:gd name="T18" fmla="*/ 173 w 193"/>
                <a:gd name="T19" fmla="*/ 106 h 127"/>
                <a:gd name="T20" fmla="*/ 156 w 193"/>
                <a:gd name="T21" fmla="*/ 117 h 127"/>
                <a:gd name="T22" fmla="*/ 133 w 193"/>
                <a:gd name="T23" fmla="*/ 124 h 127"/>
                <a:gd name="T24" fmla="*/ 109 w 193"/>
                <a:gd name="T25" fmla="*/ 127 h 127"/>
                <a:gd name="T26" fmla="*/ 83 w 193"/>
                <a:gd name="T27" fmla="*/ 126 h 127"/>
                <a:gd name="T28" fmla="*/ 58 w 193"/>
                <a:gd name="T29" fmla="*/ 121 h 127"/>
                <a:gd name="T30" fmla="*/ 37 w 193"/>
                <a:gd name="T31" fmla="*/ 111 h 127"/>
                <a:gd name="T32" fmla="*/ 19 w 193"/>
                <a:gd name="T33" fmla="*/ 100 h 127"/>
                <a:gd name="T34" fmla="*/ 8 w 193"/>
                <a:gd name="T35" fmla="*/ 85 h 127"/>
                <a:gd name="T36" fmla="*/ 0 w 193"/>
                <a:gd name="T37" fmla="*/ 68 h 127"/>
                <a:gd name="T38" fmla="*/ 0 w 193"/>
                <a:gd name="T39" fmla="*/ 51 h 127"/>
                <a:gd name="T40" fmla="*/ 8 w 193"/>
                <a:gd name="T41" fmla="*/ 35 h 127"/>
                <a:gd name="T42" fmla="*/ 20 w 193"/>
                <a:gd name="T43" fmla="*/ 22 h 127"/>
                <a:gd name="T44" fmla="*/ 37 w 193"/>
                <a:gd name="T45" fmla="*/ 11 h 127"/>
                <a:gd name="T46" fmla="*/ 59 w 193"/>
                <a:gd name="T47" fmla="*/ 4 h 127"/>
                <a:gd name="T48" fmla="*/ 84 w 193"/>
                <a:gd name="T4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7">
                  <a:moveTo>
                    <a:pt x="84" y="0"/>
                  </a:moveTo>
                  <a:lnTo>
                    <a:pt x="110" y="2"/>
                  </a:lnTo>
                  <a:lnTo>
                    <a:pt x="134" y="7"/>
                  </a:lnTo>
                  <a:lnTo>
                    <a:pt x="156" y="16"/>
                  </a:lnTo>
                  <a:lnTo>
                    <a:pt x="173" y="29"/>
                  </a:lnTo>
                  <a:lnTo>
                    <a:pt x="185" y="44"/>
                  </a:lnTo>
                  <a:lnTo>
                    <a:pt x="193" y="61"/>
                  </a:lnTo>
                  <a:lnTo>
                    <a:pt x="193" y="78"/>
                  </a:lnTo>
                  <a:lnTo>
                    <a:pt x="185" y="92"/>
                  </a:lnTo>
                  <a:lnTo>
                    <a:pt x="173" y="106"/>
                  </a:lnTo>
                  <a:lnTo>
                    <a:pt x="156" y="117"/>
                  </a:lnTo>
                  <a:lnTo>
                    <a:pt x="133" y="124"/>
                  </a:lnTo>
                  <a:lnTo>
                    <a:pt x="109" y="127"/>
                  </a:lnTo>
                  <a:lnTo>
                    <a:pt x="83" y="126"/>
                  </a:lnTo>
                  <a:lnTo>
                    <a:pt x="58" y="121"/>
                  </a:lnTo>
                  <a:lnTo>
                    <a:pt x="37" y="111"/>
                  </a:lnTo>
                  <a:lnTo>
                    <a:pt x="19" y="100"/>
                  </a:lnTo>
                  <a:lnTo>
                    <a:pt x="8" y="85"/>
                  </a:lnTo>
                  <a:lnTo>
                    <a:pt x="0" y="68"/>
                  </a:lnTo>
                  <a:lnTo>
                    <a:pt x="0" y="51"/>
                  </a:lnTo>
                  <a:lnTo>
                    <a:pt x="8" y="35"/>
                  </a:lnTo>
                  <a:lnTo>
                    <a:pt x="20" y="22"/>
                  </a:lnTo>
                  <a:lnTo>
                    <a:pt x="37" y="11"/>
                  </a:lnTo>
                  <a:lnTo>
                    <a:pt x="59" y="4"/>
                  </a:lnTo>
                  <a:lnTo>
                    <a:pt x="84"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05">
              <a:extLst>
                <a:ext uri="{FF2B5EF4-FFF2-40B4-BE49-F238E27FC236}">
                  <a16:creationId xmlns:a16="http://schemas.microsoft.com/office/drawing/2014/main" id="{FE17EFAF-9D52-43C2-BDE0-0C7D390F69EC}"/>
                </a:ext>
              </a:extLst>
            </p:cNvPr>
            <p:cNvSpPr>
              <a:spLocks/>
            </p:cNvSpPr>
            <p:nvPr/>
          </p:nvSpPr>
          <p:spPr bwMode="auto">
            <a:xfrm>
              <a:off x="5197475" y="4248156"/>
              <a:ext cx="34925" cy="22225"/>
            </a:xfrm>
            <a:custGeom>
              <a:avLst/>
              <a:gdLst>
                <a:gd name="T0" fmla="*/ 66 w 152"/>
                <a:gd name="T1" fmla="*/ 0 h 101"/>
                <a:gd name="T2" fmla="*/ 86 w 152"/>
                <a:gd name="T3" fmla="*/ 1 h 101"/>
                <a:gd name="T4" fmla="*/ 105 w 152"/>
                <a:gd name="T5" fmla="*/ 5 h 101"/>
                <a:gd name="T6" fmla="*/ 122 w 152"/>
                <a:gd name="T7" fmla="*/ 12 h 101"/>
                <a:gd name="T8" fmla="*/ 136 w 152"/>
                <a:gd name="T9" fmla="*/ 22 h 101"/>
                <a:gd name="T10" fmla="*/ 147 w 152"/>
                <a:gd name="T11" fmla="*/ 33 h 101"/>
                <a:gd name="T12" fmla="*/ 152 w 152"/>
                <a:gd name="T13" fmla="*/ 47 h 101"/>
                <a:gd name="T14" fmla="*/ 152 w 152"/>
                <a:gd name="T15" fmla="*/ 61 h 101"/>
                <a:gd name="T16" fmla="*/ 147 w 152"/>
                <a:gd name="T17" fmla="*/ 73 h 101"/>
                <a:gd name="T18" fmla="*/ 136 w 152"/>
                <a:gd name="T19" fmla="*/ 83 h 101"/>
                <a:gd name="T20" fmla="*/ 122 w 152"/>
                <a:gd name="T21" fmla="*/ 93 h 101"/>
                <a:gd name="T22" fmla="*/ 105 w 152"/>
                <a:gd name="T23" fmla="*/ 98 h 101"/>
                <a:gd name="T24" fmla="*/ 85 w 152"/>
                <a:gd name="T25" fmla="*/ 101 h 101"/>
                <a:gd name="T26" fmla="*/ 65 w 152"/>
                <a:gd name="T27" fmla="*/ 100 h 101"/>
                <a:gd name="T28" fmla="*/ 46 w 152"/>
                <a:gd name="T29" fmla="*/ 95 h 101"/>
                <a:gd name="T30" fmla="*/ 29 w 152"/>
                <a:gd name="T31" fmla="*/ 88 h 101"/>
                <a:gd name="T32" fmla="*/ 14 w 152"/>
                <a:gd name="T33" fmla="*/ 78 h 101"/>
                <a:gd name="T34" fmla="*/ 5 w 152"/>
                <a:gd name="T35" fmla="*/ 66 h 101"/>
                <a:gd name="T36" fmla="*/ 0 w 152"/>
                <a:gd name="T37" fmla="*/ 54 h 101"/>
                <a:gd name="T38" fmla="*/ 0 w 152"/>
                <a:gd name="T39" fmla="*/ 40 h 101"/>
                <a:gd name="T40" fmla="*/ 5 w 152"/>
                <a:gd name="T41" fmla="*/ 27 h 101"/>
                <a:gd name="T42" fmla="*/ 16 w 152"/>
                <a:gd name="T43" fmla="*/ 17 h 101"/>
                <a:gd name="T44" fmla="*/ 29 w 152"/>
                <a:gd name="T45" fmla="*/ 8 h 101"/>
                <a:gd name="T46" fmla="*/ 46 w 152"/>
                <a:gd name="T47" fmla="*/ 3 h 101"/>
                <a:gd name="T48" fmla="*/ 66 w 152"/>
                <a:gd name="T4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01">
                  <a:moveTo>
                    <a:pt x="66" y="0"/>
                  </a:moveTo>
                  <a:lnTo>
                    <a:pt x="86" y="1"/>
                  </a:lnTo>
                  <a:lnTo>
                    <a:pt x="105" y="5"/>
                  </a:lnTo>
                  <a:lnTo>
                    <a:pt x="122" y="12"/>
                  </a:lnTo>
                  <a:lnTo>
                    <a:pt x="136" y="22"/>
                  </a:lnTo>
                  <a:lnTo>
                    <a:pt x="147" y="33"/>
                  </a:lnTo>
                  <a:lnTo>
                    <a:pt x="152" y="47"/>
                  </a:lnTo>
                  <a:lnTo>
                    <a:pt x="152" y="61"/>
                  </a:lnTo>
                  <a:lnTo>
                    <a:pt x="147" y="73"/>
                  </a:lnTo>
                  <a:lnTo>
                    <a:pt x="136" y="83"/>
                  </a:lnTo>
                  <a:lnTo>
                    <a:pt x="122" y="93"/>
                  </a:lnTo>
                  <a:lnTo>
                    <a:pt x="105" y="98"/>
                  </a:lnTo>
                  <a:lnTo>
                    <a:pt x="85" y="101"/>
                  </a:lnTo>
                  <a:lnTo>
                    <a:pt x="65" y="100"/>
                  </a:lnTo>
                  <a:lnTo>
                    <a:pt x="46" y="95"/>
                  </a:lnTo>
                  <a:lnTo>
                    <a:pt x="29" y="88"/>
                  </a:lnTo>
                  <a:lnTo>
                    <a:pt x="14" y="78"/>
                  </a:lnTo>
                  <a:lnTo>
                    <a:pt x="5" y="66"/>
                  </a:lnTo>
                  <a:lnTo>
                    <a:pt x="0" y="54"/>
                  </a:lnTo>
                  <a:lnTo>
                    <a:pt x="0" y="40"/>
                  </a:lnTo>
                  <a:lnTo>
                    <a:pt x="5" y="27"/>
                  </a:lnTo>
                  <a:lnTo>
                    <a:pt x="16" y="17"/>
                  </a:lnTo>
                  <a:lnTo>
                    <a:pt x="29" y="8"/>
                  </a:lnTo>
                  <a:lnTo>
                    <a:pt x="46" y="3"/>
                  </a:lnTo>
                  <a:lnTo>
                    <a:pt x="6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06">
              <a:extLst>
                <a:ext uri="{FF2B5EF4-FFF2-40B4-BE49-F238E27FC236}">
                  <a16:creationId xmlns:a16="http://schemas.microsoft.com/office/drawing/2014/main" id="{661C5AD3-72CB-4FE9-9919-C3F2A7FA0C32}"/>
                </a:ext>
              </a:extLst>
            </p:cNvPr>
            <p:cNvSpPr>
              <a:spLocks/>
            </p:cNvSpPr>
            <p:nvPr/>
          </p:nvSpPr>
          <p:spPr bwMode="auto">
            <a:xfrm>
              <a:off x="5241925" y="4206881"/>
              <a:ext cx="42863" cy="28575"/>
            </a:xfrm>
            <a:custGeom>
              <a:avLst/>
              <a:gdLst>
                <a:gd name="T0" fmla="*/ 84 w 191"/>
                <a:gd name="T1" fmla="*/ 0 h 127"/>
                <a:gd name="T2" fmla="*/ 110 w 191"/>
                <a:gd name="T3" fmla="*/ 1 h 127"/>
                <a:gd name="T4" fmla="*/ 133 w 191"/>
                <a:gd name="T5" fmla="*/ 6 h 127"/>
                <a:gd name="T6" fmla="*/ 155 w 191"/>
                <a:gd name="T7" fmla="*/ 16 h 127"/>
                <a:gd name="T8" fmla="*/ 172 w 191"/>
                <a:gd name="T9" fmla="*/ 28 h 127"/>
                <a:gd name="T10" fmla="*/ 185 w 191"/>
                <a:gd name="T11" fmla="*/ 42 h 127"/>
                <a:gd name="T12" fmla="*/ 191 w 191"/>
                <a:gd name="T13" fmla="*/ 59 h 127"/>
                <a:gd name="T14" fmla="*/ 191 w 191"/>
                <a:gd name="T15" fmla="*/ 76 h 127"/>
                <a:gd name="T16" fmla="*/ 185 w 191"/>
                <a:gd name="T17" fmla="*/ 92 h 127"/>
                <a:gd name="T18" fmla="*/ 172 w 191"/>
                <a:gd name="T19" fmla="*/ 105 h 127"/>
                <a:gd name="T20" fmla="*/ 154 w 191"/>
                <a:gd name="T21" fmla="*/ 116 h 127"/>
                <a:gd name="T22" fmla="*/ 133 w 191"/>
                <a:gd name="T23" fmla="*/ 124 h 127"/>
                <a:gd name="T24" fmla="*/ 108 w 191"/>
                <a:gd name="T25" fmla="*/ 127 h 127"/>
                <a:gd name="T26" fmla="*/ 83 w 191"/>
                <a:gd name="T27" fmla="*/ 125 h 127"/>
                <a:gd name="T28" fmla="*/ 58 w 191"/>
                <a:gd name="T29" fmla="*/ 119 h 127"/>
                <a:gd name="T30" fmla="*/ 37 w 191"/>
                <a:gd name="T31" fmla="*/ 111 h 127"/>
                <a:gd name="T32" fmla="*/ 20 w 191"/>
                <a:gd name="T33" fmla="*/ 98 h 127"/>
                <a:gd name="T34" fmla="*/ 8 w 191"/>
                <a:gd name="T35" fmla="*/ 84 h 127"/>
                <a:gd name="T36" fmla="*/ 0 w 191"/>
                <a:gd name="T37" fmla="*/ 67 h 127"/>
                <a:gd name="T38" fmla="*/ 1 w 191"/>
                <a:gd name="T39" fmla="*/ 50 h 127"/>
                <a:gd name="T40" fmla="*/ 8 w 191"/>
                <a:gd name="T41" fmla="*/ 34 h 127"/>
                <a:gd name="T42" fmla="*/ 20 w 191"/>
                <a:gd name="T43" fmla="*/ 21 h 127"/>
                <a:gd name="T44" fmla="*/ 37 w 191"/>
                <a:gd name="T45" fmla="*/ 11 h 127"/>
                <a:gd name="T46" fmla="*/ 59 w 191"/>
                <a:gd name="T47" fmla="*/ 3 h 127"/>
                <a:gd name="T48" fmla="*/ 84 w 191"/>
                <a:gd name="T4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1" h="127">
                  <a:moveTo>
                    <a:pt x="84" y="0"/>
                  </a:moveTo>
                  <a:lnTo>
                    <a:pt x="110" y="1"/>
                  </a:lnTo>
                  <a:lnTo>
                    <a:pt x="133" y="6"/>
                  </a:lnTo>
                  <a:lnTo>
                    <a:pt x="155" y="16"/>
                  </a:lnTo>
                  <a:lnTo>
                    <a:pt x="172" y="28"/>
                  </a:lnTo>
                  <a:lnTo>
                    <a:pt x="185" y="42"/>
                  </a:lnTo>
                  <a:lnTo>
                    <a:pt x="191" y="59"/>
                  </a:lnTo>
                  <a:lnTo>
                    <a:pt x="191" y="76"/>
                  </a:lnTo>
                  <a:lnTo>
                    <a:pt x="185" y="92"/>
                  </a:lnTo>
                  <a:lnTo>
                    <a:pt x="172" y="105"/>
                  </a:lnTo>
                  <a:lnTo>
                    <a:pt x="154" y="116"/>
                  </a:lnTo>
                  <a:lnTo>
                    <a:pt x="133" y="124"/>
                  </a:lnTo>
                  <a:lnTo>
                    <a:pt x="108" y="127"/>
                  </a:lnTo>
                  <a:lnTo>
                    <a:pt x="83" y="125"/>
                  </a:lnTo>
                  <a:lnTo>
                    <a:pt x="58" y="119"/>
                  </a:lnTo>
                  <a:lnTo>
                    <a:pt x="37" y="111"/>
                  </a:lnTo>
                  <a:lnTo>
                    <a:pt x="20" y="98"/>
                  </a:lnTo>
                  <a:lnTo>
                    <a:pt x="8" y="84"/>
                  </a:lnTo>
                  <a:lnTo>
                    <a:pt x="0" y="67"/>
                  </a:lnTo>
                  <a:lnTo>
                    <a:pt x="1" y="50"/>
                  </a:lnTo>
                  <a:lnTo>
                    <a:pt x="8" y="34"/>
                  </a:lnTo>
                  <a:lnTo>
                    <a:pt x="20" y="21"/>
                  </a:lnTo>
                  <a:lnTo>
                    <a:pt x="37" y="11"/>
                  </a:lnTo>
                  <a:lnTo>
                    <a:pt x="59" y="3"/>
                  </a:lnTo>
                  <a:lnTo>
                    <a:pt x="84"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Rectangle 7">
            <a:extLst>
              <a:ext uri="{FF2B5EF4-FFF2-40B4-BE49-F238E27FC236}">
                <a16:creationId xmlns:a16="http://schemas.microsoft.com/office/drawing/2014/main" id="{19426E7A-71D2-41BD-BBED-F6EDDDD2C5E2}"/>
              </a:ext>
            </a:extLst>
          </p:cNvPr>
          <p:cNvSpPr/>
          <p:nvPr/>
        </p:nvSpPr>
        <p:spPr>
          <a:xfrm>
            <a:off x="1040768" y="1484004"/>
            <a:ext cx="10705609" cy="830997"/>
          </a:xfrm>
          <a:prstGeom prst="rect">
            <a:avLst/>
          </a:prstGeom>
        </p:spPr>
        <p:txBody>
          <a:bodyPr wrap="square">
            <a:spAutoFit/>
          </a:bodyPr>
          <a:lstStyle/>
          <a:p>
            <a:r>
              <a:rPr lang="en-US" sz="2400" b="1" dirty="0"/>
              <a:t>Answer difficult questions involving </a:t>
            </a:r>
            <a:r>
              <a:rPr lang="en-US" sz="2400" b="1" i="1" dirty="0">
                <a:solidFill>
                  <a:srgbClr val="FFC000"/>
                </a:solidFill>
              </a:rPr>
              <a:t>large volumes of data </a:t>
            </a:r>
            <a:r>
              <a:rPr lang="en-US" sz="2400" b="1" dirty="0"/>
              <a:t>in minutes or hours instead of days or weeks</a:t>
            </a:r>
          </a:p>
        </p:txBody>
      </p:sp>
      <p:sp>
        <p:nvSpPr>
          <p:cNvPr id="2" name="Title 1">
            <a:extLst>
              <a:ext uri="{FF2B5EF4-FFF2-40B4-BE49-F238E27FC236}">
                <a16:creationId xmlns:a16="http://schemas.microsoft.com/office/drawing/2014/main" id="{AF1CF23E-C8ED-4872-AAAC-39FD04394B9A}"/>
              </a:ext>
            </a:extLst>
          </p:cNvPr>
          <p:cNvSpPr>
            <a:spLocks noGrp="1"/>
          </p:cNvSpPr>
          <p:nvPr>
            <p:ph type="title"/>
          </p:nvPr>
        </p:nvSpPr>
        <p:spPr/>
        <p:txBody>
          <a:bodyPr/>
          <a:lstStyle/>
          <a:p>
            <a:r>
              <a:rPr lang="en-US" dirty="0" err="1"/>
              <a:t>GeoAnalytics</a:t>
            </a:r>
            <a:r>
              <a:rPr lang="en-US" dirty="0"/>
              <a:t> Server</a:t>
            </a:r>
          </a:p>
        </p:txBody>
      </p:sp>
    </p:spTree>
    <p:extLst>
      <p:ext uri="{BB962C8B-B14F-4D97-AF65-F5344CB8AC3E}">
        <p14:creationId xmlns:p14="http://schemas.microsoft.com/office/powerpoint/2010/main" val="2129515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7" grpId="0"/>
      <p:bldP spid="18"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0AA96E97-2F09-4E5D-BF4C-7D1F35EC9E7D}"/>
              </a:ext>
            </a:extLst>
          </p:cNvPr>
          <p:cNvPicPr>
            <a:picLocks noGrp="1" noChangeAspect="1"/>
          </p:cNvPicPr>
          <p:nvPr/>
        </p:nvPicPr>
        <p:blipFill rotWithShape="1">
          <a:blip r:embed="rId3"/>
          <a:srcRect r="21113"/>
          <a:stretch/>
        </p:blipFill>
        <p:spPr>
          <a:xfrm>
            <a:off x="5536192" y="4434531"/>
            <a:ext cx="2615996" cy="2047353"/>
          </a:xfrm>
          <a:prstGeom prst="rect">
            <a:avLst/>
          </a:prstGeom>
          <a:ln>
            <a:noFill/>
          </a:ln>
          <a:effectLst>
            <a:outerShdw blurRad="292100" dist="139700" dir="2700000" algn="tl" rotWithShape="0">
              <a:srgbClr val="333333">
                <a:alpha val="65000"/>
              </a:srgbClr>
            </a:outerShdw>
          </a:effectLst>
        </p:spPr>
      </p:pic>
      <p:sp>
        <p:nvSpPr>
          <p:cNvPr id="31" name="TextBox 44">
            <a:extLst>
              <a:ext uri="{FF2B5EF4-FFF2-40B4-BE49-F238E27FC236}">
                <a16:creationId xmlns:a16="http://schemas.microsoft.com/office/drawing/2014/main" id="{CF79A28A-0A92-4B1D-B05C-B673EB371D54}"/>
              </a:ext>
            </a:extLst>
          </p:cNvPr>
          <p:cNvSpPr txBox="1"/>
          <p:nvPr/>
        </p:nvSpPr>
        <p:spPr>
          <a:xfrm>
            <a:off x="353241" y="1879597"/>
            <a:ext cx="3310346" cy="163121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2000" b="1" kern="0" dirty="0"/>
              <a:t>Aggregate Points</a:t>
            </a:r>
          </a:p>
          <a:p>
            <a:pPr defTabSz="914400">
              <a:defRPr/>
            </a:pPr>
            <a:r>
              <a:rPr lang="en-US" sz="2000" b="1" kern="0" dirty="0"/>
              <a:t>Join Features</a:t>
            </a:r>
          </a:p>
          <a:p>
            <a:pPr defTabSz="914400">
              <a:defRPr/>
            </a:pPr>
            <a:r>
              <a:rPr lang="en-US" sz="2000" b="1" kern="0" dirty="0"/>
              <a:t>Reconstruct Tracks</a:t>
            </a:r>
          </a:p>
          <a:p>
            <a:pPr defTabSz="914400">
              <a:defRPr/>
            </a:pPr>
            <a:r>
              <a:rPr lang="en-US" sz="2000" b="1" kern="0" dirty="0">
                <a:solidFill>
                  <a:prstClr val="white"/>
                </a:solidFill>
              </a:rPr>
              <a:t>Summarize Attributes</a:t>
            </a:r>
          </a:p>
          <a:p>
            <a:pPr defTabSz="914400">
              <a:defRPr/>
            </a:pPr>
            <a:r>
              <a:rPr lang="en-US" sz="2000" b="1" kern="0" dirty="0">
                <a:solidFill>
                  <a:prstClr val="white"/>
                </a:solidFill>
              </a:rPr>
              <a:t>Summarize Within</a:t>
            </a:r>
          </a:p>
        </p:txBody>
      </p:sp>
      <p:sp>
        <p:nvSpPr>
          <p:cNvPr id="32" name="TextBox 48">
            <a:extLst>
              <a:ext uri="{FF2B5EF4-FFF2-40B4-BE49-F238E27FC236}">
                <a16:creationId xmlns:a16="http://schemas.microsoft.com/office/drawing/2014/main" id="{4D0523B4-BE97-4E1C-9ED8-C9101A9B7386}"/>
              </a:ext>
            </a:extLst>
          </p:cNvPr>
          <p:cNvSpPr txBox="1"/>
          <p:nvPr/>
        </p:nvSpPr>
        <p:spPr>
          <a:xfrm>
            <a:off x="353241" y="1358484"/>
            <a:ext cx="3051483"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2800" b="1" i="1" kern="0" dirty="0">
                <a:solidFill>
                  <a:srgbClr val="FFC000"/>
                </a:solidFill>
              </a:rPr>
              <a:t>Summarize Data</a:t>
            </a:r>
          </a:p>
        </p:txBody>
      </p:sp>
      <p:sp>
        <p:nvSpPr>
          <p:cNvPr id="33" name="TextBox 16">
            <a:extLst>
              <a:ext uri="{FF2B5EF4-FFF2-40B4-BE49-F238E27FC236}">
                <a16:creationId xmlns:a16="http://schemas.microsoft.com/office/drawing/2014/main" id="{AD2D5FF9-074A-4154-960A-8950EEA4334D}"/>
              </a:ext>
            </a:extLst>
          </p:cNvPr>
          <p:cNvSpPr txBox="1"/>
          <p:nvPr/>
        </p:nvSpPr>
        <p:spPr>
          <a:xfrm>
            <a:off x="6355521" y="1358483"/>
            <a:ext cx="2784401"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2800" b="1" i="1" kern="0" dirty="0">
                <a:solidFill>
                  <a:srgbClr val="FFC000"/>
                </a:solidFill>
              </a:rPr>
              <a:t>Find Locations</a:t>
            </a:r>
          </a:p>
        </p:txBody>
      </p:sp>
      <p:sp>
        <p:nvSpPr>
          <p:cNvPr id="34" name="TextBox 17">
            <a:extLst>
              <a:ext uri="{FF2B5EF4-FFF2-40B4-BE49-F238E27FC236}">
                <a16:creationId xmlns:a16="http://schemas.microsoft.com/office/drawing/2014/main" id="{658CEB9B-4827-4597-A791-366D770E4BA0}"/>
              </a:ext>
            </a:extLst>
          </p:cNvPr>
          <p:cNvSpPr txBox="1"/>
          <p:nvPr/>
        </p:nvSpPr>
        <p:spPr>
          <a:xfrm>
            <a:off x="3294450" y="1353806"/>
            <a:ext cx="3004151" cy="5402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2800" b="1" i="1" kern="0" dirty="0">
                <a:solidFill>
                  <a:srgbClr val="FFC000"/>
                </a:solidFill>
              </a:rPr>
              <a:t>Analyze Patterns</a:t>
            </a:r>
          </a:p>
        </p:txBody>
      </p:sp>
      <p:sp>
        <p:nvSpPr>
          <p:cNvPr id="35" name="TextBox 18">
            <a:extLst>
              <a:ext uri="{FF2B5EF4-FFF2-40B4-BE49-F238E27FC236}">
                <a16:creationId xmlns:a16="http://schemas.microsoft.com/office/drawing/2014/main" id="{38E38AFC-297B-463A-A1AE-37CFE5FA6049}"/>
              </a:ext>
            </a:extLst>
          </p:cNvPr>
          <p:cNvSpPr txBox="1"/>
          <p:nvPr/>
        </p:nvSpPr>
        <p:spPr>
          <a:xfrm>
            <a:off x="3295447" y="3622699"/>
            <a:ext cx="2784401"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2800" b="1" i="1" kern="0" dirty="0">
                <a:solidFill>
                  <a:srgbClr val="FFC000"/>
                </a:solidFill>
              </a:rPr>
              <a:t>Use Proximity</a:t>
            </a:r>
          </a:p>
        </p:txBody>
      </p:sp>
      <p:sp>
        <p:nvSpPr>
          <p:cNvPr id="36" name="TextBox 19">
            <a:extLst>
              <a:ext uri="{FF2B5EF4-FFF2-40B4-BE49-F238E27FC236}">
                <a16:creationId xmlns:a16="http://schemas.microsoft.com/office/drawing/2014/main" id="{AADA5FD3-BC10-4477-9BA0-DDE98FCFC252}"/>
              </a:ext>
            </a:extLst>
          </p:cNvPr>
          <p:cNvSpPr txBox="1"/>
          <p:nvPr/>
        </p:nvSpPr>
        <p:spPr>
          <a:xfrm>
            <a:off x="353240" y="3616691"/>
            <a:ext cx="2784401"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2800" b="1" i="1" kern="0" dirty="0">
                <a:solidFill>
                  <a:srgbClr val="FFC000"/>
                </a:solidFill>
              </a:rPr>
              <a:t>Manage Data</a:t>
            </a:r>
          </a:p>
        </p:txBody>
      </p:sp>
      <p:sp>
        <p:nvSpPr>
          <p:cNvPr id="37" name="Rectangle 36">
            <a:extLst>
              <a:ext uri="{FF2B5EF4-FFF2-40B4-BE49-F238E27FC236}">
                <a16:creationId xmlns:a16="http://schemas.microsoft.com/office/drawing/2014/main" id="{7F1666F4-1E0C-43B2-BE25-1ABB62D578B0}"/>
              </a:ext>
            </a:extLst>
          </p:cNvPr>
          <p:cNvSpPr/>
          <p:nvPr/>
        </p:nvSpPr>
        <p:spPr>
          <a:xfrm>
            <a:off x="6355521" y="1884765"/>
            <a:ext cx="2802600" cy="101566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2000" b="1" kern="0" dirty="0"/>
              <a:t>Detect Incidents</a:t>
            </a:r>
          </a:p>
          <a:p>
            <a:pPr defTabSz="914400">
              <a:defRPr/>
            </a:pPr>
            <a:r>
              <a:rPr lang="en-US" sz="2000" b="1" kern="0" dirty="0"/>
              <a:t>Find Similar Locations</a:t>
            </a:r>
          </a:p>
          <a:p>
            <a:pPr defTabSz="914400">
              <a:defRPr/>
            </a:pPr>
            <a:r>
              <a:rPr lang="en-US" sz="2000" b="1" kern="0" dirty="0"/>
              <a:t>Geocode Locations</a:t>
            </a:r>
          </a:p>
        </p:txBody>
      </p:sp>
      <p:sp>
        <p:nvSpPr>
          <p:cNvPr id="38" name="Rectangle 37">
            <a:extLst>
              <a:ext uri="{FF2B5EF4-FFF2-40B4-BE49-F238E27FC236}">
                <a16:creationId xmlns:a16="http://schemas.microsoft.com/office/drawing/2014/main" id="{04681980-15AF-4A14-AF6C-20F2E3A8FC63}"/>
              </a:ext>
            </a:extLst>
          </p:cNvPr>
          <p:cNvSpPr/>
          <p:nvPr/>
        </p:nvSpPr>
        <p:spPr>
          <a:xfrm>
            <a:off x="3211405" y="2231246"/>
            <a:ext cx="3171345" cy="101566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2000" b="1" kern="0" dirty="0"/>
              <a:t>Calculate Density</a:t>
            </a:r>
          </a:p>
          <a:p>
            <a:pPr defTabSz="914400">
              <a:defRPr/>
            </a:pPr>
            <a:r>
              <a:rPr lang="en-US" sz="2000" b="1" kern="0" dirty="0"/>
              <a:t>Create Space Time Cube</a:t>
            </a:r>
          </a:p>
          <a:p>
            <a:pPr defTabSz="914400">
              <a:defRPr/>
            </a:pPr>
            <a:r>
              <a:rPr lang="en-US" sz="2000" b="1" kern="0" dirty="0"/>
              <a:t>Find Hot Spots</a:t>
            </a:r>
          </a:p>
        </p:txBody>
      </p:sp>
      <p:sp>
        <p:nvSpPr>
          <p:cNvPr id="39" name="Rectangle 38">
            <a:extLst>
              <a:ext uri="{FF2B5EF4-FFF2-40B4-BE49-F238E27FC236}">
                <a16:creationId xmlns:a16="http://schemas.microsoft.com/office/drawing/2014/main" id="{628E97A7-0A77-4380-B39F-4708A7490615}"/>
              </a:ext>
            </a:extLst>
          </p:cNvPr>
          <p:cNvSpPr/>
          <p:nvPr/>
        </p:nvSpPr>
        <p:spPr>
          <a:xfrm>
            <a:off x="3294450" y="4145919"/>
            <a:ext cx="2190969" cy="40011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2000" b="1" kern="0" dirty="0">
                <a:solidFill>
                  <a:prstClr val="white"/>
                </a:solidFill>
              </a:rPr>
              <a:t>Create Buffers</a:t>
            </a:r>
          </a:p>
        </p:txBody>
      </p:sp>
      <p:sp>
        <p:nvSpPr>
          <p:cNvPr id="40" name="Rectangle 39">
            <a:extLst>
              <a:ext uri="{FF2B5EF4-FFF2-40B4-BE49-F238E27FC236}">
                <a16:creationId xmlns:a16="http://schemas.microsoft.com/office/drawing/2014/main" id="{ED9A9A04-6C86-4234-83B8-0D10104FDEEB}"/>
              </a:ext>
            </a:extLst>
          </p:cNvPr>
          <p:cNvSpPr/>
          <p:nvPr/>
        </p:nvSpPr>
        <p:spPr>
          <a:xfrm>
            <a:off x="354851" y="4169496"/>
            <a:ext cx="2190023" cy="707886"/>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2000" b="1" kern="0" dirty="0"/>
              <a:t>Calculate Field</a:t>
            </a:r>
          </a:p>
          <a:p>
            <a:pPr defTabSz="914400">
              <a:defRPr/>
            </a:pPr>
            <a:r>
              <a:rPr lang="en-US" sz="2000" b="1" kern="0" dirty="0"/>
              <a:t>Copy to Data Store</a:t>
            </a:r>
          </a:p>
        </p:txBody>
      </p:sp>
      <p:sp>
        <p:nvSpPr>
          <p:cNvPr id="19" name="Title 8">
            <a:extLst>
              <a:ext uri="{FF2B5EF4-FFF2-40B4-BE49-F238E27FC236}">
                <a16:creationId xmlns:a16="http://schemas.microsoft.com/office/drawing/2014/main" id="{D5DD44CB-55EB-49A8-AE27-232A3521572D}"/>
              </a:ext>
            </a:extLst>
          </p:cNvPr>
          <p:cNvSpPr txBox="1">
            <a:spLocks/>
          </p:cNvSpPr>
          <p:nvPr/>
        </p:nvSpPr>
        <p:spPr>
          <a:xfrm>
            <a:off x="682625" y="682625"/>
            <a:ext cx="10826496"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dirty="0"/>
              <a:t>Analysis Capabilities</a:t>
            </a:r>
          </a:p>
        </p:txBody>
      </p:sp>
      <p:pic>
        <p:nvPicPr>
          <p:cNvPr id="5" name="Picture 4">
            <a:extLst>
              <a:ext uri="{FF2B5EF4-FFF2-40B4-BE49-F238E27FC236}">
                <a16:creationId xmlns:a16="http://schemas.microsoft.com/office/drawing/2014/main" id="{54899B82-FF7F-4424-88DB-1CD5E2D0F9A6}"/>
              </a:ext>
            </a:extLst>
          </p:cNvPr>
          <p:cNvPicPr>
            <a:picLocks noChangeAspect="1"/>
          </p:cNvPicPr>
          <p:nvPr/>
        </p:nvPicPr>
        <p:blipFill rotWithShape="1">
          <a:blip r:embed="rId4"/>
          <a:srcRect r="2470"/>
          <a:stretch/>
        </p:blipFill>
        <p:spPr>
          <a:xfrm>
            <a:off x="7344584" y="3833328"/>
            <a:ext cx="2595905" cy="2057068"/>
          </a:xfrm>
          <a:prstGeom prst="rect">
            <a:avLst/>
          </a:prstGeom>
        </p:spPr>
      </p:pic>
      <p:pic>
        <p:nvPicPr>
          <p:cNvPr id="51" name="Picture 50">
            <a:extLst>
              <a:ext uri="{FF2B5EF4-FFF2-40B4-BE49-F238E27FC236}">
                <a16:creationId xmlns:a16="http://schemas.microsoft.com/office/drawing/2014/main" id="{4352009D-AFDE-4E85-B292-F98A4E07A8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546"/>
          <a:stretch/>
        </p:blipFill>
        <p:spPr bwMode="auto">
          <a:xfrm>
            <a:off x="8592260" y="3002358"/>
            <a:ext cx="2615996" cy="20461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50" name="Picture 49">
            <a:extLst>
              <a:ext uri="{FF2B5EF4-FFF2-40B4-BE49-F238E27FC236}">
                <a16:creationId xmlns:a16="http://schemas.microsoft.com/office/drawing/2014/main" id="{78F585A4-F330-4A8D-B59B-F71E016C48DB}"/>
              </a:ext>
            </a:extLst>
          </p:cNvPr>
          <p:cNvPicPr>
            <a:picLocks noChangeAspect="1"/>
          </p:cNvPicPr>
          <p:nvPr/>
        </p:nvPicPr>
        <p:blipFill rotWithShape="1">
          <a:blip r:embed="rId6">
            <a:extLst>
              <a:ext uri="{28A0092B-C50C-407E-A947-70E740481C1C}">
                <a14:useLocalDpi xmlns:a14="http://schemas.microsoft.com/office/drawing/2010/main" val="0"/>
              </a:ext>
            </a:extLst>
          </a:blip>
          <a:srcRect l="-1" r="44221" b="21153"/>
          <a:stretch/>
        </p:blipFill>
        <p:spPr>
          <a:xfrm>
            <a:off x="9235950" y="1671733"/>
            <a:ext cx="2595906" cy="2046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9771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7" grpId="0"/>
      <p:bldP spid="38" grpId="0"/>
      <p:bldP spid="39" grpId="0"/>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48">
            <a:extLst>
              <a:ext uri="{FF2B5EF4-FFF2-40B4-BE49-F238E27FC236}">
                <a16:creationId xmlns:a16="http://schemas.microsoft.com/office/drawing/2014/main" id="{92CDA2AA-8829-4ECC-AB7C-32477E19511F}"/>
              </a:ext>
            </a:extLst>
          </p:cNvPr>
          <p:cNvSpPr txBox="1"/>
          <p:nvPr/>
        </p:nvSpPr>
        <p:spPr>
          <a:xfrm>
            <a:off x="562159" y="1415763"/>
            <a:ext cx="11296466"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2800" b="1" i="1" kern="0" dirty="0"/>
              <a:t>Familiar GIS tools powered by </a:t>
            </a:r>
            <a:r>
              <a:rPr lang="en-US" sz="2800" b="1" i="1" kern="0" dirty="0">
                <a:solidFill>
                  <a:srgbClr val="FFC000"/>
                </a:solidFill>
              </a:rPr>
              <a:t>distributed computing</a:t>
            </a:r>
          </a:p>
        </p:txBody>
      </p:sp>
      <p:sp>
        <p:nvSpPr>
          <p:cNvPr id="80" name="TextBox 48">
            <a:extLst>
              <a:ext uri="{FF2B5EF4-FFF2-40B4-BE49-F238E27FC236}">
                <a16:creationId xmlns:a16="http://schemas.microsoft.com/office/drawing/2014/main" id="{CA7CC93B-3685-43D1-ADA9-5CE0F092226D}"/>
              </a:ext>
            </a:extLst>
          </p:cNvPr>
          <p:cNvSpPr txBox="1"/>
          <p:nvPr/>
        </p:nvSpPr>
        <p:spPr>
          <a:xfrm>
            <a:off x="562159" y="2124809"/>
            <a:ext cx="9018569" cy="30469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914400">
              <a:buFont typeface="Arial" panose="020B0604020202020204" pitchFamily="34" charset="0"/>
              <a:buChar char="•"/>
              <a:defRPr/>
            </a:pPr>
            <a:r>
              <a:rPr lang="en-US" sz="2400" b="1" kern="0" dirty="0"/>
              <a:t>Perform common spatial analysis workflows at scale</a:t>
            </a:r>
          </a:p>
          <a:p>
            <a:pPr marL="342900" indent="-342900" defTabSz="914400">
              <a:buFont typeface="Arial" panose="020B0604020202020204" pitchFamily="34" charset="0"/>
              <a:buChar char="•"/>
              <a:defRPr/>
            </a:pPr>
            <a:endParaRPr lang="en-US" sz="2400" b="1" kern="0" dirty="0"/>
          </a:p>
          <a:p>
            <a:pPr marL="342900" indent="-342900" defTabSz="914400">
              <a:buFont typeface="Arial" panose="020B0604020202020204" pitchFamily="34" charset="0"/>
              <a:buChar char="•"/>
              <a:defRPr/>
            </a:pPr>
            <a:r>
              <a:rPr lang="en-US" sz="2400" b="1" dirty="0"/>
              <a:t>Visualize large volumes of data using summarization tools</a:t>
            </a:r>
            <a:br>
              <a:rPr lang="en-US" sz="2400" b="1" kern="0" dirty="0"/>
            </a:br>
            <a:br>
              <a:rPr lang="en-US" sz="2400" b="1" kern="0" dirty="0"/>
            </a:br>
            <a:endParaRPr lang="en-US" sz="2400" b="1" kern="0" dirty="0"/>
          </a:p>
          <a:p>
            <a:pPr marL="342900" indent="-342900" defTabSz="914400">
              <a:buFont typeface="Arial" panose="020B0604020202020204" pitchFamily="34" charset="0"/>
              <a:buChar char="•"/>
              <a:defRPr/>
            </a:pPr>
            <a:endParaRPr lang="en-US" sz="2400" kern="0" dirty="0"/>
          </a:p>
          <a:p>
            <a:pPr marL="342900" indent="-342900" defTabSz="914400">
              <a:buFont typeface="Arial" panose="020B0604020202020204" pitchFamily="34" charset="0"/>
              <a:buChar char="•"/>
              <a:defRPr/>
            </a:pPr>
            <a:endParaRPr lang="en-US" sz="2400" kern="0" dirty="0"/>
          </a:p>
          <a:p>
            <a:pPr marL="800100" lvl="1" indent="-342900" defTabSz="914400">
              <a:buFont typeface="Arial" panose="020B0604020202020204" pitchFamily="34" charset="0"/>
              <a:buChar char="•"/>
              <a:defRPr/>
            </a:pPr>
            <a:endParaRPr lang="en-US" sz="2400" kern="0" dirty="0"/>
          </a:p>
        </p:txBody>
      </p:sp>
      <p:pic>
        <p:nvPicPr>
          <p:cNvPr id="81" name="Picture 80">
            <a:extLst>
              <a:ext uri="{FF2B5EF4-FFF2-40B4-BE49-F238E27FC236}">
                <a16:creationId xmlns:a16="http://schemas.microsoft.com/office/drawing/2014/main" id="{0AE99604-10BB-457E-BA4B-88671A1CBA37}"/>
              </a:ext>
            </a:extLst>
          </p:cNvPr>
          <p:cNvPicPr>
            <a:picLocks noChangeAspect="1"/>
          </p:cNvPicPr>
          <p:nvPr/>
        </p:nvPicPr>
        <p:blipFill rotWithShape="1">
          <a:blip r:embed="rId3"/>
          <a:srcRect l="28070" t="34479" r="34726" b="26501"/>
          <a:stretch/>
        </p:blipFill>
        <p:spPr>
          <a:xfrm>
            <a:off x="2280760" y="3842575"/>
            <a:ext cx="2972543" cy="2492506"/>
          </a:xfrm>
          <a:prstGeom prst="rect">
            <a:avLst/>
          </a:prstGeom>
          <a:effectLst>
            <a:outerShdw blurRad="127000" dist="127000" dir="2700000" algn="tl" rotWithShape="0">
              <a:prstClr val="black">
                <a:alpha val="40000"/>
              </a:prstClr>
            </a:outerShdw>
          </a:effectLst>
        </p:spPr>
      </p:pic>
      <p:pic>
        <p:nvPicPr>
          <p:cNvPr id="82" name="Picture 81">
            <a:extLst>
              <a:ext uri="{FF2B5EF4-FFF2-40B4-BE49-F238E27FC236}">
                <a16:creationId xmlns:a16="http://schemas.microsoft.com/office/drawing/2014/main" id="{66621E56-3BD2-447F-BABE-F080F4B231DC}"/>
              </a:ext>
            </a:extLst>
          </p:cNvPr>
          <p:cNvPicPr>
            <a:picLocks noChangeAspect="1"/>
          </p:cNvPicPr>
          <p:nvPr/>
        </p:nvPicPr>
        <p:blipFill>
          <a:blip r:embed="rId4"/>
          <a:stretch>
            <a:fillRect/>
          </a:stretch>
        </p:blipFill>
        <p:spPr>
          <a:xfrm>
            <a:off x="6937542" y="3792306"/>
            <a:ext cx="2972543" cy="2522769"/>
          </a:xfrm>
          <a:prstGeom prst="rect">
            <a:avLst/>
          </a:prstGeom>
          <a:effectLst>
            <a:outerShdw blurRad="127000" dist="127000" dir="2700000" algn="tl" rotWithShape="0">
              <a:prstClr val="black">
                <a:alpha val="40000"/>
              </a:prstClr>
            </a:outerShdw>
          </a:effectLst>
        </p:spPr>
      </p:pic>
      <p:sp>
        <p:nvSpPr>
          <p:cNvPr id="3" name="Arrow: Right 2">
            <a:extLst>
              <a:ext uri="{FF2B5EF4-FFF2-40B4-BE49-F238E27FC236}">
                <a16:creationId xmlns:a16="http://schemas.microsoft.com/office/drawing/2014/main" id="{379B9ED1-D3D6-41D5-8A0E-C025A9DFB688}"/>
              </a:ext>
            </a:extLst>
          </p:cNvPr>
          <p:cNvSpPr/>
          <p:nvPr/>
        </p:nvSpPr>
        <p:spPr bwMode="auto">
          <a:xfrm>
            <a:off x="5666275" y="4786777"/>
            <a:ext cx="990187" cy="533826"/>
          </a:xfrm>
          <a:prstGeom prst="rightArrow">
            <a:avLst/>
          </a:prstGeom>
          <a:solidFill>
            <a:schemeClr val="tx1"/>
          </a:solidFill>
          <a:ln>
            <a:noFill/>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Title 8">
            <a:extLst>
              <a:ext uri="{FF2B5EF4-FFF2-40B4-BE49-F238E27FC236}">
                <a16:creationId xmlns:a16="http://schemas.microsoft.com/office/drawing/2014/main" id="{F413D7D8-D6B4-4C78-B432-45459843E2C0}"/>
              </a:ext>
            </a:extLst>
          </p:cNvPr>
          <p:cNvSpPr>
            <a:spLocks noGrp="1"/>
          </p:cNvSpPr>
          <p:nvPr>
            <p:ph type="title"/>
          </p:nvPr>
        </p:nvSpPr>
        <p:spPr>
          <a:xfrm>
            <a:off x="682625" y="682625"/>
            <a:ext cx="10826496" cy="369332"/>
          </a:xfrm>
        </p:spPr>
        <p:txBody>
          <a:bodyPr/>
          <a:lstStyle/>
          <a:p>
            <a:r>
              <a:rPr lang="en-US" dirty="0"/>
              <a:t>Analysis Capabilities</a:t>
            </a:r>
          </a:p>
        </p:txBody>
      </p:sp>
    </p:spTree>
    <p:extLst>
      <p:ext uri="{BB962C8B-B14F-4D97-AF65-F5344CB8AC3E}">
        <p14:creationId xmlns:p14="http://schemas.microsoft.com/office/powerpoint/2010/main" val="259671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500"/>
                                        <p:tgtEl>
                                          <p:spTgt spid="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xEl>
                                              <p:pRg st="2" end="2"/>
                                            </p:txEl>
                                          </p:spTgt>
                                        </p:tgtEl>
                                        <p:attrNameLst>
                                          <p:attrName>style.visibility</p:attrName>
                                        </p:attrNameLst>
                                      </p:cBhvr>
                                      <p:to>
                                        <p:strVal val="visible"/>
                                      </p:to>
                                    </p:set>
                                    <p:animEffect transition="in" filter="fade">
                                      <p:cBhvr>
                                        <p:cTn id="12" dur="500"/>
                                        <p:tgtEl>
                                          <p:spTgt spid="8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bwMode="auto">
          <a:xfrm>
            <a:off x="2434442" y="2695699"/>
            <a:ext cx="831272" cy="985652"/>
          </a:xfrm>
          <a:prstGeom prst="line">
            <a:avLst/>
          </a:prstGeom>
          <a:noFill/>
          <a:ln w="79375" cap="flat" cmpd="sng" algn="ctr">
            <a:solidFill>
              <a:srgbClr val="FFC000"/>
            </a:solidFill>
            <a:prstDash val="solid"/>
            <a:round/>
            <a:headEnd type="none" w="med" len="med"/>
            <a:tailEnd type="none" w="med" len="med"/>
          </a:ln>
          <a:effectLst/>
        </p:spPr>
      </p:cxnSp>
      <p:grpSp>
        <p:nvGrpSpPr>
          <p:cNvPr id="79" name="Group 78"/>
          <p:cNvGrpSpPr/>
          <p:nvPr/>
        </p:nvGrpSpPr>
        <p:grpSpPr>
          <a:xfrm>
            <a:off x="1211930" y="1666021"/>
            <a:ext cx="1868463" cy="1466540"/>
            <a:chOff x="1211930" y="1666021"/>
            <a:chExt cx="1868463" cy="1466540"/>
          </a:xfrm>
        </p:grpSpPr>
        <p:grpSp>
          <p:nvGrpSpPr>
            <p:cNvPr id="6" name="Group 5"/>
            <p:cNvGrpSpPr/>
            <p:nvPr/>
          </p:nvGrpSpPr>
          <p:grpSpPr>
            <a:xfrm>
              <a:off x="1211930" y="1914398"/>
              <a:ext cx="1244052" cy="981941"/>
              <a:chOff x="1391032" y="2514600"/>
              <a:chExt cx="1833655" cy="1447319"/>
            </a:xfrm>
          </p:grpSpPr>
          <p:pic>
            <p:nvPicPr>
              <p:cNvPr id="11" name="Picture 10" descr="ArcGISMap1.png"/>
              <p:cNvPicPr>
                <a:picLocks noChangeAspect="1"/>
              </p:cNvPicPr>
              <p:nvPr/>
            </p:nvPicPr>
            <p:blipFill>
              <a:blip r:embed="rId2" cstate="print">
                <a:alphaModFix/>
                <a:extLst>
                  <a:ext uri="{28A0092B-C50C-407E-A947-70E740481C1C}">
                    <a14:useLocalDpi xmlns:a14="http://schemas.microsoft.com/office/drawing/2010/main"/>
                  </a:ext>
                </a:extLst>
              </a:blip>
              <a:stretch>
                <a:fillRect/>
              </a:stretch>
            </p:blipFill>
            <p:spPr>
              <a:xfrm>
                <a:off x="1391032" y="2514600"/>
                <a:ext cx="1833655" cy="1447319"/>
              </a:xfrm>
              <a:prstGeom prst="rect">
                <a:avLst/>
              </a:prstGeom>
              <a:noFill/>
              <a:ln w="12700" cmpd="sng">
                <a:noFill/>
              </a:ln>
              <a:effectLst>
                <a:outerShdw blurRad="127000" dist="63500" dir="2700000" algn="tl" rotWithShape="0">
                  <a:srgbClr val="000000">
                    <a:alpha val="15000"/>
                  </a:srgbClr>
                </a:outerShdw>
              </a:effectLst>
            </p:spPr>
          </p:pic>
          <p:pic>
            <p:nvPicPr>
              <p:cNvPr id="12" name="Picture 11" descr="photo.png"/>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1574094" y="2676813"/>
                <a:ext cx="1466189" cy="1099642"/>
              </a:xfrm>
              <a:prstGeom prst="rect">
                <a:avLst/>
              </a:prstGeom>
              <a:noFill/>
              <a:ln w="12700" cmpd="sng">
                <a:noFill/>
              </a:ln>
              <a:effectLst/>
            </p:spPr>
          </p:pic>
        </p:grpSp>
        <p:sp>
          <p:nvSpPr>
            <p:cNvPr id="7" name="AutoShape 61"/>
            <p:cNvSpPr>
              <a:spLocks noChangeArrowheads="1"/>
            </p:cNvSpPr>
            <p:nvPr/>
          </p:nvSpPr>
          <p:spPr bwMode="auto">
            <a:xfrm flipH="1">
              <a:off x="1266937" y="1666021"/>
              <a:ext cx="1172344" cy="217981"/>
            </a:xfrm>
            <a:prstGeom prst="rect">
              <a:avLst/>
            </a:prstGeom>
            <a:no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0" tIns="45720" rIns="0" bIns="45720" numCol="1" rtlCol="0" anchor="b" anchorCtr="0" compatLnSpc="1">
              <a:prstTxWarp prst="textNoShape">
                <a:avLst/>
              </a:prstTxWarp>
            </a:bodyPr>
            <a:lstStyle/>
            <a:p>
              <a:pPr defTabSz="905759" fontAlgn="base">
                <a:buClr>
                  <a:srgbClr val="00B9F2">
                    <a:lumMod val="60000"/>
                    <a:lumOff val="40000"/>
                  </a:srgbClr>
                </a:buClr>
                <a:buSzPct val="80000"/>
                <a:defRPr/>
              </a:pPr>
              <a:r>
                <a:rPr lang="en-US" sz="1400" dirty="0">
                  <a:solidFill>
                    <a:srgbClr val="00B9F2">
                      <a:lumMod val="20000"/>
                      <a:lumOff val="80000"/>
                    </a:srgbClr>
                  </a:solidFill>
                  <a:latin typeface="Arial" charset="0"/>
                  <a:ea typeface="ＭＳ Ｐゴシック"/>
                  <a:cs typeface="Arial"/>
                </a:rPr>
                <a:t>Apps</a:t>
              </a:r>
            </a:p>
          </p:txBody>
        </p:sp>
        <p:grpSp>
          <p:nvGrpSpPr>
            <p:cNvPr id="8" name="Group 7"/>
            <p:cNvGrpSpPr/>
            <p:nvPr/>
          </p:nvGrpSpPr>
          <p:grpSpPr>
            <a:xfrm>
              <a:off x="1739255" y="2221327"/>
              <a:ext cx="1341138" cy="911234"/>
              <a:chOff x="4684446" y="1983535"/>
              <a:chExt cx="1341138" cy="911234"/>
            </a:xfrm>
          </p:grpSpPr>
          <p:pic>
            <p:nvPicPr>
              <p:cNvPr id="9" name="Picture 8" descr="Collect New_cropped.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84446" y="2064381"/>
                <a:ext cx="1135549" cy="830388"/>
              </a:xfrm>
              <a:prstGeom prst="rect">
                <a:avLst/>
              </a:prstGeom>
              <a:ln>
                <a:noFill/>
              </a:ln>
              <a:effectLst>
                <a:outerShdw dist="76200" dir="2700000" algn="tl" rotWithShape="0">
                  <a:schemeClr val="bg2">
                    <a:lumMod val="50000"/>
                    <a:alpha val="40000"/>
                  </a:schemeClr>
                </a:outerShdw>
              </a:effectLst>
            </p:spPr>
          </p:pic>
          <p:pic>
            <p:nvPicPr>
              <p:cNvPr id="10" name="Picture 9" descr="Collector1.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83192" y="1983535"/>
                <a:ext cx="442392" cy="720782"/>
              </a:xfrm>
              <a:prstGeom prst="rect">
                <a:avLst/>
              </a:prstGeom>
              <a:ln>
                <a:noFill/>
              </a:ln>
              <a:effectLst>
                <a:outerShdw dist="76200" dir="2700000" algn="tl" rotWithShape="0">
                  <a:schemeClr val="bg2">
                    <a:lumMod val="50000"/>
                    <a:alpha val="40000"/>
                  </a:schemeClr>
                </a:outerShdw>
              </a:effectLst>
            </p:spPr>
          </p:pic>
        </p:grpSp>
      </p:grpSp>
      <p:grpSp>
        <p:nvGrpSpPr>
          <p:cNvPr id="25" name="Group 24"/>
          <p:cNvGrpSpPr/>
          <p:nvPr/>
        </p:nvGrpSpPr>
        <p:grpSpPr>
          <a:xfrm>
            <a:off x="8092830" y="2110003"/>
            <a:ext cx="2721648" cy="1250290"/>
            <a:chOff x="8092830" y="2110003"/>
            <a:chExt cx="2721648" cy="1250290"/>
          </a:xfrm>
        </p:grpSpPr>
        <p:sp>
          <p:nvSpPr>
            <p:cNvPr id="14" name="Rectangle 61"/>
            <p:cNvSpPr/>
            <p:nvPr/>
          </p:nvSpPr>
          <p:spPr bwMode="auto">
            <a:xfrm rot="19800000" flipH="1" flipV="1">
              <a:off x="8092830" y="3277528"/>
              <a:ext cx="914400" cy="82765"/>
            </a:xfrm>
            <a:custGeom>
              <a:avLst/>
              <a:gdLst/>
              <a:ahLst/>
              <a:cxnLst/>
              <a:rect l="l" t="t" r="r" b="b"/>
              <a:pathLst>
                <a:path w="3745311" h="91440">
                  <a:moveTo>
                    <a:pt x="3745311" y="0"/>
                  </a:moveTo>
                  <a:lnTo>
                    <a:pt x="0" y="0"/>
                  </a:lnTo>
                  <a:lnTo>
                    <a:pt x="0" y="91440"/>
                  </a:lnTo>
                  <a:lnTo>
                    <a:pt x="3745311" y="9144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charset="0"/>
                <a:ea typeface="ＭＳ Ｐゴシック"/>
                <a:cs typeface="ＭＳ Ｐゴシック"/>
              </a:endParaRPr>
            </a:p>
          </p:txBody>
        </p:sp>
        <p:sp>
          <p:nvSpPr>
            <p:cNvPr id="15" name="TextBox 14"/>
            <p:cNvSpPr txBox="1"/>
            <p:nvPr/>
          </p:nvSpPr>
          <p:spPr>
            <a:xfrm>
              <a:off x="8952718" y="2110003"/>
              <a:ext cx="1743730" cy="360172"/>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400" dirty="0">
                  <a:solidFill>
                    <a:srgbClr val="00B9F2">
                      <a:lumMod val="20000"/>
                      <a:lumOff val="80000"/>
                    </a:srgbClr>
                  </a:solidFill>
                  <a:latin typeface="Arial" charset="0"/>
                  <a:ea typeface="ＭＳ Ｐゴシック"/>
                  <a:cs typeface="Arial"/>
                </a:rPr>
                <a:t>APIs &amp; SDKs</a:t>
              </a:r>
            </a:p>
          </p:txBody>
        </p:sp>
        <p:grpSp>
          <p:nvGrpSpPr>
            <p:cNvPr id="16" name="Group 15"/>
            <p:cNvGrpSpPr/>
            <p:nvPr/>
          </p:nvGrpSpPr>
          <p:grpSpPr>
            <a:xfrm>
              <a:off x="8551048" y="2486125"/>
              <a:ext cx="2263430" cy="672203"/>
              <a:chOff x="7347915" y="2393607"/>
              <a:chExt cx="2263430" cy="672203"/>
            </a:xfrm>
          </p:grpSpPr>
          <p:pic>
            <p:nvPicPr>
              <p:cNvPr id="17"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347915" y="2393607"/>
                <a:ext cx="1990545" cy="387152"/>
              </a:xfrm>
              <a:prstGeom prst="rect">
                <a:avLst/>
              </a:prstGeom>
              <a:ln>
                <a:noFill/>
              </a:ln>
              <a:effectLst>
                <a:outerShdw dist="76200" dir="2700000" algn="tl" rotWithShape="0">
                  <a:schemeClr val="bg2">
                    <a:lumMod val="50000"/>
                    <a:alpha val="40000"/>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 name="Picture 3"/>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621376" y="2676061"/>
                <a:ext cx="1989969" cy="389749"/>
              </a:xfrm>
              <a:prstGeom prst="rect">
                <a:avLst/>
              </a:prstGeom>
              <a:ln>
                <a:noFill/>
              </a:ln>
              <a:effectLst>
                <a:outerShdw dist="76200" dir="2700000" algn="tl" rotWithShape="0">
                  <a:schemeClr val="bg2">
                    <a:lumMod val="50000"/>
                    <a:alpha val="40000"/>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grpSp>
      <p:sp>
        <p:nvSpPr>
          <p:cNvPr id="20" name="Rectangle 61"/>
          <p:cNvSpPr/>
          <p:nvPr/>
        </p:nvSpPr>
        <p:spPr bwMode="auto">
          <a:xfrm rot="16200000" flipH="1" flipV="1">
            <a:off x="5412318" y="2609435"/>
            <a:ext cx="914400" cy="82765"/>
          </a:xfrm>
          <a:custGeom>
            <a:avLst/>
            <a:gdLst/>
            <a:ahLst/>
            <a:cxnLst/>
            <a:rect l="l" t="t" r="r" b="b"/>
            <a:pathLst>
              <a:path w="3745311" h="91440">
                <a:moveTo>
                  <a:pt x="3745311" y="0"/>
                </a:moveTo>
                <a:lnTo>
                  <a:pt x="0" y="0"/>
                </a:lnTo>
                <a:lnTo>
                  <a:pt x="0" y="91440"/>
                </a:lnTo>
                <a:lnTo>
                  <a:pt x="3745311" y="91440"/>
                </a:lnTo>
                <a:close/>
              </a:path>
            </a:pathLst>
          </a:custGeom>
          <a:solidFill>
            <a:srgbClr val="FFC000"/>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charset="0"/>
              <a:ea typeface="ＭＳ Ｐゴシック"/>
              <a:cs typeface="ＭＳ Ｐゴシック"/>
            </a:endParaRPr>
          </a:p>
        </p:txBody>
      </p:sp>
      <p:grpSp>
        <p:nvGrpSpPr>
          <p:cNvPr id="2" name="Group 1"/>
          <p:cNvGrpSpPr/>
          <p:nvPr/>
        </p:nvGrpSpPr>
        <p:grpSpPr>
          <a:xfrm>
            <a:off x="4890060" y="1282746"/>
            <a:ext cx="2190669" cy="1350328"/>
            <a:chOff x="4890060" y="1282746"/>
            <a:chExt cx="2190669" cy="1350328"/>
          </a:xfrm>
        </p:grpSpPr>
        <p:sp>
          <p:nvSpPr>
            <p:cNvPr id="22" name="TextBox 21"/>
            <p:cNvSpPr txBox="1"/>
            <p:nvPr/>
          </p:nvSpPr>
          <p:spPr>
            <a:xfrm>
              <a:off x="4901918" y="1282746"/>
              <a:ext cx="1743730" cy="360172"/>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400" dirty="0">
                  <a:solidFill>
                    <a:srgbClr val="00B9F2">
                      <a:lumMod val="20000"/>
                      <a:lumOff val="80000"/>
                    </a:srgbClr>
                  </a:solidFill>
                  <a:latin typeface="Arial" charset="0"/>
                  <a:ea typeface="ＭＳ Ｐゴシック"/>
                  <a:cs typeface="Arial"/>
                </a:rPr>
                <a:t>ArcGIS Desktop</a:t>
              </a:r>
            </a:p>
          </p:txBody>
        </p:sp>
        <p:pic>
          <p:nvPicPr>
            <p:cNvPr id="23" name="Picture 2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90060" y="1577294"/>
              <a:ext cx="1451252" cy="877746"/>
            </a:xfrm>
            <a:prstGeom prst="rect">
              <a:avLst/>
            </a:prstGeom>
            <a:ln>
              <a:noFill/>
            </a:ln>
            <a:effectLst>
              <a:outerShdw dist="76200" dir="2700000" algn="tl" rotWithShape="0">
                <a:schemeClr val="bg2">
                  <a:lumMod val="50000"/>
                  <a:alpha val="40000"/>
                </a:schemeClr>
              </a:outerShdw>
            </a:effectLst>
          </p:spPr>
        </p:pic>
        <p:pic>
          <p:nvPicPr>
            <p:cNvPr id="24" name="Picture 6" descr="Target Hazard Analysis map"/>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032306" y="1811810"/>
              <a:ext cx="1048423" cy="821264"/>
            </a:xfrm>
            <a:prstGeom prst="rect">
              <a:avLst/>
            </a:prstGeom>
            <a:ln>
              <a:noFill/>
            </a:ln>
            <a:effectLst>
              <a:outerShdw dist="76200" dir="2700000" algn="tl" rotWithShape="0">
                <a:schemeClr val="bg2">
                  <a:lumMod val="50000"/>
                  <a:alpha val="40000"/>
                </a:schemeClr>
              </a:outerShdw>
            </a:effectLst>
            <a:extLst/>
          </p:spPr>
        </p:pic>
      </p:grpSp>
      <p:sp>
        <p:nvSpPr>
          <p:cNvPr id="26" name="TextBox 25"/>
          <p:cNvSpPr txBox="1"/>
          <p:nvPr/>
        </p:nvSpPr>
        <p:spPr>
          <a:xfrm>
            <a:off x="301453" y="4198952"/>
            <a:ext cx="1743730" cy="360172"/>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400" dirty="0">
                <a:solidFill>
                  <a:srgbClr val="00B9F2">
                    <a:lumMod val="20000"/>
                    <a:lumOff val="80000"/>
                  </a:srgbClr>
                </a:solidFill>
                <a:latin typeface="Arial" charset="0"/>
                <a:ea typeface="ＭＳ Ｐゴシック"/>
                <a:cs typeface="Arial"/>
              </a:rPr>
              <a:t>ArcGIS  for Server</a:t>
            </a:r>
          </a:p>
          <a:p>
            <a:pPr defTabSz="905759" fontAlgn="base">
              <a:lnSpc>
                <a:spcPts val="1800"/>
              </a:lnSpc>
              <a:spcBef>
                <a:spcPct val="0"/>
              </a:spcBef>
              <a:spcAft>
                <a:spcPct val="0"/>
              </a:spcAft>
              <a:buClr>
                <a:srgbClr val="00B9F2">
                  <a:lumMod val="60000"/>
                  <a:lumOff val="40000"/>
                </a:srgbClr>
              </a:buClr>
              <a:buSzPct val="80000"/>
              <a:defRPr/>
            </a:pPr>
            <a:r>
              <a:rPr lang="en-US" sz="1400" dirty="0">
                <a:solidFill>
                  <a:srgbClr val="00B9F2">
                    <a:lumMod val="20000"/>
                    <a:lumOff val="80000"/>
                  </a:srgbClr>
                </a:solidFill>
                <a:latin typeface="Arial" charset="0"/>
                <a:ea typeface="ＭＳ Ｐゴシック"/>
                <a:cs typeface="Arial"/>
              </a:rPr>
              <a:t>  including Portal</a:t>
            </a:r>
          </a:p>
        </p:txBody>
      </p:sp>
      <p:sp>
        <p:nvSpPr>
          <p:cNvPr id="27" name="TextBox 26"/>
          <p:cNvSpPr txBox="1"/>
          <p:nvPr/>
        </p:nvSpPr>
        <p:spPr>
          <a:xfrm>
            <a:off x="9908084" y="4298866"/>
            <a:ext cx="1743730" cy="350323"/>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400" dirty="0">
                <a:solidFill>
                  <a:srgbClr val="00B9F2">
                    <a:lumMod val="20000"/>
                    <a:lumOff val="80000"/>
                  </a:srgbClr>
                </a:solidFill>
                <a:latin typeface="Arial" charset="0"/>
                <a:ea typeface="ＭＳ Ｐゴシック"/>
                <a:cs typeface="Arial"/>
              </a:rPr>
              <a:t>ArcGIS Online</a:t>
            </a:r>
          </a:p>
        </p:txBody>
      </p:sp>
      <p:sp>
        <p:nvSpPr>
          <p:cNvPr id="28" name="Arc 27"/>
          <p:cNvSpPr/>
          <p:nvPr/>
        </p:nvSpPr>
        <p:spPr bwMode="auto">
          <a:xfrm>
            <a:off x="807522" y="3099460"/>
            <a:ext cx="10034649" cy="7885215"/>
          </a:xfrm>
          <a:prstGeom prst="arc">
            <a:avLst>
              <a:gd name="adj1" fmla="val 16200000"/>
              <a:gd name="adj2" fmla="val 20645140"/>
            </a:avLst>
          </a:prstGeom>
          <a:noFill/>
          <a:ln w="50800" cap="flat" cmpd="sng" algn="ctr">
            <a:solidFill>
              <a:schemeClr val="tx2"/>
            </a:solidFill>
            <a:prstDash val="solid"/>
            <a:round/>
            <a:headEnd type="none" w="med" len="med"/>
            <a:tailEnd type="none" w="med" len="med"/>
          </a:ln>
          <a:effectLst/>
        </p:spPr>
        <p:txBody>
          <a:bodyPr rtlCol="0" anchor="ctr"/>
          <a:lstStyle/>
          <a:p>
            <a:pPr algn="ctr"/>
            <a:endParaRPr lang="en-US" dirty="0">
              <a:solidFill>
                <a:prstClr val="white"/>
              </a:solidFill>
              <a:latin typeface="Arial" charset="0"/>
              <a:ea typeface="ＭＳ Ｐゴシック"/>
              <a:cs typeface="ＭＳ Ｐゴシック"/>
            </a:endParaRPr>
          </a:p>
        </p:txBody>
      </p:sp>
      <p:sp>
        <p:nvSpPr>
          <p:cNvPr id="29" name="Arc 28"/>
          <p:cNvSpPr/>
          <p:nvPr/>
        </p:nvSpPr>
        <p:spPr bwMode="auto">
          <a:xfrm flipH="1">
            <a:off x="853044" y="3097481"/>
            <a:ext cx="10034649" cy="7885215"/>
          </a:xfrm>
          <a:prstGeom prst="arc">
            <a:avLst>
              <a:gd name="adj1" fmla="val 16200000"/>
              <a:gd name="adj2" fmla="val 20915062"/>
            </a:avLst>
          </a:prstGeom>
          <a:noFill/>
          <a:ln w="50800" cap="flat" cmpd="sng" algn="ctr">
            <a:solidFill>
              <a:schemeClr val="tx2"/>
            </a:solidFill>
            <a:prstDash val="solid"/>
            <a:round/>
            <a:headEnd type="none" w="med" len="med"/>
            <a:tailEnd type="none" w="med" len="med"/>
          </a:ln>
          <a:effectLst/>
        </p:spPr>
        <p:txBody>
          <a:bodyPr rtlCol="0" anchor="ctr"/>
          <a:lstStyle/>
          <a:p>
            <a:pPr algn="ctr"/>
            <a:endParaRPr lang="en-US" dirty="0">
              <a:solidFill>
                <a:prstClr val="white"/>
              </a:solidFill>
              <a:latin typeface="Arial" charset="0"/>
              <a:ea typeface="ＭＳ Ｐゴシック"/>
              <a:cs typeface="ＭＳ Ｐゴシック"/>
            </a:endParaRPr>
          </a:p>
        </p:txBody>
      </p:sp>
      <p:grpSp>
        <p:nvGrpSpPr>
          <p:cNvPr id="30" name="Group 29"/>
          <p:cNvGrpSpPr>
            <a:grpSpLocks noChangeAspect="1"/>
          </p:cNvGrpSpPr>
          <p:nvPr/>
        </p:nvGrpSpPr>
        <p:grpSpPr>
          <a:xfrm>
            <a:off x="4344551" y="3465752"/>
            <a:ext cx="806450" cy="606425"/>
            <a:chOff x="4603613" y="1923098"/>
            <a:chExt cx="806450" cy="606425"/>
          </a:xfrm>
        </p:grpSpPr>
        <p:sp useBgFill="1">
          <p:nvSpPr>
            <p:cNvPr id="31" name="Rectangle 51"/>
            <p:cNvSpPr>
              <a:spLocks noChangeArrowheads="1"/>
            </p:cNvSpPr>
            <p:nvPr/>
          </p:nvSpPr>
          <p:spPr bwMode="auto">
            <a:xfrm>
              <a:off x="4603613" y="1923098"/>
              <a:ext cx="806450" cy="606425"/>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2" name="Freeform 52"/>
            <p:cNvSpPr>
              <a:spLocks noEditPoints="1"/>
            </p:cNvSpPr>
            <p:nvPr/>
          </p:nvSpPr>
          <p:spPr bwMode="auto">
            <a:xfrm>
              <a:off x="4641713" y="1961198"/>
              <a:ext cx="730250" cy="530225"/>
            </a:xfrm>
            <a:custGeom>
              <a:avLst/>
              <a:gdLst>
                <a:gd name="T0" fmla="*/ 120 w 2298"/>
                <a:gd name="T1" fmla="*/ 119 h 1670"/>
                <a:gd name="T2" fmla="*/ 120 w 2298"/>
                <a:gd name="T3" fmla="*/ 1551 h 1670"/>
                <a:gd name="T4" fmla="*/ 2178 w 2298"/>
                <a:gd name="T5" fmla="*/ 1551 h 1670"/>
                <a:gd name="T6" fmla="*/ 2178 w 2298"/>
                <a:gd name="T7" fmla="*/ 119 h 1670"/>
                <a:gd name="T8" fmla="*/ 120 w 2298"/>
                <a:gd name="T9" fmla="*/ 119 h 1670"/>
                <a:gd name="T10" fmla="*/ 0 w 2298"/>
                <a:gd name="T11" fmla="*/ 0 h 1670"/>
                <a:gd name="T12" fmla="*/ 2298 w 2298"/>
                <a:gd name="T13" fmla="*/ 0 h 1670"/>
                <a:gd name="T14" fmla="*/ 2298 w 2298"/>
                <a:gd name="T15" fmla="*/ 1670 h 1670"/>
                <a:gd name="T16" fmla="*/ 0 w 2298"/>
                <a:gd name="T17" fmla="*/ 1670 h 1670"/>
                <a:gd name="T18" fmla="*/ 0 w 2298"/>
                <a:gd name="T19"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8" h="1670">
                  <a:moveTo>
                    <a:pt x="120" y="119"/>
                  </a:moveTo>
                  <a:lnTo>
                    <a:pt x="120" y="1551"/>
                  </a:lnTo>
                  <a:lnTo>
                    <a:pt x="2178" y="1551"/>
                  </a:lnTo>
                  <a:lnTo>
                    <a:pt x="2178" y="119"/>
                  </a:lnTo>
                  <a:lnTo>
                    <a:pt x="120" y="119"/>
                  </a:lnTo>
                  <a:close/>
                  <a:moveTo>
                    <a:pt x="0" y="0"/>
                  </a:moveTo>
                  <a:lnTo>
                    <a:pt x="2298" y="0"/>
                  </a:lnTo>
                  <a:lnTo>
                    <a:pt x="2298" y="1670"/>
                  </a:lnTo>
                  <a:lnTo>
                    <a:pt x="0" y="167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3" name="Rectangle 53"/>
            <p:cNvSpPr>
              <a:spLocks noChangeArrowheads="1"/>
            </p:cNvSpPr>
            <p:nvPr/>
          </p:nvSpPr>
          <p:spPr bwMode="auto">
            <a:xfrm>
              <a:off x="4717913" y="2037398"/>
              <a:ext cx="577850" cy="377825"/>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4" name="Freeform 54"/>
            <p:cNvSpPr>
              <a:spLocks/>
            </p:cNvSpPr>
            <p:nvPr/>
          </p:nvSpPr>
          <p:spPr bwMode="auto">
            <a:xfrm>
              <a:off x="4717913" y="2213611"/>
              <a:ext cx="577850" cy="201613"/>
            </a:xfrm>
            <a:custGeom>
              <a:avLst/>
              <a:gdLst>
                <a:gd name="T0" fmla="*/ 436 w 1818"/>
                <a:gd name="T1" fmla="*/ 1 h 636"/>
                <a:gd name="T2" fmla="*/ 476 w 1818"/>
                <a:gd name="T3" fmla="*/ 15 h 636"/>
                <a:gd name="T4" fmla="*/ 526 w 1818"/>
                <a:gd name="T5" fmla="*/ 45 h 636"/>
                <a:gd name="T6" fmla="*/ 566 w 1818"/>
                <a:gd name="T7" fmla="*/ 65 h 636"/>
                <a:gd name="T8" fmla="*/ 614 w 1818"/>
                <a:gd name="T9" fmla="*/ 81 h 636"/>
                <a:gd name="T10" fmla="*/ 668 w 1818"/>
                <a:gd name="T11" fmla="*/ 96 h 636"/>
                <a:gd name="T12" fmla="*/ 726 w 1818"/>
                <a:gd name="T13" fmla="*/ 111 h 636"/>
                <a:gd name="T14" fmla="*/ 783 w 1818"/>
                <a:gd name="T15" fmla="*/ 129 h 636"/>
                <a:gd name="T16" fmla="*/ 836 w 1818"/>
                <a:gd name="T17" fmla="*/ 152 h 636"/>
                <a:gd name="T18" fmla="*/ 882 w 1818"/>
                <a:gd name="T19" fmla="*/ 183 h 636"/>
                <a:gd name="T20" fmla="*/ 919 w 1818"/>
                <a:gd name="T21" fmla="*/ 223 h 636"/>
                <a:gd name="T22" fmla="*/ 943 w 1818"/>
                <a:gd name="T23" fmla="*/ 273 h 636"/>
                <a:gd name="T24" fmla="*/ 950 w 1818"/>
                <a:gd name="T25" fmla="*/ 339 h 636"/>
                <a:gd name="T26" fmla="*/ 960 w 1818"/>
                <a:gd name="T27" fmla="*/ 402 h 636"/>
                <a:gd name="T28" fmla="*/ 990 w 1818"/>
                <a:gd name="T29" fmla="*/ 449 h 636"/>
                <a:gd name="T30" fmla="*/ 1036 w 1818"/>
                <a:gd name="T31" fmla="*/ 483 h 636"/>
                <a:gd name="T32" fmla="*/ 1094 w 1818"/>
                <a:gd name="T33" fmla="*/ 503 h 636"/>
                <a:gd name="T34" fmla="*/ 1160 w 1818"/>
                <a:gd name="T35" fmla="*/ 508 h 636"/>
                <a:gd name="T36" fmla="*/ 1231 w 1818"/>
                <a:gd name="T37" fmla="*/ 499 h 636"/>
                <a:gd name="T38" fmla="*/ 1300 w 1818"/>
                <a:gd name="T39" fmla="*/ 476 h 636"/>
                <a:gd name="T40" fmla="*/ 1365 w 1818"/>
                <a:gd name="T41" fmla="*/ 440 h 636"/>
                <a:gd name="T42" fmla="*/ 1423 w 1818"/>
                <a:gd name="T43" fmla="*/ 391 h 636"/>
                <a:gd name="T44" fmla="*/ 1466 w 1818"/>
                <a:gd name="T45" fmla="*/ 327 h 636"/>
                <a:gd name="T46" fmla="*/ 1504 w 1818"/>
                <a:gd name="T47" fmla="*/ 247 h 636"/>
                <a:gd name="T48" fmla="*/ 1553 w 1818"/>
                <a:gd name="T49" fmla="*/ 181 h 636"/>
                <a:gd name="T50" fmla="*/ 1609 w 1818"/>
                <a:gd name="T51" fmla="*/ 139 h 636"/>
                <a:gd name="T52" fmla="*/ 1668 w 1818"/>
                <a:gd name="T53" fmla="*/ 115 h 636"/>
                <a:gd name="T54" fmla="*/ 1730 w 1818"/>
                <a:gd name="T55" fmla="*/ 107 h 636"/>
                <a:gd name="T56" fmla="*/ 1790 w 1818"/>
                <a:gd name="T57" fmla="*/ 111 h 636"/>
                <a:gd name="T58" fmla="*/ 1818 w 1818"/>
                <a:gd name="T59" fmla="*/ 636 h 636"/>
                <a:gd name="T60" fmla="*/ 0 w 1818"/>
                <a:gd name="T61" fmla="*/ 172 h 636"/>
                <a:gd name="T62" fmla="*/ 67 w 1818"/>
                <a:gd name="T63" fmla="*/ 167 h 636"/>
                <a:gd name="T64" fmla="*/ 142 w 1818"/>
                <a:gd name="T65" fmla="*/ 152 h 636"/>
                <a:gd name="T66" fmla="*/ 217 w 1818"/>
                <a:gd name="T67" fmla="*/ 125 h 636"/>
                <a:gd name="T68" fmla="*/ 279 w 1818"/>
                <a:gd name="T69" fmla="*/ 86 h 636"/>
                <a:gd name="T70" fmla="*/ 323 w 1818"/>
                <a:gd name="T71" fmla="*/ 52 h 636"/>
                <a:gd name="T72" fmla="*/ 359 w 1818"/>
                <a:gd name="T73" fmla="*/ 25 h 636"/>
                <a:gd name="T74" fmla="*/ 389 w 1818"/>
                <a:gd name="T75" fmla="*/ 7 h 636"/>
                <a:gd name="T76" fmla="*/ 419 w 1818"/>
                <a:gd name="T7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8" h="636">
                  <a:moveTo>
                    <a:pt x="419" y="0"/>
                  </a:moveTo>
                  <a:lnTo>
                    <a:pt x="436" y="1"/>
                  </a:lnTo>
                  <a:lnTo>
                    <a:pt x="454" y="6"/>
                  </a:lnTo>
                  <a:lnTo>
                    <a:pt x="476" y="15"/>
                  </a:lnTo>
                  <a:lnTo>
                    <a:pt x="499" y="28"/>
                  </a:lnTo>
                  <a:lnTo>
                    <a:pt x="526" y="45"/>
                  </a:lnTo>
                  <a:lnTo>
                    <a:pt x="545" y="56"/>
                  </a:lnTo>
                  <a:lnTo>
                    <a:pt x="566" y="65"/>
                  </a:lnTo>
                  <a:lnTo>
                    <a:pt x="590" y="74"/>
                  </a:lnTo>
                  <a:lnTo>
                    <a:pt x="614" y="81"/>
                  </a:lnTo>
                  <a:lnTo>
                    <a:pt x="642" y="88"/>
                  </a:lnTo>
                  <a:lnTo>
                    <a:pt x="668" y="96"/>
                  </a:lnTo>
                  <a:lnTo>
                    <a:pt x="697" y="103"/>
                  </a:lnTo>
                  <a:lnTo>
                    <a:pt x="726" y="111"/>
                  </a:lnTo>
                  <a:lnTo>
                    <a:pt x="754" y="120"/>
                  </a:lnTo>
                  <a:lnTo>
                    <a:pt x="783" y="129"/>
                  </a:lnTo>
                  <a:lnTo>
                    <a:pt x="810" y="140"/>
                  </a:lnTo>
                  <a:lnTo>
                    <a:pt x="836" y="152"/>
                  </a:lnTo>
                  <a:lnTo>
                    <a:pt x="861" y="167"/>
                  </a:lnTo>
                  <a:lnTo>
                    <a:pt x="882" y="183"/>
                  </a:lnTo>
                  <a:lnTo>
                    <a:pt x="902" y="201"/>
                  </a:lnTo>
                  <a:lnTo>
                    <a:pt x="919" y="223"/>
                  </a:lnTo>
                  <a:lnTo>
                    <a:pt x="932" y="247"/>
                  </a:lnTo>
                  <a:lnTo>
                    <a:pt x="943" y="273"/>
                  </a:lnTo>
                  <a:lnTo>
                    <a:pt x="949" y="305"/>
                  </a:lnTo>
                  <a:lnTo>
                    <a:pt x="950" y="339"/>
                  </a:lnTo>
                  <a:lnTo>
                    <a:pt x="953" y="373"/>
                  </a:lnTo>
                  <a:lnTo>
                    <a:pt x="960" y="402"/>
                  </a:lnTo>
                  <a:lnTo>
                    <a:pt x="973" y="427"/>
                  </a:lnTo>
                  <a:lnTo>
                    <a:pt x="990" y="449"/>
                  </a:lnTo>
                  <a:lnTo>
                    <a:pt x="1012" y="468"/>
                  </a:lnTo>
                  <a:lnTo>
                    <a:pt x="1036" y="483"/>
                  </a:lnTo>
                  <a:lnTo>
                    <a:pt x="1064" y="495"/>
                  </a:lnTo>
                  <a:lnTo>
                    <a:pt x="1094" y="503"/>
                  </a:lnTo>
                  <a:lnTo>
                    <a:pt x="1127" y="507"/>
                  </a:lnTo>
                  <a:lnTo>
                    <a:pt x="1160" y="508"/>
                  </a:lnTo>
                  <a:lnTo>
                    <a:pt x="1196" y="506"/>
                  </a:lnTo>
                  <a:lnTo>
                    <a:pt x="1231" y="499"/>
                  </a:lnTo>
                  <a:lnTo>
                    <a:pt x="1266" y="490"/>
                  </a:lnTo>
                  <a:lnTo>
                    <a:pt x="1300" y="476"/>
                  </a:lnTo>
                  <a:lnTo>
                    <a:pt x="1333" y="461"/>
                  </a:lnTo>
                  <a:lnTo>
                    <a:pt x="1365" y="440"/>
                  </a:lnTo>
                  <a:lnTo>
                    <a:pt x="1395" y="417"/>
                  </a:lnTo>
                  <a:lnTo>
                    <a:pt x="1423" y="391"/>
                  </a:lnTo>
                  <a:lnTo>
                    <a:pt x="1446" y="360"/>
                  </a:lnTo>
                  <a:lnTo>
                    <a:pt x="1466" y="327"/>
                  </a:lnTo>
                  <a:lnTo>
                    <a:pt x="1483" y="289"/>
                  </a:lnTo>
                  <a:lnTo>
                    <a:pt x="1504" y="247"/>
                  </a:lnTo>
                  <a:lnTo>
                    <a:pt x="1528" y="212"/>
                  </a:lnTo>
                  <a:lnTo>
                    <a:pt x="1553" y="181"/>
                  </a:lnTo>
                  <a:lnTo>
                    <a:pt x="1580" y="157"/>
                  </a:lnTo>
                  <a:lnTo>
                    <a:pt x="1609" y="139"/>
                  </a:lnTo>
                  <a:lnTo>
                    <a:pt x="1638" y="125"/>
                  </a:lnTo>
                  <a:lnTo>
                    <a:pt x="1668" y="115"/>
                  </a:lnTo>
                  <a:lnTo>
                    <a:pt x="1700" y="109"/>
                  </a:lnTo>
                  <a:lnTo>
                    <a:pt x="1730" y="107"/>
                  </a:lnTo>
                  <a:lnTo>
                    <a:pt x="1760" y="108"/>
                  </a:lnTo>
                  <a:lnTo>
                    <a:pt x="1790" y="111"/>
                  </a:lnTo>
                  <a:lnTo>
                    <a:pt x="1818" y="117"/>
                  </a:lnTo>
                  <a:lnTo>
                    <a:pt x="1818" y="636"/>
                  </a:lnTo>
                  <a:lnTo>
                    <a:pt x="0" y="636"/>
                  </a:lnTo>
                  <a:lnTo>
                    <a:pt x="0" y="172"/>
                  </a:lnTo>
                  <a:lnTo>
                    <a:pt x="32" y="171"/>
                  </a:lnTo>
                  <a:lnTo>
                    <a:pt x="67" y="167"/>
                  </a:lnTo>
                  <a:lnTo>
                    <a:pt x="105" y="161"/>
                  </a:lnTo>
                  <a:lnTo>
                    <a:pt x="142" y="152"/>
                  </a:lnTo>
                  <a:lnTo>
                    <a:pt x="181" y="140"/>
                  </a:lnTo>
                  <a:lnTo>
                    <a:pt x="217" y="125"/>
                  </a:lnTo>
                  <a:lnTo>
                    <a:pt x="252" y="104"/>
                  </a:lnTo>
                  <a:lnTo>
                    <a:pt x="279" y="86"/>
                  </a:lnTo>
                  <a:lnTo>
                    <a:pt x="302" y="68"/>
                  </a:lnTo>
                  <a:lnTo>
                    <a:pt x="323" y="52"/>
                  </a:lnTo>
                  <a:lnTo>
                    <a:pt x="342" y="38"/>
                  </a:lnTo>
                  <a:lnTo>
                    <a:pt x="359" y="25"/>
                  </a:lnTo>
                  <a:lnTo>
                    <a:pt x="375" y="15"/>
                  </a:lnTo>
                  <a:lnTo>
                    <a:pt x="389" y="7"/>
                  </a:lnTo>
                  <a:lnTo>
                    <a:pt x="404" y="3"/>
                  </a:lnTo>
                  <a:lnTo>
                    <a:pt x="419" y="0"/>
                  </a:lnTo>
                  <a:close/>
                </a:path>
              </a:pathLst>
            </a:custGeom>
            <a:solidFill>
              <a:srgbClr val="F3F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5" name="Freeform 55"/>
            <p:cNvSpPr>
              <a:spLocks/>
            </p:cNvSpPr>
            <p:nvPr/>
          </p:nvSpPr>
          <p:spPr bwMode="auto">
            <a:xfrm>
              <a:off x="4717913" y="2037398"/>
              <a:ext cx="327025" cy="225425"/>
            </a:xfrm>
            <a:custGeom>
              <a:avLst/>
              <a:gdLst>
                <a:gd name="T0" fmla="*/ 0 w 1031"/>
                <a:gd name="T1" fmla="*/ 0 h 713"/>
                <a:gd name="T2" fmla="*/ 998 w 1031"/>
                <a:gd name="T3" fmla="*/ 0 h 713"/>
                <a:gd name="T4" fmla="*/ 1008 w 1031"/>
                <a:gd name="T5" fmla="*/ 27 h 713"/>
                <a:gd name="T6" fmla="*/ 1017 w 1031"/>
                <a:gd name="T7" fmla="*/ 58 h 713"/>
                <a:gd name="T8" fmla="*/ 1024 w 1031"/>
                <a:gd name="T9" fmla="*/ 92 h 713"/>
                <a:gd name="T10" fmla="*/ 1029 w 1031"/>
                <a:gd name="T11" fmla="*/ 128 h 713"/>
                <a:gd name="T12" fmla="*/ 1031 w 1031"/>
                <a:gd name="T13" fmla="*/ 167 h 713"/>
                <a:gd name="T14" fmla="*/ 1030 w 1031"/>
                <a:gd name="T15" fmla="*/ 207 h 713"/>
                <a:gd name="T16" fmla="*/ 1024 w 1031"/>
                <a:gd name="T17" fmla="*/ 249 h 713"/>
                <a:gd name="T18" fmla="*/ 1012 w 1031"/>
                <a:gd name="T19" fmla="*/ 290 h 713"/>
                <a:gd name="T20" fmla="*/ 995 w 1031"/>
                <a:gd name="T21" fmla="*/ 332 h 713"/>
                <a:gd name="T22" fmla="*/ 972 w 1031"/>
                <a:gd name="T23" fmla="*/ 374 h 713"/>
                <a:gd name="T24" fmla="*/ 951 w 1031"/>
                <a:gd name="T25" fmla="*/ 398 h 713"/>
                <a:gd name="T26" fmla="*/ 926 w 1031"/>
                <a:gd name="T27" fmla="*/ 422 h 713"/>
                <a:gd name="T28" fmla="*/ 896 w 1031"/>
                <a:gd name="T29" fmla="*/ 445 h 713"/>
                <a:gd name="T30" fmla="*/ 861 w 1031"/>
                <a:gd name="T31" fmla="*/ 465 h 713"/>
                <a:gd name="T32" fmla="*/ 823 w 1031"/>
                <a:gd name="T33" fmla="*/ 486 h 713"/>
                <a:gd name="T34" fmla="*/ 783 w 1031"/>
                <a:gd name="T35" fmla="*/ 505 h 713"/>
                <a:gd name="T36" fmla="*/ 741 w 1031"/>
                <a:gd name="T37" fmla="*/ 522 h 713"/>
                <a:gd name="T38" fmla="*/ 699 w 1031"/>
                <a:gd name="T39" fmla="*/ 538 h 713"/>
                <a:gd name="T40" fmla="*/ 656 w 1031"/>
                <a:gd name="T41" fmla="*/ 552 h 713"/>
                <a:gd name="T42" fmla="*/ 615 w 1031"/>
                <a:gd name="T43" fmla="*/ 566 h 713"/>
                <a:gd name="T44" fmla="*/ 575 w 1031"/>
                <a:gd name="T45" fmla="*/ 575 h 713"/>
                <a:gd name="T46" fmla="*/ 538 w 1031"/>
                <a:gd name="T47" fmla="*/ 585 h 713"/>
                <a:gd name="T48" fmla="*/ 505 w 1031"/>
                <a:gd name="T49" fmla="*/ 591 h 713"/>
                <a:gd name="T50" fmla="*/ 475 w 1031"/>
                <a:gd name="T51" fmla="*/ 596 h 713"/>
                <a:gd name="T52" fmla="*/ 451 w 1031"/>
                <a:gd name="T53" fmla="*/ 598 h 713"/>
                <a:gd name="T54" fmla="*/ 433 w 1031"/>
                <a:gd name="T55" fmla="*/ 600 h 713"/>
                <a:gd name="T56" fmla="*/ 414 w 1031"/>
                <a:gd name="T57" fmla="*/ 598 h 713"/>
                <a:gd name="T58" fmla="*/ 398 w 1031"/>
                <a:gd name="T59" fmla="*/ 597 h 713"/>
                <a:gd name="T60" fmla="*/ 382 w 1031"/>
                <a:gd name="T61" fmla="*/ 597 h 713"/>
                <a:gd name="T62" fmla="*/ 367 w 1031"/>
                <a:gd name="T63" fmla="*/ 598 h 713"/>
                <a:gd name="T64" fmla="*/ 352 w 1031"/>
                <a:gd name="T65" fmla="*/ 602 h 713"/>
                <a:gd name="T66" fmla="*/ 336 w 1031"/>
                <a:gd name="T67" fmla="*/ 606 h 713"/>
                <a:gd name="T68" fmla="*/ 318 w 1031"/>
                <a:gd name="T69" fmla="*/ 612 h 713"/>
                <a:gd name="T70" fmla="*/ 298 w 1031"/>
                <a:gd name="T71" fmla="*/ 619 h 713"/>
                <a:gd name="T72" fmla="*/ 275 w 1031"/>
                <a:gd name="T73" fmla="*/ 630 h 713"/>
                <a:gd name="T74" fmla="*/ 249 w 1031"/>
                <a:gd name="T75" fmla="*/ 642 h 713"/>
                <a:gd name="T76" fmla="*/ 217 w 1031"/>
                <a:gd name="T77" fmla="*/ 658 h 713"/>
                <a:gd name="T78" fmla="*/ 182 w 1031"/>
                <a:gd name="T79" fmla="*/ 676 h 713"/>
                <a:gd name="T80" fmla="*/ 147 w 1031"/>
                <a:gd name="T81" fmla="*/ 692 h 713"/>
                <a:gd name="T82" fmla="*/ 113 w 1031"/>
                <a:gd name="T83" fmla="*/ 702 h 713"/>
                <a:gd name="T84" fmla="*/ 81 w 1031"/>
                <a:gd name="T85" fmla="*/ 710 h 713"/>
                <a:gd name="T86" fmla="*/ 52 w 1031"/>
                <a:gd name="T87" fmla="*/ 713 h 713"/>
                <a:gd name="T88" fmla="*/ 24 w 1031"/>
                <a:gd name="T89" fmla="*/ 713 h 713"/>
                <a:gd name="T90" fmla="*/ 0 w 1031"/>
                <a:gd name="T91" fmla="*/ 712 h 713"/>
                <a:gd name="T92" fmla="*/ 0 w 1031"/>
                <a:gd name="T93"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1" h="713">
                  <a:moveTo>
                    <a:pt x="0" y="0"/>
                  </a:moveTo>
                  <a:lnTo>
                    <a:pt x="998" y="0"/>
                  </a:lnTo>
                  <a:lnTo>
                    <a:pt x="1008" y="27"/>
                  </a:lnTo>
                  <a:lnTo>
                    <a:pt x="1017" y="58"/>
                  </a:lnTo>
                  <a:lnTo>
                    <a:pt x="1024" y="92"/>
                  </a:lnTo>
                  <a:lnTo>
                    <a:pt x="1029" y="128"/>
                  </a:lnTo>
                  <a:lnTo>
                    <a:pt x="1031" y="167"/>
                  </a:lnTo>
                  <a:lnTo>
                    <a:pt x="1030" y="207"/>
                  </a:lnTo>
                  <a:lnTo>
                    <a:pt x="1024" y="249"/>
                  </a:lnTo>
                  <a:lnTo>
                    <a:pt x="1012" y="290"/>
                  </a:lnTo>
                  <a:lnTo>
                    <a:pt x="995" y="332"/>
                  </a:lnTo>
                  <a:lnTo>
                    <a:pt x="972" y="374"/>
                  </a:lnTo>
                  <a:lnTo>
                    <a:pt x="951" y="398"/>
                  </a:lnTo>
                  <a:lnTo>
                    <a:pt x="926" y="422"/>
                  </a:lnTo>
                  <a:lnTo>
                    <a:pt x="896" y="445"/>
                  </a:lnTo>
                  <a:lnTo>
                    <a:pt x="861" y="465"/>
                  </a:lnTo>
                  <a:lnTo>
                    <a:pt x="823" y="486"/>
                  </a:lnTo>
                  <a:lnTo>
                    <a:pt x="783" y="505"/>
                  </a:lnTo>
                  <a:lnTo>
                    <a:pt x="741" y="522"/>
                  </a:lnTo>
                  <a:lnTo>
                    <a:pt x="699" y="538"/>
                  </a:lnTo>
                  <a:lnTo>
                    <a:pt x="656" y="552"/>
                  </a:lnTo>
                  <a:lnTo>
                    <a:pt x="615" y="566"/>
                  </a:lnTo>
                  <a:lnTo>
                    <a:pt x="575" y="575"/>
                  </a:lnTo>
                  <a:lnTo>
                    <a:pt x="538" y="585"/>
                  </a:lnTo>
                  <a:lnTo>
                    <a:pt x="505" y="591"/>
                  </a:lnTo>
                  <a:lnTo>
                    <a:pt x="475" y="596"/>
                  </a:lnTo>
                  <a:lnTo>
                    <a:pt x="451" y="598"/>
                  </a:lnTo>
                  <a:lnTo>
                    <a:pt x="433" y="600"/>
                  </a:lnTo>
                  <a:lnTo>
                    <a:pt x="414" y="598"/>
                  </a:lnTo>
                  <a:lnTo>
                    <a:pt x="398" y="597"/>
                  </a:lnTo>
                  <a:lnTo>
                    <a:pt x="382" y="597"/>
                  </a:lnTo>
                  <a:lnTo>
                    <a:pt x="367" y="598"/>
                  </a:lnTo>
                  <a:lnTo>
                    <a:pt x="352" y="602"/>
                  </a:lnTo>
                  <a:lnTo>
                    <a:pt x="336" y="606"/>
                  </a:lnTo>
                  <a:lnTo>
                    <a:pt x="318" y="612"/>
                  </a:lnTo>
                  <a:lnTo>
                    <a:pt x="298" y="619"/>
                  </a:lnTo>
                  <a:lnTo>
                    <a:pt x="275" y="630"/>
                  </a:lnTo>
                  <a:lnTo>
                    <a:pt x="249" y="642"/>
                  </a:lnTo>
                  <a:lnTo>
                    <a:pt x="217" y="658"/>
                  </a:lnTo>
                  <a:lnTo>
                    <a:pt x="182" y="676"/>
                  </a:lnTo>
                  <a:lnTo>
                    <a:pt x="147" y="692"/>
                  </a:lnTo>
                  <a:lnTo>
                    <a:pt x="113" y="702"/>
                  </a:lnTo>
                  <a:lnTo>
                    <a:pt x="81" y="710"/>
                  </a:lnTo>
                  <a:lnTo>
                    <a:pt x="52" y="713"/>
                  </a:lnTo>
                  <a:lnTo>
                    <a:pt x="24" y="713"/>
                  </a:lnTo>
                  <a:lnTo>
                    <a:pt x="0" y="712"/>
                  </a:lnTo>
                  <a:lnTo>
                    <a:pt x="0" y="0"/>
                  </a:lnTo>
                  <a:close/>
                </a:path>
              </a:pathLst>
            </a:custGeom>
            <a:solidFill>
              <a:srgbClr val="F3F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6" name="Freeform 56"/>
            <p:cNvSpPr>
              <a:spLocks/>
            </p:cNvSpPr>
            <p:nvPr/>
          </p:nvSpPr>
          <p:spPr bwMode="auto">
            <a:xfrm>
              <a:off x="5070338" y="2037398"/>
              <a:ext cx="225425" cy="377825"/>
            </a:xfrm>
            <a:custGeom>
              <a:avLst/>
              <a:gdLst>
                <a:gd name="T0" fmla="*/ 3 w 708"/>
                <a:gd name="T1" fmla="*/ 0 h 1192"/>
                <a:gd name="T2" fmla="*/ 708 w 708"/>
                <a:gd name="T3" fmla="*/ 0 h 1192"/>
                <a:gd name="T4" fmla="*/ 708 w 708"/>
                <a:gd name="T5" fmla="*/ 1192 h 1192"/>
                <a:gd name="T6" fmla="*/ 430 w 708"/>
                <a:gd name="T7" fmla="*/ 1192 h 1192"/>
                <a:gd name="T8" fmla="*/ 434 w 708"/>
                <a:gd name="T9" fmla="*/ 1169 h 1192"/>
                <a:gd name="T10" fmla="*/ 442 w 708"/>
                <a:gd name="T11" fmla="*/ 1145 h 1192"/>
                <a:gd name="T12" fmla="*/ 454 w 708"/>
                <a:gd name="T13" fmla="*/ 1118 h 1192"/>
                <a:gd name="T14" fmla="*/ 468 w 708"/>
                <a:gd name="T15" fmla="*/ 1093 h 1192"/>
                <a:gd name="T16" fmla="*/ 483 w 708"/>
                <a:gd name="T17" fmla="*/ 1066 h 1192"/>
                <a:gd name="T18" fmla="*/ 498 w 708"/>
                <a:gd name="T19" fmla="*/ 1042 h 1192"/>
                <a:gd name="T20" fmla="*/ 514 w 708"/>
                <a:gd name="T21" fmla="*/ 1019 h 1192"/>
                <a:gd name="T22" fmla="*/ 527 w 708"/>
                <a:gd name="T23" fmla="*/ 997 h 1192"/>
                <a:gd name="T24" fmla="*/ 539 w 708"/>
                <a:gd name="T25" fmla="*/ 971 h 1192"/>
                <a:gd name="T26" fmla="*/ 550 w 708"/>
                <a:gd name="T27" fmla="*/ 939 h 1192"/>
                <a:gd name="T28" fmla="*/ 557 w 708"/>
                <a:gd name="T29" fmla="*/ 904 h 1192"/>
                <a:gd name="T30" fmla="*/ 563 w 708"/>
                <a:gd name="T31" fmla="*/ 868 h 1192"/>
                <a:gd name="T32" fmla="*/ 566 w 708"/>
                <a:gd name="T33" fmla="*/ 828 h 1192"/>
                <a:gd name="T34" fmla="*/ 563 w 708"/>
                <a:gd name="T35" fmla="*/ 787 h 1192"/>
                <a:gd name="T36" fmla="*/ 557 w 708"/>
                <a:gd name="T37" fmla="*/ 746 h 1192"/>
                <a:gd name="T38" fmla="*/ 546 w 708"/>
                <a:gd name="T39" fmla="*/ 704 h 1192"/>
                <a:gd name="T40" fmla="*/ 531 w 708"/>
                <a:gd name="T41" fmla="*/ 661 h 1192"/>
                <a:gd name="T42" fmla="*/ 508 w 708"/>
                <a:gd name="T43" fmla="*/ 620 h 1192"/>
                <a:gd name="T44" fmla="*/ 479 w 708"/>
                <a:gd name="T45" fmla="*/ 580 h 1192"/>
                <a:gd name="T46" fmla="*/ 442 w 708"/>
                <a:gd name="T47" fmla="*/ 540 h 1192"/>
                <a:gd name="T48" fmla="*/ 404 w 708"/>
                <a:gd name="T49" fmla="*/ 505 h 1192"/>
                <a:gd name="T50" fmla="*/ 362 w 708"/>
                <a:gd name="T51" fmla="*/ 471 h 1192"/>
                <a:gd name="T52" fmla="*/ 323 w 708"/>
                <a:gd name="T53" fmla="*/ 441 h 1192"/>
                <a:gd name="T54" fmla="*/ 280 w 708"/>
                <a:gd name="T55" fmla="*/ 412 h 1192"/>
                <a:gd name="T56" fmla="*/ 240 w 708"/>
                <a:gd name="T57" fmla="*/ 384 h 1192"/>
                <a:gd name="T58" fmla="*/ 200 w 708"/>
                <a:gd name="T59" fmla="*/ 355 h 1192"/>
                <a:gd name="T60" fmla="*/ 162 w 708"/>
                <a:gd name="T61" fmla="*/ 326 h 1192"/>
                <a:gd name="T62" fmla="*/ 127 w 708"/>
                <a:gd name="T63" fmla="*/ 296 h 1192"/>
                <a:gd name="T64" fmla="*/ 94 w 708"/>
                <a:gd name="T65" fmla="*/ 264 h 1192"/>
                <a:gd name="T66" fmla="*/ 65 w 708"/>
                <a:gd name="T67" fmla="*/ 227 h 1192"/>
                <a:gd name="T68" fmla="*/ 42 w 708"/>
                <a:gd name="T69" fmla="*/ 191 h 1192"/>
                <a:gd name="T70" fmla="*/ 24 w 708"/>
                <a:gd name="T71" fmla="*/ 156 h 1192"/>
                <a:gd name="T72" fmla="*/ 12 w 708"/>
                <a:gd name="T73" fmla="*/ 123 h 1192"/>
                <a:gd name="T74" fmla="*/ 5 w 708"/>
                <a:gd name="T75" fmla="*/ 93 h 1192"/>
                <a:gd name="T76" fmla="*/ 1 w 708"/>
                <a:gd name="T77" fmla="*/ 65 h 1192"/>
                <a:gd name="T78" fmla="*/ 0 w 708"/>
                <a:gd name="T79" fmla="*/ 40 h 1192"/>
                <a:gd name="T80" fmla="*/ 1 w 708"/>
                <a:gd name="T81" fmla="*/ 18 h 1192"/>
                <a:gd name="T82" fmla="*/ 3 w 708"/>
                <a:gd name="T83"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192">
                  <a:moveTo>
                    <a:pt x="3" y="0"/>
                  </a:moveTo>
                  <a:lnTo>
                    <a:pt x="708" y="0"/>
                  </a:lnTo>
                  <a:lnTo>
                    <a:pt x="708" y="1192"/>
                  </a:lnTo>
                  <a:lnTo>
                    <a:pt x="430" y="1192"/>
                  </a:lnTo>
                  <a:lnTo>
                    <a:pt x="434" y="1169"/>
                  </a:lnTo>
                  <a:lnTo>
                    <a:pt x="442" y="1145"/>
                  </a:lnTo>
                  <a:lnTo>
                    <a:pt x="454" y="1118"/>
                  </a:lnTo>
                  <a:lnTo>
                    <a:pt x="468" y="1093"/>
                  </a:lnTo>
                  <a:lnTo>
                    <a:pt x="483" y="1066"/>
                  </a:lnTo>
                  <a:lnTo>
                    <a:pt x="498" y="1042"/>
                  </a:lnTo>
                  <a:lnTo>
                    <a:pt x="514" y="1019"/>
                  </a:lnTo>
                  <a:lnTo>
                    <a:pt x="527" y="997"/>
                  </a:lnTo>
                  <a:lnTo>
                    <a:pt x="539" y="971"/>
                  </a:lnTo>
                  <a:lnTo>
                    <a:pt x="550" y="939"/>
                  </a:lnTo>
                  <a:lnTo>
                    <a:pt x="557" y="904"/>
                  </a:lnTo>
                  <a:lnTo>
                    <a:pt x="563" y="868"/>
                  </a:lnTo>
                  <a:lnTo>
                    <a:pt x="566" y="828"/>
                  </a:lnTo>
                  <a:lnTo>
                    <a:pt x="563" y="787"/>
                  </a:lnTo>
                  <a:lnTo>
                    <a:pt x="557" y="746"/>
                  </a:lnTo>
                  <a:lnTo>
                    <a:pt x="546" y="704"/>
                  </a:lnTo>
                  <a:lnTo>
                    <a:pt x="531" y="661"/>
                  </a:lnTo>
                  <a:lnTo>
                    <a:pt x="508" y="620"/>
                  </a:lnTo>
                  <a:lnTo>
                    <a:pt x="479" y="580"/>
                  </a:lnTo>
                  <a:lnTo>
                    <a:pt x="442" y="540"/>
                  </a:lnTo>
                  <a:lnTo>
                    <a:pt x="404" y="505"/>
                  </a:lnTo>
                  <a:lnTo>
                    <a:pt x="362" y="471"/>
                  </a:lnTo>
                  <a:lnTo>
                    <a:pt x="323" y="441"/>
                  </a:lnTo>
                  <a:lnTo>
                    <a:pt x="280" y="412"/>
                  </a:lnTo>
                  <a:lnTo>
                    <a:pt x="240" y="384"/>
                  </a:lnTo>
                  <a:lnTo>
                    <a:pt x="200" y="355"/>
                  </a:lnTo>
                  <a:lnTo>
                    <a:pt x="162" y="326"/>
                  </a:lnTo>
                  <a:lnTo>
                    <a:pt x="127" y="296"/>
                  </a:lnTo>
                  <a:lnTo>
                    <a:pt x="94" y="264"/>
                  </a:lnTo>
                  <a:lnTo>
                    <a:pt x="65" y="227"/>
                  </a:lnTo>
                  <a:lnTo>
                    <a:pt x="42" y="191"/>
                  </a:lnTo>
                  <a:lnTo>
                    <a:pt x="24" y="156"/>
                  </a:lnTo>
                  <a:lnTo>
                    <a:pt x="12" y="123"/>
                  </a:lnTo>
                  <a:lnTo>
                    <a:pt x="5" y="93"/>
                  </a:lnTo>
                  <a:lnTo>
                    <a:pt x="1" y="65"/>
                  </a:lnTo>
                  <a:lnTo>
                    <a:pt x="0" y="40"/>
                  </a:lnTo>
                  <a:lnTo>
                    <a:pt x="1" y="18"/>
                  </a:lnTo>
                  <a:lnTo>
                    <a:pt x="3" y="0"/>
                  </a:lnTo>
                  <a:close/>
                </a:path>
              </a:pathLst>
            </a:custGeom>
            <a:solidFill>
              <a:srgbClr val="FC8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7" name="Freeform 57"/>
            <p:cNvSpPr>
              <a:spLocks/>
            </p:cNvSpPr>
            <p:nvPr/>
          </p:nvSpPr>
          <p:spPr bwMode="auto">
            <a:xfrm>
              <a:off x="4717913" y="2037398"/>
              <a:ext cx="214313" cy="147638"/>
            </a:xfrm>
            <a:custGeom>
              <a:avLst/>
              <a:gdLst>
                <a:gd name="T0" fmla="*/ 0 w 673"/>
                <a:gd name="T1" fmla="*/ 0 h 467"/>
                <a:gd name="T2" fmla="*/ 665 w 673"/>
                <a:gd name="T3" fmla="*/ 0 h 467"/>
                <a:gd name="T4" fmla="*/ 670 w 673"/>
                <a:gd name="T5" fmla="*/ 42 h 467"/>
                <a:gd name="T6" fmla="*/ 673 w 673"/>
                <a:gd name="T7" fmla="*/ 87 h 467"/>
                <a:gd name="T8" fmla="*/ 673 w 673"/>
                <a:gd name="T9" fmla="*/ 132 h 467"/>
                <a:gd name="T10" fmla="*/ 668 w 673"/>
                <a:gd name="T11" fmla="*/ 178 h 467"/>
                <a:gd name="T12" fmla="*/ 659 w 673"/>
                <a:gd name="T13" fmla="*/ 221 h 467"/>
                <a:gd name="T14" fmla="*/ 648 w 673"/>
                <a:gd name="T15" fmla="*/ 250 h 467"/>
                <a:gd name="T16" fmla="*/ 635 w 673"/>
                <a:gd name="T17" fmla="*/ 273 h 467"/>
                <a:gd name="T18" fmla="*/ 621 w 673"/>
                <a:gd name="T19" fmla="*/ 289 h 467"/>
                <a:gd name="T20" fmla="*/ 607 w 673"/>
                <a:gd name="T21" fmla="*/ 300 h 467"/>
                <a:gd name="T22" fmla="*/ 590 w 673"/>
                <a:gd name="T23" fmla="*/ 305 h 467"/>
                <a:gd name="T24" fmla="*/ 573 w 673"/>
                <a:gd name="T25" fmla="*/ 306 h 467"/>
                <a:gd name="T26" fmla="*/ 555 w 673"/>
                <a:gd name="T27" fmla="*/ 305 h 467"/>
                <a:gd name="T28" fmla="*/ 537 w 673"/>
                <a:gd name="T29" fmla="*/ 300 h 467"/>
                <a:gd name="T30" fmla="*/ 518 w 673"/>
                <a:gd name="T31" fmla="*/ 293 h 467"/>
                <a:gd name="T32" fmla="*/ 499 w 673"/>
                <a:gd name="T33" fmla="*/ 285 h 467"/>
                <a:gd name="T34" fmla="*/ 481 w 673"/>
                <a:gd name="T35" fmla="*/ 277 h 467"/>
                <a:gd name="T36" fmla="*/ 462 w 673"/>
                <a:gd name="T37" fmla="*/ 268 h 467"/>
                <a:gd name="T38" fmla="*/ 444 w 673"/>
                <a:gd name="T39" fmla="*/ 261 h 467"/>
                <a:gd name="T40" fmla="*/ 416 w 673"/>
                <a:gd name="T41" fmla="*/ 255 h 467"/>
                <a:gd name="T42" fmla="*/ 384 w 673"/>
                <a:gd name="T43" fmla="*/ 253 h 467"/>
                <a:gd name="T44" fmla="*/ 353 w 673"/>
                <a:gd name="T45" fmla="*/ 255 h 467"/>
                <a:gd name="T46" fmla="*/ 320 w 673"/>
                <a:gd name="T47" fmla="*/ 262 h 467"/>
                <a:gd name="T48" fmla="*/ 286 w 673"/>
                <a:gd name="T49" fmla="*/ 274 h 467"/>
                <a:gd name="T50" fmla="*/ 254 w 673"/>
                <a:gd name="T51" fmla="*/ 290 h 467"/>
                <a:gd name="T52" fmla="*/ 222 w 673"/>
                <a:gd name="T53" fmla="*/ 312 h 467"/>
                <a:gd name="T54" fmla="*/ 192 w 673"/>
                <a:gd name="T55" fmla="*/ 337 h 467"/>
                <a:gd name="T56" fmla="*/ 164 w 673"/>
                <a:gd name="T57" fmla="*/ 367 h 467"/>
                <a:gd name="T58" fmla="*/ 140 w 673"/>
                <a:gd name="T59" fmla="*/ 393 h 467"/>
                <a:gd name="T60" fmla="*/ 113 w 673"/>
                <a:gd name="T61" fmla="*/ 415 h 467"/>
                <a:gd name="T62" fmla="*/ 84 w 673"/>
                <a:gd name="T63" fmla="*/ 433 h 467"/>
                <a:gd name="T64" fmla="*/ 55 w 673"/>
                <a:gd name="T65" fmla="*/ 446 h 467"/>
                <a:gd name="T66" fmla="*/ 26 w 673"/>
                <a:gd name="T67" fmla="*/ 458 h 467"/>
                <a:gd name="T68" fmla="*/ 0 w 673"/>
                <a:gd name="T69" fmla="*/ 467 h 467"/>
                <a:gd name="T70" fmla="*/ 0 w 673"/>
                <a:gd name="T7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3" h="467">
                  <a:moveTo>
                    <a:pt x="0" y="0"/>
                  </a:moveTo>
                  <a:lnTo>
                    <a:pt x="665" y="0"/>
                  </a:lnTo>
                  <a:lnTo>
                    <a:pt x="670" y="42"/>
                  </a:lnTo>
                  <a:lnTo>
                    <a:pt x="673" y="87"/>
                  </a:lnTo>
                  <a:lnTo>
                    <a:pt x="673" y="132"/>
                  </a:lnTo>
                  <a:lnTo>
                    <a:pt x="668" y="178"/>
                  </a:lnTo>
                  <a:lnTo>
                    <a:pt x="659" y="221"/>
                  </a:lnTo>
                  <a:lnTo>
                    <a:pt x="648" y="250"/>
                  </a:lnTo>
                  <a:lnTo>
                    <a:pt x="635" y="273"/>
                  </a:lnTo>
                  <a:lnTo>
                    <a:pt x="621" y="289"/>
                  </a:lnTo>
                  <a:lnTo>
                    <a:pt x="607" y="300"/>
                  </a:lnTo>
                  <a:lnTo>
                    <a:pt x="590" y="305"/>
                  </a:lnTo>
                  <a:lnTo>
                    <a:pt x="573" y="306"/>
                  </a:lnTo>
                  <a:lnTo>
                    <a:pt x="555" y="305"/>
                  </a:lnTo>
                  <a:lnTo>
                    <a:pt x="537" y="300"/>
                  </a:lnTo>
                  <a:lnTo>
                    <a:pt x="518" y="293"/>
                  </a:lnTo>
                  <a:lnTo>
                    <a:pt x="499" y="285"/>
                  </a:lnTo>
                  <a:lnTo>
                    <a:pt x="481" y="277"/>
                  </a:lnTo>
                  <a:lnTo>
                    <a:pt x="462" y="268"/>
                  </a:lnTo>
                  <a:lnTo>
                    <a:pt x="444" y="261"/>
                  </a:lnTo>
                  <a:lnTo>
                    <a:pt x="416" y="255"/>
                  </a:lnTo>
                  <a:lnTo>
                    <a:pt x="384" y="253"/>
                  </a:lnTo>
                  <a:lnTo>
                    <a:pt x="353" y="255"/>
                  </a:lnTo>
                  <a:lnTo>
                    <a:pt x="320" y="262"/>
                  </a:lnTo>
                  <a:lnTo>
                    <a:pt x="286" y="274"/>
                  </a:lnTo>
                  <a:lnTo>
                    <a:pt x="254" y="290"/>
                  </a:lnTo>
                  <a:lnTo>
                    <a:pt x="222" y="312"/>
                  </a:lnTo>
                  <a:lnTo>
                    <a:pt x="192" y="337"/>
                  </a:lnTo>
                  <a:lnTo>
                    <a:pt x="164" y="367"/>
                  </a:lnTo>
                  <a:lnTo>
                    <a:pt x="140" y="393"/>
                  </a:lnTo>
                  <a:lnTo>
                    <a:pt x="113" y="415"/>
                  </a:lnTo>
                  <a:lnTo>
                    <a:pt x="84" y="433"/>
                  </a:lnTo>
                  <a:lnTo>
                    <a:pt x="55" y="446"/>
                  </a:lnTo>
                  <a:lnTo>
                    <a:pt x="26" y="458"/>
                  </a:lnTo>
                  <a:lnTo>
                    <a:pt x="0" y="467"/>
                  </a:lnTo>
                  <a:lnTo>
                    <a:pt x="0"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8" name="Freeform 58"/>
            <p:cNvSpPr>
              <a:spLocks/>
            </p:cNvSpPr>
            <p:nvPr/>
          </p:nvSpPr>
          <p:spPr bwMode="auto">
            <a:xfrm>
              <a:off x="4717913" y="2304098"/>
              <a:ext cx="250825" cy="111125"/>
            </a:xfrm>
            <a:custGeom>
              <a:avLst/>
              <a:gdLst>
                <a:gd name="T0" fmla="*/ 558 w 787"/>
                <a:gd name="T1" fmla="*/ 0 h 353"/>
                <a:gd name="T2" fmla="*/ 596 w 787"/>
                <a:gd name="T3" fmla="*/ 2 h 353"/>
                <a:gd name="T4" fmla="*/ 636 w 787"/>
                <a:gd name="T5" fmla="*/ 11 h 353"/>
                <a:gd name="T6" fmla="*/ 676 w 787"/>
                <a:gd name="T7" fmla="*/ 27 h 353"/>
                <a:gd name="T8" fmla="*/ 711 w 787"/>
                <a:gd name="T9" fmla="*/ 45 h 353"/>
                <a:gd name="T10" fmla="*/ 737 w 787"/>
                <a:gd name="T11" fmla="*/ 64 h 353"/>
                <a:gd name="T12" fmla="*/ 758 w 787"/>
                <a:gd name="T13" fmla="*/ 85 h 353"/>
                <a:gd name="T14" fmla="*/ 774 w 787"/>
                <a:gd name="T15" fmla="*/ 106 h 353"/>
                <a:gd name="T16" fmla="*/ 782 w 787"/>
                <a:gd name="T17" fmla="*/ 129 h 353"/>
                <a:gd name="T18" fmla="*/ 787 w 787"/>
                <a:gd name="T19" fmla="*/ 152 h 353"/>
                <a:gd name="T20" fmla="*/ 786 w 787"/>
                <a:gd name="T21" fmla="*/ 175 h 353"/>
                <a:gd name="T22" fmla="*/ 781 w 787"/>
                <a:gd name="T23" fmla="*/ 198 h 353"/>
                <a:gd name="T24" fmla="*/ 774 w 787"/>
                <a:gd name="T25" fmla="*/ 221 h 353"/>
                <a:gd name="T26" fmla="*/ 761 w 787"/>
                <a:gd name="T27" fmla="*/ 244 h 353"/>
                <a:gd name="T28" fmla="*/ 747 w 787"/>
                <a:gd name="T29" fmla="*/ 266 h 353"/>
                <a:gd name="T30" fmla="*/ 731 w 787"/>
                <a:gd name="T31" fmla="*/ 287 h 353"/>
                <a:gd name="T32" fmla="*/ 714 w 787"/>
                <a:gd name="T33" fmla="*/ 308 h 353"/>
                <a:gd name="T34" fmla="*/ 702 w 787"/>
                <a:gd name="T35" fmla="*/ 331 h 353"/>
                <a:gd name="T36" fmla="*/ 691 w 787"/>
                <a:gd name="T37" fmla="*/ 353 h 353"/>
                <a:gd name="T38" fmla="*/ 0 w 787"/>
                <a:gd name="T39" fmla="*/ 353 h 353"/>
                <a:gd name="T40" fmla="*/ 0 w 787"/>
                <a:gd name="T41" fmla="*/ 179 h 353"/>
                <a:gd name="T42" fmla="*/ 26 w 787"/>
                <a:gd name="T43" fmla="*/ 184 h 353"/>
                <a:gd name="T44" fmla="*/ 57 w 787"/>
                <a:gd name="T45" fmla="*/ 186 h 353"/>
                <a:gd name="T46" fmla="*/ 92 w 787"/>
                <a:gd name="T47" fmla="*/ 186 h 353"/>
                <a:gd name="T48" fmla="*/ 129 w 787"/>
                <a:gd name="T49" fmla="*/ 184 h 353"/>
                <a:gd name="T50" fmla="*/ 169 w 787"/>
                <a:gd name="T51" fmla="*/ 178 h 353"/>
                <a:gd name="T52" fmla="*/ 193 w 787"/>
                <a:gd name="T53" fmla="*/ 171 h 353"/>
                <a:gd name="T54" fmla="*/ 217 w 787"/>
                <a:gd name="T55" fmla="*/ 160 h 353"/>
                <a:gd name="T56" fmla="*/ 244 w 787"/>
                <a:gd name="T57" fmla="*/ 145 h 353"/>
                <a:gd name="T58" fmla="*/ 271 w 787"/>
                <a:gd name="T59" fmla="*/ 128 h 353"/>
                <a:gd name="T60" fmla="*/ 298 w 787"/>
                <a:gd name="T61" fmla="*/ 110 h 353"/>
                <a:gd name="T62" fmla="*/ 327 w 787"/>
                <a:gd name="T63" fmla="*/ 91 h 353"/>
                <a:gd name="T64" fmla="*/ 356 w 787"/>
                <a:gd name="T65" fmla="*/ 73 h 353"/>
                <a:gd name="T66" fmla="*/ 388 w 787"/>
                <a:gd name="T67" fmla="*/ 53 h 353"/>
                <a:gd name="T68" fmla="*/ 419 w 787"/>
                <a:gd name="T69" fmla="*/ 38 h 353"/>
                <a:gd name="T70" fmla="*/ 452 w 787"/>
                <a:gd name="T71" fmla="*/ 23 h 353"/>
                <a:gd name="T72" fmla="*/ 486 w 787"/>
                <a:gd name="T73" fmla="*/ 11 h 353"/>
                <a:gd name="T74" fmla="*/ 522 w 787"/>
                <a:gd name="T75" fmla="*/ 4 h 353"/>
                <a:gd name="T76" fmla="*/ 558 w 787"/>
                <a:gd name="T7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7" h="353">
                  <a:moveTo>
                    <a:pt x="558" y="0"/>
                  </a:moveTo>
                  <a:lnTo>
                    <a:pt x="596" y="2"/>
                  </a:lnTo>
                  <a:lnTo>
                    <a:pt x="636" y="11"/>
                  </a:lnTo>
                  <a:lnTo>
                    <a:pt x="676" y="27"/>
                  </a:lnTo>
                  <a:lnTo>
                    <a:pt x="711" y="45"/>
                  </a:lnTo>
                  <a:lnTo>
                    <a:pt x="737" y="64"/>
                  </a:lnTo>
                  <a:lnTo>
                    <a:pt x="758" y="85"/>
                  </a:lnTo>
                  <a:lnTo>
                    <a:pt x="774" y="106"/>
                  </a:lnTo>
                  <a:lnTo>
                    <a:pt x="782" y="129"/>
                  </a:lnTo>
                  <a:lnTo>
                    <a:pt x="787" y="152"/>
                  </a:lnTo>
                  <a:lnTo>
                    <a:pt x="786" y="175"/>
                  </a:lnTo>
                  <a:lnTo>
                    <a:pt x="781" y="198"/>
                  </a:lnTo>
                  <a:lnTo>
                    <a:pt x="774" y="221"/>
                  </a:lnTo>
                  <a:lnTo>
                    <a:pt x="761" y="244"/>
                  </a:lnTo>
                  <a:lnTo>
                    <a:pt x="747" y="266"/>
                  </a:lnTo>
                  <a:lnTo>
                    <a:pt x="731" y="287"/>
                  </a:lnTo>
                  <a:lnTo>
                    <a:pt x="714" y="308"/>
                  </a:lnTo>
                  <a:lnTo>
                    <a:pt x="702" y="331"/>
                  </a:lnTo>
                  <a:lnTo>
                    <a:pt x="691" y="353"/>
                  </a:lnTo>
                  <a:lnTo>
                    <a:pt x="0" y="353"/>
                  </a:lnTo>
                  <a:lnTo>
                    <a:pt x="0" y="179"/>
                  </a:lnTo>
                  <a:lnTo>
                    <a:pt x="26" y="184"/>
                  </a:lnTo>
                  <a:lnTo>
                    <a:pt x="57" y="186"/>
                  </a:lnTo>
                  <a:lnTo>
                    <a:pt x="92" y="186"/>
                  </a:lnTo>
                  <a:lnTo>
                    <a:pt x="129" y="184"/>
                  </a:lnTo>
                  <a:lnTo>
                    <a:pt x="169" y="178"/>
                  </a:lnTo>
                  <a:lnTo>
                    <a:pt x="193" y="171"/>
                  </a:lnTo>
                  <a:lnTo>
                    <a:pt x="217" y="160"/>
                  </a:lnTo>
                  <a:lnTo>
                    <a:pt x="244" y="145"/>
                  </a:lnTo>
                  <a:lnTo>
                    <a:pt x="271" y="128"/>
                  </a:lnTo>
                  <a:lnTo>
                    <a:pt x="298" y="110"/>
                  </a:lnTo>
                  <a:lnTo>
                    <a:pt x="327" y="91"/>
                  </a:lnTo>
                  <a:lnTo>
                    <a:pt x="356" y="73"/>
                  </a:lnTo>
                  <a:lnTo>
                    <a:pt x="388" y="53"/>
                  </a:lnTo>
                  <a:lnTo>
                    <a:pt x="419" y="38"/>
                  </a:lnTo>
                  <a:lnTo>
                    <a:pt x="452" y="23"/>
                  </a:lnTo>
                  <a:lnTo>
                    <a:pt x="486" y="11"/>
                  </a:lnTo>
                  <a:lnTo>
                    <a:pt x="522" y="4"/>
                  </a:lnTo>
                  <a:lnTo>
                    <a:pt x="558"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9" name="Freeform 59"/>
            <p:cNvSpPr>
              <a:spLocks/>
            </p:cNvSpPr>
            <p:nvPr/>
          </p:nvSpPr>
          <p:spPr bwMode="auto">
            <a:xfrm>
              <a:off x="4717913" y="2050098"/>
              <a:ext cx="577850" cy="365125"/>
            </a:xfrm>
            <a:custGeom>
              <a:avLst/>
              <a:gdLst>
                <a:gd name="T0" fmla="*/ 1788 w 1818"/>
                <a:gd name="T1" fmla="*/ 217 h 1153"/>
                <a:gd name="T2" fmla="*/ 1679 w 1818"/>
                <a:gd name="T3" fmla="*/ 292 h 1153"/>
                <a:gd name="T4" fmla="*/ 1527 w 1818"/>
                <a:gd name="T5" fmla="*/ 318 h 1153"/>
                <a:gd name="T6" fmla="*/ 1407 w 1818"/>
                <a:gd name="T7" fmla="*/ 348 h 1153"/>
                <a:gd name="T8" fmla="*/ 1297 w 1818"/>
                <a:gd name="T9" fmla="*/ 431 h 1153"/>
                <a:gd name="T10" fmla="*/ 1208 w 1818"/>
                <a:gd name="T11" fmla="*/ 505 h 1153"/>
                <a:gd name="T12" fmla="*/ 1162 w 1818"/>
                <a:gd name="T13" fmla="*/ 518 h 1153"/>
                <a:gd name="T14" fmla="*/ 1211 w 1818"/>
                <a:gd name="T15" fmla="*/ 530 h 1153"/>
                <a:gd name="T16" fmla="*/ 1312 w 1818"/>
                <a:gd name="T17" fmla="*/ 569 h 1153"/>
                <a:gd name="T18" fmla="*/ 1404 w 1818"/>
                <a:gd name="T19" fmla="*/ 651 h 1153"/>
                <a:gd name="T20" fmla="*/ 1463 w 1818"/>
                <a:gd name="T21" fmla="*/ 799 h 1153"/>
                <a:gd name="T22" fmla="*/ 1443 w 1818"/>
                <a:gd name="T23" fmla="*/ 909 h 1153"/>
                <a:gd name="T24" fmla="*/ 1379 w 1818"/>
                <a:gd name="T25" fmla="*/ 987 h 1153"/>
                <a:gd name="T26" fmla="*/ 1298 w 1818"/>
                <a:gd name="T27" fmla="*/ 1042 h 1153"/>
                <a:gd name="T28" fmla="*/ 1234 w 1818"/>
                <a:gd name="T29" fmla="*/ 1081 h 1153"/>
                <a:gd name="T30" fmla="*/ 1174 w 1818"/>
                <a:gd name="T31" fmla="*/ 1153 h 1153"/>
                <a:gd name="T32" fmla="*/ 1012 w 1818"/>
                <a:gd name="T33" fmla="*/ 1081 h 1153"/>
                <a:gd name="T34" fmla="*/ 1096 w 1818"/>
                <a:gd name="T35" fmla="*/ 998 h 1153"/>
                <a:gd name="T36" fmla="*/ 1219 w 1818"/>
                <a:gd name="T37" fmla="*/ 910 h 1153"/>
                <a:gd name="T38" fmla="*/ 1264 w 1818"/>
                <a:gd name="T39" fmla="*/ 839 h 1153"/>
                <a:gd name="T40" fmla="*/ 1260 w 1818"/>
                <a:gd name="T41" fmla="*/ 749 h 1153"/>
                <a:gd name="T42" fmla="*/ 1202 w 1818"/>
                <a:gd name="T43" fmla="*/ 662 h 1153"/>
                <a:gd name="T44" fmla="*/ 1075 w 1818"/>
                <a:gd name="T45" fmla="*/ 608 h 1153"/>
                <a:gd name="T46" fmla="*/ 914 w 1818"/>
                <a:gd name="T47" fmla="*/ 614 h 1153"/>
                <a:gd name="T48" fmla="*/ 799 w 1818"/>
                <a:gd name="T49" fmla="*/ 662 h 1153"/>
                <a:gd name="T50" fmla="*/ 711 w 1818"/>
                <a:gd name="T51" fmla="*/ 707 h 1153"/>
                <a:gd name="T52" fmla="*/ 585 w 1818"/>
                <a:gd name="T53" fmla="*/ 703 h 1153"/>
                <a:gd name="T54" fmla="*/ 446 w 1818"/>
                <a:gd name="T55" fmla="*/ 667 h 1153"/>
                <a:gd name="T56" fmla="*/ 352 w 1818"/>
                <a:gd name="T57" fmla="*/ 708 h 1153"/>
                <a:gd name="T58" fmla="*/ 245 w 1818"/>
                <a:gd name="T59" fmla="*/ 801 h 1153"/>
                <a:gd name="T60" fmla="*/ 116 w 1818"/>
                <a:gd name="T61" fmla="*/ 858 h 1153"/>
                <a:gd name="T62" fmla="*/ 18 w 1818"/>
                <a:gd name="T63" fmla="*/ 860 h 1153"/>
                <a:gd name="T64" fmla="*/ 88 w 1818"/>
                <a:gd name="T65" fmla="*/ 569 h 1153"/>
                <a:gd name="T66" fmla="*/ 193 w 1818"/>
                <a:gd name="T67" fmla="*/ 551 h 1153"/>
                <a:gd name="T68" fmla="*/ 236 w 1818"/>
                <a:gd name="T69" fmla="*/ 500 h 1153"/>
                <a:gd name="T70" fmla="*/ 303 w 1818"/>
                <a:gd name="T71" fmla="*/ 435 h 1153"/>
                <a:gd name="T72" fmla="*/ 417 w 1818"/>
                <a:gd name="T73" fmla="*/ 412 h 1153"/>
                <a:gd name="T74" fmla="*/ 564 w 1818"/>
                <a:gd name="T75" fmla="*/ 447 h 1153"/>
                <a:gd name="T76" fmla="*/ 676 w 1818"/>
                <a:gd name="T77" fmla="*/ 491 h 1153"/>
                <a:gd name="T78" fmla="*/ 774 w 1818"/>
                <a:gd name="T79" fmla="*/ 470 h 1153"/>
                <a:gd name="T80" fmla="*/ 893 w 1818"/>
                <a:gd name="T81" fmla="*/ 447 h 1153"/>
                <a:gd name="T82" fmla="*/ 1052 w 1818"/>
                <a:gd name="T83" fmla="*/ 436 h 1153"/>
                <a:gd name="T84" fmla="*/ 1182 w 1818"/>
                <a:gd name="T85" fmla="*/ 367 h 1153"/>
                <a:gd name="T86" fmla="*/ 1313 w 1818"/>
                <a:gd name="T87" fmla="*/ 261 h 1153"/>
                <a:gd name="T88" fmla="*/ 1435 w 1818"/>
                <a:gd name="T89" fmla="*/ 199 h 1153"/>
                <a:gd name="T90" fmla="*/ 1585 w 1818"/>
                <a:gd name="T91" fmla="*/ 175 h 1153"/>
                <a:gd name="T92" fmla="*/ 1703 w 1818"/>
                <a:gd name="T93" fmla="*/ 134 h 1153"/>
                <a:gd name="T94" fmla="*/ 1777 w 1818"/>
                <a:gd name="T95" fmla="*/ 47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18" h="1153">
                  <a:moveTo>
                    <a:pt x="1818" y="0"/>
                  </a:moveTo>
                  <a:lnTo>
                    <a:pt x="1818" y="182"/>
                  </a:lnTo>
                  <a:lnTo>
                    <a:pt x="1806" y="198"/>
                  </a:lnTo>
                  <a:lnTo>
                    <a:pt x="1788" y="217"/>
                  </a:lnTo>
                  <a:lnTo>
                    <a:pt x="1766" y="237"/>
                  </a:lnTo>
                  <a:lnTo>
                    <a:pt x="1741" y="256"/>
                  </a:lnTo>
                  <a:lnTo>
                    <a:pt x="1712" y="275"/>
                  </a:lnTo>
                  <a:lnTo>
                    <a:pt x="1679" y="292"/>
                  </a:lnTo>
                  <a:lnTo>
                    <a:pt x="1645" y="307"/>
                  </a:lnTo>
                  <a:lnTo>
                    <a:pt x="1608" y="316"/>
                  </a:lnTo>
                  <a:lnTo>
                    <a:pt x="1568" y="320"/>
                  </a:lnTo>
                  <a:lnTo>
                    <a:pt x="1527" y="318"/>
                  </a:lnTo>
                  <a:lnTo>
                    <a:pt x="1497" y="316"/>
                  </a:lnTo>
                  <a:lnTo>
                    <a:pt x="1468" y="321"/>
                  </a:lnTo>
                  <a:lnTo>
                    <a:pt x="1437" y="332"/>
                  </a:lnTo>
                  <a:lnTo>
                    <a:pt x="1407" y="348"/>
                  </a:lnTo>
                  <a:lnTo>
                    <a:pt x="1379" y="366"/>
                  </a:lnTo>
                  <a:lnTo>
                    <a:pt x="1350" y="387"/>
                  </a:lnTo>
                  <a:lnTo>
                    <a:pt x="1324" y="409"/>
                  </a:lnTo>
                  <a:lnTo>
                    <a:pt x="1297" y="431"/>
                  </a:lnTo>
                  <a:lnTo>
                    <a:pt x="1273" y="453"/>
                  </a:lnTo>
                  <a:lnTo>
                    <a:pt x="1249" y="474"/>
                  </a:lnTo>
                  <a:lnTo>
                    <a:pt x="1227" y="491"/>
                  </a:lnTo>
                  <a:lnTo>
                    <a:pt x="1208" y="505"/>
                  </a:lnTo>
                  <a:lnTo>
                    <a:pt x="1190" y="513"/>
                  </a:lnTo>
                  <a:lnTo>
                    <a:pt x="1175" y="517"/>
                  </a:lnTo>
                  <a:lnTo>
                    <a:pt x="1164" y="517"/>
                  </a:lnTo>
                  <a:lnTo>
                    <a:pt x="1162" y="518"/>
                  </a:lnTo>
                  <a:lnTo>
                    <a:pt x="1167" y="520"/>
                  </a:lnTo>
                  <a:lnTo>
                    <a:pt x="1177" y="522"/>
                  </a:lnTo>
                  <a:lnTo>
                    <a:pt x="1192" y="526"/>
                  </a:lnTo>
                  <a:lnTo>
                    <a:pt x="1211" y="530"/>
                  </a:lnTo>
                  <a:lnTo>
                    <a:pt x="1234" y="536"/>
                  </a:lnTo>
                  <a:lnTo>
                    <a:pt x="1260" y="546"/>
                  </a:lnTo>
                  <a:lnTo>
                    <a:pt x="1285" y="556"/>
                  </a:lnTo>
                  <a:lnTo>
                    <a:pt x="1312" y="569"/>
                  </a:lnTo>
                  <a:lnTo>
                    <a:pt x="1338" y="586"/>
                  </a:lnTo>
                  <a:lnTo>
                    <a:pt x="1362" y="604"/>
                  </a:lnTo>
                  <a:lnTo>
                    <a:pt x="1385" y="626"/>
                  </a:lnTo>
                  <a:lnTo>
                    <a:pt x="1404" y="651"/>
                  </a:lnTo>
                  <a:lnTo>
                    <a:pt x="1428" y="692"/>
                  </a:lnTo>
                  <a:lnTo>
                    <a:pt x="1445" y="731"/>
                  </a:lnTo>
                  <a:lnTo>
                    <a:pt x="1456" y="766"/>
                  </a:lnTo>
                  <a:lnTo>
                    <a:pt x="1463" y="799"/>
                  </a:lnTo>
                  <a:lnTo>
                    <a:pt x="1464" y="830"/>
                  </a:lnTo>
                  <a:lnTo>
                    <a:pt x="1460" y="858"/>
                  </a:lnTo>
                  <a:lnTo>
                    <a:pt x="1454" y="885"/>
                  </a:lnTo>
                  <a:lnTo>
                    <a:pt x="1443" y="909"/>
                  </a:lnTo>
                  <a:lnTo>
                    <a:pt x="1430" y="932"/>
                  </a:lnTo>
                  <a:lnTo>
                    <a:pt x="1414" y="951"/>
                  </a:lnTo>
                  <a:lnTo>
                    <a:pt x="1397" y="971"/>
                  </a:lnTo>
                  <a:lnTo>
                    <a:pt x="1379" y="987"/>
                  </a:lnTo>
                  <a:lnTo>
                    <a:pt x="1359" y="1003"/>
                  </a:lnTo>
                  <a:lnTo>
                    <a:pt x="1338" y="1018"/>
                  </a:lnTo>
                  <a:lnTo>
                    <a:pt x="1319" y="1031"/>
                  </a:lnTo>
                  <a:lnTo>
                    <a:pt x="1298" y="1042"/>
                  </a:lnTo>
                  <a:lnTo>
                    <a:pt x="1280" y="1053"/>
                  </a:lnTo>
                  <a:lnTo>
                    <a:pt x="1263" y="1062"/>
                  </a:lnTo>
                  <a:lnTo>
                    <a:pt x="1248" y="1072"/>
                  </a:lnTo>
                  <a:lnTo>
                    <a:pt x="1234" y="1081"/>
                  </a:lnTo>
                  <a:lnTo>
                    <a:pt x="1216" y="1096"/>
                  </a:lnTo>
                  <a:lnTo>
                    <a:pt x="1200" y="1113"/>
                  </a:lnTo>
                  <a:lnTo>
                    <a:pt x="1186" y="1133"/>
                  </a:lnTo>
                  <a:lnTo>
                    <a:pt x="1174" y="1153"/>
                  </a:lnTo>
                  <a:lnTo>
                    <a:pt x="967" y="1153"/>
                  </a:lnTo>
                  <a:lnTo>
                    <a:pt x="982" y="1128"/>
                  </a:lnTo>
                  <a:lnTo>
                    <a:pt x="996" y="1102"/>
                  </a:lnTo>
                  <a:lnTo>
                    <a:pt x="1012" y="1081"/>
                  </a:lnTo>
                  <a:lnTo>
                    <a:pt x="1025" y="1060"/>
                  </a:lnTo>
                  <a:lnTo>
                    <a:pt x="1043" y="1041"/>
                  </a:lnTo>
                  <a:lnTo>
                    <a:pt x="1069" y="1020"/>
                  </a:lnTo>
                  <a:lnTo>
                    <a:pt x="1096" y="998"/>
                  </a:lnTo>
                  <a:lnTo>
                    <a:pt x="1128" y="977"/>
                  </a:lnTo>
                  <a:lnTo>
                    <a:pt x="1159" y="955"/>
                  </a:lnTo>
                  <a:lnTo>
                    <a:pt x="1191" y="932"/>
                  </a:lnTo>
                  <a:lnTo>
                    <a:pt x="1219" y="910"/>
                  </a:lnTo>
                  <a:lnTo>
                    <a:pt x="1242" y="887"/>
                  </a:lnTo>
                  <a:lnTo>
                    <a:pt x="1251" y="874"/>
                  </a:lnTo>
                  <a:lnTo>
                    <a:pt x="1258" y="858"/>
                  </a:lnTo>
                  <a:lnTo>
                    <a:pt x="1264" y="839"/>
                  </a:lnTo>
                  <a:lnTo>
                    <a:pt x="1267" y="818"/>
                  </a:lnTo>
                  <a:lnTo>
                    <a:pt x="1267" y="796"/>
                  </a:lnTo>
                  <a:lnTo>
                    <a:pt x="1264" y="773"/>
                  </a:lnTo>
                  <a:lnTo>
                    <a:pt x="1260" y="749"/>
                  </a:lnTo>
                  <a:lnTo>
                    <a:pt x="1250" y="726"/>
                  </a:lnTo>
                  <a:lnTo>
                    <a:pt x="1238" y="703"/>
                  </a:lnTo>
                  <a:lnTo>
                    <a:pt x="1221" y="683"/>
                  </a:lnTo>
                  <a:lnTo>
                    <a:pt x="1202" y="662"/>
                  </a:lnTo>
                  <a:lnTo>
                    <a:pt x="1176" y="644"/>
                  </a:lnTo>
                  <a:lnTo>
                    <a:pt x="1147" y="630"/>
                  </a:lnTo>
                  <a:lnTo>
                    <a:pt x="1113" y="617"/>
                  </a:lnTo>
                  <a:lnTo>
                    <a:pt x="1075" y="608"/>
                  </a:lnTo>
                  <a:lnTo>
                    <a:pt x="1029" y="603"/>
                  </a:lnTo>
                  <a:lnTo>
                    <a:pt x="988" y="603"/>
                  </a:lnTo>
                  <a:lnTo>
                    <a:pt x="949" y="607"/>
                  </a:lnTo>
                  <a:lnTo>
                    <a:pt x="914" y="614"/>
                  </a:lnTo>
                  <a:lnTo>
                    <a:pt x="881" y="625"/>
                  </a:lnTo>
                  <a:lnTo>
                    <a:pt x="852" y="636"/>
                  </a:lnTo>
                  <a:lnTo>
                    <a:pt x="824" y="649"/>
                  </a:lnTo>
                  <a:lnTo>
                    <a:pt x="799" y="662"/>
                  </a:lnTo>
                  <a:lnTo>
                    <a:pt x="775" y="675"/>
                  </a:lnTo>
                  <a:lnTo>
                    <a:pt x="753" y="688"/>
                  </a:lnTo>
                  <a:lnTo>
                    <a:pt x="731" y="698"/>
                  </a:lnTo>
                  <a:lnTo>
                    <a:pt x="711" y="707"/>
                  </a:lnTo>
                  <a:lnTo>
                    <a:pt x="691" y="712"/>
                  </a:lnTo>
                  <a:lnTo>
                    <a:pt x="655" y="714"/>
                  </a:lnTo>
                  <a:lnTo>
                    <a:pt x="620" y="711"/>
                  </a:lnTo>
                  <a:lnTo>
                    <a:pt x="585" y="703"/>
                  </a:lnTo>
                  <a:lnTo>
                    <a:pt x="551" y="694"/>
                  </a:lnTo>
                  <a:lnTo>
                    <a:pt x="517" y="684"/>
                  </a:lnTo>
                  <a:lnTo>
                    <a:pt x="482" y="674"/>
                  </a:lnTo>
                  <a:lnTo>
                    <a:pt x="446" y="667"/>
                  </a:lnTo>
                  <a:lnTo>
                    <a:pt x="423" y="667"/>
                  </a:lnTo>
                  <a:lnTo>
                    <a:pt x="400" y="675"/>
                  </a:lnTo>
                  <a:lnTo>
                    <a:pt x="376" y="689"/>
                  </a:lnTo>
                  <a:lnTo>
                    <a:pt x="352" y="708"/>
                  </a:lnTo>
                  <a:lnTo>
                    <a:pt x="327" y="730"/>
                  </a:lnTo>
                  <a:lnTo>
                    <a:pt x="301" y="753"/>
                  </a:lnTo>
                  <a:lnTo>
                    <a:pt x="274" y="777"/>
                  </a:lnTo>
                  <a:lnTo>
                    <a:pt x="245" y="801"/>
                  </a:lnTo>
                  <a:lnTo>
                    <a:pt x="215" y="822"/>
                  </a:lnTo>
                  <a:lnTo>
                    <a:pt x="182" y="839"/>
                  </a:lnTo>
                  <a:lnTo>
                    <a:pt x="147" y="851"/>
                  </a:lnTo>
                  <a:lnTo>
                    <a:pt x="116" y="858"/>
                  </a:lnTo>
                  <a:lnTo>
                    <a:pt x="87" y="863"/>
                  </a:lnTo>
                  <a:lnTo>
                    <a:pt x="61" y="864"/>
                  </a:lnTo>
                  <a:lnTo>
                    <a:pt x="38" y="863"/>
                  </a:lnTo>
                  <a:lnTo>
                    <a:pt x="18" y="860"/>
                  </a:lnTo>
                  <a:lnTo>
                    <a:pt x="0" y="856"/>
                  </a:lnTo>
                  <a:lnTo>
                    <a:pt x="0" y="556"/>
                  </a:lnTo>
                  <a:lnTo>
                    <a:pt x="41" y="564"/>
                  </a:lnTo>
                  <a:lnTo>
                    <a:pt x="88" y="569"/>
                  </a:lnTo>
                  <a:lnTo>
                    <a:pt x="138" y="568"/>
                  </a:lnTo>
                  <a:lnTo>
                    <a:pt x="159" y="565"/>
                  </a:lnTo>
                  <a:lnTo>
                    <a:pt x="178" y="559"/>
                  </a:lnTo>
                  <a:lnTo>
                    <a:pt x="193" y="551"/>
                  </a:lnTo>
                  <a:lnTo>
                    <a:pt x="205" y="540"/>
                  </a:lnTo>
                  <a:lnTo>
                    <a:pt x="215" y="528"/>
                  </a:lnTo>
                  <a:lnTo>
                    <a:pt x="226" y="515"/>
                  </a:lnTo>
                  <a:lnTo>
                    <a:pt x="236" y="500"/>
                  </a:lnTo>
                  <a:lnTo>
                    <a:pt x="248" y="484"/>
                  </a:lnTo>
                  <a:lnTo>
                    <a:pt x="262" y="469"/>
                  </a:lnTo>
                  <a:lnTo>
                    <a:pt x="280" y="452"/>
                  </a:lnTo>
                  <a:lnTo>
                    <a:pt x="303" y="435"/>
                  </a:lnTo>
                  <a:lnTo>
                    <a:pt x="326" y="424"/>
                  </a:lnTo>
                  <a:lnTo>
                    <a:pt x="353" y="417"/>
                  </a:lnTo>
                  <a:lnTo>
                    <a:pt x="383" y="412"/>
                  </a:lnTo>
                  <a:lnTo>
                    <a:pt x="417" y="412"/>
                  </a:lnTo>
                  <a:lnTo>
                    <a:pt x="452" y="414"/>
                  </a:lnTo>
                  <a:lnTo>
                    <a:pt x="489" y="422"/>
                  </a:lnTo>
                  <a:lnTo>
                    <a:pt x="527" y="432"/>
                  </a:lnTo>
                  <a:lnTo>
                    <a:pt x="564" y="447"/>
                  </a:lnTo>
                  <a:lnTo>
                    <a:pt x="601" y="468"/>
                  </a:lnTo>
                  <a:lnTo>
                    <a:pt x="627" y="480"/>
                  </a:lnTo>
                  <a:lnTo>
                    <a:pt x="651" y="487"/>
                  </a:lnTo>
                  <a:lnTo>
                    <a:pt x="676" y="491"/>
                  </a:lnTo>
                  <a:lnTo>
                    <a:pt x="700" y="488"/>
                  </a:lnTo>
                  <a:lnTo>
                    <a:pt x="724" y="484"/>
                  </a:lnTo>
                  <a:lnTo>
                    <a:pt x="748" y="477"/>
                  </a:lnTo>
                  <a:lnTo>
                    <a:pt x="774" y="470"/>
                  </a:lnTo>
                  <a:lnTo>
                    <a:pt x="800" y="463"/>
                  </a:lnTo>
                  <a:lnTo>
                    <a:pt x="829" y="455"/>
                  </a:lnTo>
                  <a:lnTo>
                    <a:pt x="859" y="449"/>
                  </a:lnTo>
                  <a:lnTo>
                    <a:pt x="893" y="447"/>
                  </a:lnTo>
                  <a:lnTo>
                    <a:pt x="931" y="447"/>
                  </a:lnTo>
                  <a:lnTo>
                    <a:pt x="974" y="448"/>
                  </a:lnTo>
                  <a:lnTo>
                    <a:pt x="1014" y="443"/>
                  </a:lnTo>
                  <a:lnTo>
                    <a:pt x="1052" y="436"/>
                  </a:lnTo>
                  <a:lnTo>
                    <a:pt x="1087" y="424"/>
                  </a:lnTo>
                  <a:lnTo>
                    <a:pt x="1119" y="408"/>
                  </a:lnTo>
                  <a:lnTo>
                    <a:pt x="1151" y="389"/>
                  </a:lnTo>
                  <a:lnTo>
                    <a:pt x="1182" y="367"/>
                  </a:lnTo>
                  <a:lnTo>
                    <a:pt x="1214" y="343"/>
                  </a:lnTo>
                  <a:lnTo>
                    <a:pt x="1245" y="316"/>
                  </a:lnTo>
                  <a:lnTo>
                    <a:pt x="1279" y="287"/>
                  </a:lnTo>
                  <a:lnTo>
                    <a:pt x="1313" y="261"/>
                  </a:lnTo>
                  <a:lnTo>
                    <a:pt x="1344" y="239"/>
                  </a:lnTo>
                  <a:lnTo>
                    <a:pt x="1375" y="222"/>
                  </a:lnTo>
                  <a:lnTo>
                    <a:pt x="1405" y="209"/>
                  </a:lnTo>
                  <a:lnTo>
                    <a:pt x="1435" y="199"/>
                  </a:lnTo>
                  <a:lnTo>
                    <a:pt x="1468" y="191"/>
                  </a:lnTo>
                  <a:lnTo>
                    <a:pt x="1503" y="185"/>
                  </a:lnTo>
                  <a:lnTo>
                    <a:pt x="1541" y="180"/>
                  </a:lnTo>
                  <a:lnTo>
                    <a:pt x="1585" y="175"/>
                  </a:lnTo>
                  <a:lnTo>
                    <a:pt x="1633" y="169"/>
                  </a:lnTo>
                  <a:lnTo>
                    <a:pt x="1659" y="163"/>
                  </a:lnTo>
                  <a:lnTo>
                    <a:pt x="1682" y="151"/>
                  </a:lnTo>
                  <a:lnTo>
                    <a:pt x="1703" y="134"/>
                  </a:lnTo>
                  <a:lnTo>
                    <a:pt x="1724" y="113"/>
                  </a:lnTo>
                  <a:lnTo>
                    <a:pt x="1743" y="92"/>
                  </a:lnTo>
                  <a:lnTo>
                    <a:pt x="1760" y="69"/>
                  </a:lnTo>
                  <a:lnTo>
                    <a:pt x="1777" y="47"/>
                  </a:lnTo>
                  <a:lnTo>
                    <a:pt x="1793" y="27"/>
                  </a:lnTo>
                  <a:lnTo>
                    <a:pt x="1806" y="10"/>
                  </a:lnTo>
                  <a:lnTo>
                    <a:pt x="1818"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40" name="Freeform 60"/>
            <p:cNvSpPr>
              <a:spLocks/>
            </p:cNvSpPr>
            <p:nvPr/>
          </p:nvSpPr>
          <p:spPr bwMode="auto">
            <a:xfrm>
              <a:off x="4760775" y="2058036"/>
              <a:ext cx="49213" cy="49213"/>
            </a:xfrm>
            <a:custGeom>
              <a:avLst/>
              <a:gdLst>
                <a:gd name="T0" fmla="*/ 78 w 158"/>
                <a:gd name="T1" fmla="*/ 0 h 158"/>
                <a:gd name="T2" fmla="*/ 100 w 158"/>
                <a:gd name="T3" fmla="*/ 2 h 158"/>
                <a:gd name="T4" fmla="*/ 118 w 158"/>
                <a:gd name="T5" fmla="*/ 11 h 158"/>
                <a:gd name="T6" fmla="*/ 135 w 158"/>
                <a:gd name="T7" fmla="*/ 23 h 158"/>
                <a:gd name="T8" fmla="*/ 147 w 158"/>
                <a:gd name="T9" fmla="*/ 40 h 158"/>
                <a:gd name="T10" fmla="*/ 155 w 158"/>
                <a:gd name="T11" fmla="*/ 58 h 158"/>
                <a:gd name="T12" fmla="*/ 158 w 158"/>
                <a:gd name="T13" fmla="*/ 80 h 158"/>
                <a:gd name="T14" fmla="*/ 155 w 158"/>
                <a:gd name="T15" fmla="*/ 100 h 158"/>
                <a:gd name="T16" fmla="*/ 147 w 158"/>
                <a:gd name="T17" fmla="*/ 120 h 158"/>
                <a:gd name="T18" fmla="*/ 135 w 158"/>
                <a:gd name="T19" fmla="*/ 135 h 158"/>
                <a:gd name="T20" fmla="*/ 118 w 158"/>
                <a:gd name="T21" fmla="*/ 148 h 158"/>
                <a:gd name="T22" fmla="*/ 100 w 158"/>
                <a:gd name="T23" fmla="*/ 156 h 158"/>
                <a:gd name="T24" fmla="*/ 78 w 158"/>
                <a:gd name="T25" fmla="*/ 158 h 158"/>
                <a:gd name="T26" fmla="*/ 58 w 158"/>
                <a:gd name="T27" fmla="*/ 156 h 158"/>
                <a:gd name="T28" fmla="*/ 38 w 158"/>
                <a:gd name="T29" fmla="*/ 148 h 158"/>
                <a:gd name="T30" fmla="*/ 23 w 158"/>
                <a:gd name="T31" fmla="*/ 135 h 158"/>
                <a:gd name="T32" fmla="*/ 11 w 158"/>
                <a:gd name="T33" fmla="*/ 120 h 158"/>
                <a:gd name="T34" fmla="*/ 2 w 158"/>
                <a:gd name="T35" fmla="*/ 100 h 158"/>
                <a:gd name="T36" fmla="*/ 0 w 158"/>
                <a:gd name="T37" fmla="*/ 80 h 158"/>
                <a:gd name="T38" fmla="*/ 2 w 158"/>
                <a:gd name="T39" fmla="*/ 58 h 158"/>
                <a:gd name="T40" fmla="*/ 11 w 158"/>
                <a:gd name="T41" fmla="*/ 40 h 158"/>
                <a:gd name="T42" fmla="*/ 23 w 158"/>
                <a:gd name="T43" fmla="*/ 23 h 158"/>
                <a:gd name="T44" fmla="*/ 38 w 158"/>
                <a:gd name="T45" fmla="*/ 11 h 158"/>
                <a:gd name="T46" fmla="*/ 58 w 158"/>
                <a:gd name="T47" fmla="*/ 2 h 158"/>
                <a:gd name="T48" fmla="*/ 78 w 158"/>
                <a:gd name="T4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158">
                  <a:moveTo>
                    <a:pt x="78" y="0"/>
                  </a:moveTo>
                  <a:lnTo>
                    <a:pt x="100" y="2"/>
                  </a:lnTo>
                  <a:lnTo>
                    <a:pt x="118" y="11"/>
                  </a:lnTo>
                  <a:lnTo>
                    <a:pt x="135" y="23"/>
                  </a:lnTo>
                  <a:lnTo>
                    <a:pt x="147" y="40"/>
                  </a:lnTo>
                  <a:lnTo>
                    <a:pt x="155" y="58"/>
                  </a:lnTo>
                  <a:lnTo>
                    <a:pt x="158" y="80"/>
                  </a:lnTo>
                  <a:lnTo>
                    <a:pt x="155" y="100"/>
                  </a:lnTo>
                  <a:lnTo>
                    <a:pt x="147" y="120"/>
                  </a:lnTo>
                  <a:lnTo>
                    <a:pt x="135" y="135"/>
                  </a:lnTo>
                  <a:lnTo>
                    <a:pt x="118" y="148"/>
                  </a:lnTo>
                  <a:lnTo>
                    <a:pt x="100" y="156"/>
                  </a:lnTo>
                  <a:lnTo>
                    <a:pt x="78" y="158"/>
                  </a:lnTo>
                  <a:lnTo>
                    <a:pt x="58" y="156"/>
                  </a:lnTo>
                  <a:lnTo>
                    <a:pt x="38" y="148"/>
                  </a:lnTo>
                  <a:lnTo>
                    <a:pt x="23" y="135"/>
                  </a:lnTo>
                  <a:lnTo>
                    <a:pt x="11" y="120"/>
                  </a:lnTo>
                  <a:lnTo>
                    <a:pt x="2" y="100"/>
                  </a:lnTo>
                  <a:lnTo>
                    <a:pt x="0" y="80"/>
                  </a:lnTo>
                  <a:lnTo>
                    <a:pt x="2" y="58"/>
                  </a:lnTo>
                  <a:lnTo>
                    <a:pt x="11" y="40"/>
                  </a:lnTo>
                  <a:lnTo>
                    <a:pt x="23" y="23"/>
                  </a:lnTo>
                  <a:lnTo>
                    <a:pt x="38" y="11"/>
                  </a:lnTo>
                  <a:lnTo>
                    <a:pt x="58" y="2"/>
                  </a:lnTo>
                  <a:lnTo>
                    <a:pt x="78" y="0"/>
                  </a:lnTo>
                  <a:close/>
                </a:path>
              </a:pathLst>
            </a:custGeom>
            <a:solidFill>
              <a:srgbClr val="F7C2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41" name="Freeform 61"/>
            <p:cNvSpPr>
              <a:spLocks/>
            </p:cNvSpPr>
            <p:nvPr/>
          </p:nvSpPr>
          <p:spPr bwMode="auto">
            <a:xfrm>
              <a:off x="4867138" y="2335848"/>
              <a:ext cx="50800" cy="49213"/>
            </a:xfrm>
            <a:custGeom>
              <a:avLst/>
              <a:gdLst>
                <a:gd name="T0" fmla="*/ 80 w 158"/>
                <a:gd name="T1" fmla="*/ 0 h 159"/>
                <a:gd name="T2" fmla="*/ 100 w 158"/>
                <a:gd name="T3" fmla="*/ 4 h 159"/>
                <a:gd name="T4" fmla="*/ 120 w 158"/>
                <a:gd name="T5" fmla="*/ 11 h 159"/>
                <a:gd name="T6" fmla="*/ 135 w 158"/>
                <a:gd name="T7" fmla="*/ 25 h 159"/>
                <a:gd name="T8" fmla="*/ 147 w 158"/>
                <a:gd name="T9" fmla="*/ 40 h 159"/>
                <a:gd name="T10" fmla="*/ 156 w 158"/>
                <a:gd name="T11" fmla="*/ 60 h 159"/>
                <a:gd name="T12" fmla="*/ 158 w 158"/>
                <a:gd name="T13" fmla="*/ 80 h 159"/>
                <a:gd name="T14" fmla="*/ 156 w 158"/>
                <a:gd name="T15" fmla="*/ 101 h 159"/>
                <a:gd name="T16" fmla="*/ 147 w 158"/>
                <a:gd name="T17" fmla="*/ 120 h 159"/>
                <a:gd name="T18" fmla="*/ 135 w 158"/>
                <a:gd name="T19" fmla="*/ 136 h 159"/>
                <a:gd name="T20" fmla="*/ 120 w 158"/>
                <a:gd name="T21" fmla="*/ 148 h 159"/>
                <a:gd name="T22" fmla="*/ 100 w 158"/>
                <a:gd name="T23" fmla="*/ 156 h 159"/>
                <a:gd name="T24" fmla="*/ 80 w 158"/>
                <a:gd name="T25" fmla="*/ 159 h 159"/>
                <a:gd name="T26" fmla="*/ 58 w 158"/>
                <a:gd name="T27" fmla="*/ 156 h 159"/>
                <a:gd name="T28" fmla="*/ 40 w 158"/>
                <a:gd name="T29" fmla="*/ 148 h 159"/>
                <a:gd name="T30" fmla="*/ 23 w 158"/>
                <a:gd name="T31" fmla="*/ 136 h 159"/>
                <a:gd name="T32" fmla="*/ 11 w 158"/>
                <a:gd name="T33" fmla="*/ 120 h 159"/>
                <a:gd name="T34" fmla="*/ 4 w 158"/>
                <a:gd name="T35" fmla="*/ 101 h 159"/>
                <a:gd name="T36" fmla="*/ 0 w 158"/>
                <a:gd name="T37" fmla="*/ 80 h 159"/>
                <a:gd name="T38" fmla="*/ 4 w 158"/>
                <a:gd name="T39" fmla="*/ 60 h 159"/>
                <a:gd name="T40" fmla="*/ 11 w 158"/>
                <a:gd name="T41" fmla="*/ 40 h 159"/>
                <a:gd name="T42" fmla="*/ 23 w 158"/>
                <a:gd name="T43" fmla="*/ 25 h 159"/>
                <a:gd name="T44" fmla="*/ 40 w 158"/>
                <a:gd name="T45" fmla="*/ 11 h 159"/>
                <a:gd name="T46" fmla="*/ 58 w 158"/>
                <a:gd name="T47" fmla="*/ 4 h 159"/>
                <a:gd name="T48" fmla="*/ 80 w 158"/>
                <a:gd name="T4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159">
                  <a:moveTo>
                    <a:pt x="80" y="0"/>
                  </a:moveTo>
                  <a:lnTo>
                    <a:pt x="100" y="4"/>
                  </a:lnTo>
                  <a:lnTo>
                    <a:pt x="120" y="11"/>
                  </a:lnTo>
                  <a:lnTo>
                    <a:pt x="135" y="25"/>
                  </a:lnTo>
                  <a:lnTo>
                    <a:pt x="147" y="40"/>
                  </a:lnTo>
                  <a:lnTo>
                    <a:pt x="156" y="60"/>
                  </a:lnTo>
                  <a:lnTo>
                    <a:pt x="158" y="80"/>
                  </a:lnTo>
                  <a:lnTo>
                    <a:pt x="156" y="101"/>
                  </a:lnTo>
                  <a:lnTo>
                    <a:pt x="147" y="120"/>
                  </a:lnTo>
                  <a:lnTo>
                    <a:pt x="135" y="136"/>
                  </a:lnTo>
                  <a:lnTo>
                    <a:pt x="120" y="148"/>
                  </a:lnTo>
                  <a:lnTo>
                    <a:pt x="100" y="156"/>
                  </a:lnTo>
                  <a:lnTo>
                    <a:pt x="80" y="159"/>
                  </a:lnTo>
                  <a:lnTo>
                    <a:pt x="58" y="156"/>
                  </a:lnTo>
                  <a:lnTo>
                    <a:pt x="40" y="148"/>
                  </a:lnTo>
                  <a:lnTo>
                    <a:pt x="23" y="136"/>
                  </a:lnTo>
                  <a:lnTo>
                    <a:pt x="11" y="120"/>
                  </a:lnTo>
                  <a:lnTo>
                    <a:pt x="4" y="101"/>
                  </a:lnTo>
                  <a:lnTo>
                    <a:pt x="0" y="80"/>
                  </a:lnTo>
                  <a:lnTo>
                    <a:pt x="4" y="60"/>
                  </a:lnTo>
                  <a:lnTo>
                    <a:pt x="11" y="40"/>
                  </a:lnTo>
                  <a:lnTo>
                    <a:pt x="23" y="25"/>
                  </a:lnTo>
                  <a:lnTo>
                    <a:pt x="40" y="11"/>
                  </a:lnTo>
                  <a:lnTo>
                    <a:pt x="58" y="4"/>
                  </a:lnTo>
                  <a:lnTo>
                    <a:pt x="80" y="0"/>
                  </a:lnTo>
                  <a:close/>
                </a:path>
              </a:pathLst>
            </a:custGeom>
            <a:solidFill>
              <a:srgbClr val="F7C2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42" name="Freeform 62"/>
            <p:cNvSpPr>
              <a:spLocks/>
            </p:cNvSpPr>
            <p:nvPr/>
          </p:nvSpPr>
          <p:spPr bwMode="auto">
            <a:xfrm>
              <a:off x="4952863" y="2097723"/>
              <a:ext cx="49213" cy="50800"/>
            </a:xfrm>
            <a:custGeom>
              <a:avLst/>
              <a:gdLst>
                <a:gd name="T0" fmla="*/ 78 w 157"/>
                <a:gd name="T1" fmla="*/ 0 h 158"/>
                <a:gd name="T2" fmla="*/ 99 w 157"/>
                <a:gd name="T3" fmla="*/ 2 h 158"/>
                <a:gd name="T4" fmla="*/ 118 w 157"/>
                <a:gd name="T5" fmla="*/ 11 h 158"/>
                <a:gd name="T6" fmla="*/ 134 w 157"/>
                <a:gd name="T7" fmla="*/ 23 h 158"/>
                <a:gd name="T8" fmla="*/ 147 w 157"/>
                <a:gd name="T9" fmla="*/ 39 h 158"/>
                <a:gd name="T10" fmla="*/ 154 w 157"/>
                <a:gd name="T11" fmla="*/ 58 h 158"/>
                <a:gd name="T12" fmla="*/ 157 w 157"/>
                <a:gd name="T13" fmla="*/ 79 h 158"/>
                <a:gd name="T14" fmla="*/ 154 w 157"/>
                <a:gd name="T15" fmla="*/ 100 h 158"/>
                <a:gd name="T16" fmla="*/ 147 w 157"/>
                <a:gd name="T17" fmla="*/ 118 h 158"/>
                <a:gd name="T18" fmla="*/ 134 w 157"/>
                <a:gd name="T19" fmla="*/ 135 h 158"/>
                <a:gd name="T20" fmla="*/ 118 w 157"/>
                <a:gd name="T21" fmla="*/ 147 h 158"/>
                <a:gd name="T22" fmla="*/ 99 w 157"/>
                <a:gd name="T23" fmla="*/ 155 h 158"/>
                <a:gd name="T24" fmla="*/ 78 w 157"/>
                <a:gd name="T25" fmla="*/ 158 h 158"/>
                <a:gd name="T26" fmla="*/ 58 w 157"/>
                <a:gd name="T27" fmla="*/ 155 h 158"/>
                <a:gd name="T28" fmla="*/ 38 w 157"/>
                <a:gd name="T29" fmla="*/ 147 h 158"/>
                <a:gd name="T30" fmla="*/ 22 w 157"/>
                <a:gd name="T31" fmla="*/ 135 h 158"/>
                <a:gd name="T32" fmla="*/ 10 w 157"/>
                <a:gd name="T33" fmla="*/ 118 h 158"/>
                <a:gd name="T34" fmla="*/ 2 w 157"/>
                <a:gd name="T35" fmla="*/ 100 h 158"/>
                <a:gd name="T36" fmla="*/ 0 w 157"/>
                <a:gd name="T37" fmla="*/ 79 h 158"/>
                <a:gd name="T38" fmla="*/ 2 w 157"/>
                <a:gd name="T39" fmla="*/ 58 h 158"/>
                <a:gd name="T40" fmla="*/ 10 w 157"/>
                <a:gd name="T41" fmla="*/ 39 h 158"/>
                <a:gd name="T42" fmla="*/ 22 w 157"/>
                <a:gd name="T43" fmla="*/ 23 h 158"/>
                <a:gd name="T44" fmla="*/ 38 w 157"/>
                <a:gd name="T45" fmla="*/ 11 h 158"/>
                <a:gd name="T46" fmla="*/ 58 w 157"/>
                <a:gd name="T47" fmla="*/ 2 h 158"/>
                <a:gd name="T48" fmla="*/ 78 w 157"/>
                <a:gd name="T4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8">
                  <a:moveTo>
                    <a:pt x="78" y="0"/>
                  </a:moveTo>
                  <a:lnTo>
                    <a:pt x="99" y="2"/>
                  </a:lnTo>
                  <a:lnTo>
                    <a:pt x="118" y="11"/>
                  </a:lnTo>
                  <a:lnTo>
                    <a:pt x="134" y="23"/>
                  </a:lnTo>
                  <a:lnTo>
                    <a:pt x="147" y="39"/>
                  </a:lnTo>
                  <a:lnTo>
                    <a:pt x="154" y="58"/>
                  </a:lnTo>
                  <a:lnTo>
                    <a:pt x="157" y="79"/>
                  </a:lnTo>
                  <a:lnTo>
                    <a:pt x="154" y="100"/>
                  </a:lnTo>
                  <a:lnTo>
                    <a:pt x="147" y="118"/>
                  </a:lnTo>
                  <a:lnTo>
                    <a:pt x="134" y="135"/>
                  </a:lnTo>
                  <a:lnTo>
                    <a:pt x="118" y="147"/>
                  </a:lnTo>
                  <a:lnTo>
                    <a:pt x="99" y="155"/>
                  </a:lnTo>
                  <a:lnTo>
                    <a:pt x="78" y="158"/>
                  </a:lnTo>
                  <a:lnTo>
                    <a:pt x="58" y="155"/>
                  </a:lnTo>
                  <a:lnTo>
                    <a:pt x="38" y="147"/>
                  </a:lnTo>
                  <a:lnTo>
                    <a:pt x="22" y="135"/>
                  </a:lnTo>
                  <a:lnTo>
                    <a:pt x="10" y="118"/>
                  </a:lnTo>
                  <a:lnTo>
                    <a:pt x="2" y="100"/>
                  </a:lnTo>
                  <a:lnTo>
                    <a:pt x="0" y="79"/>
                  </a:lnTo>
                  <a:lnTo>
                    <a:pt x="2" y="58"/>
                  </a:lnTo>
                  <a:lnTo>
                    <a:pt x="10" y="39"/>
                  </a:lnTo>
                  <a:lnTo>
                    <a:pt x="22" y="23"/>
                  </a:lnTo>
                  <a:lnTo>
                    <a:pt x="38" y="11"/>
                  </a:lnTo>
                  <a:lnTo>
                    <a:pt x="58" y="2"/>
                  </a:lnTo>
                  <a:lnTo>
                    <a:pt x="78" y="0"/>
                  </a:lnTo>
                  <a:close/>
                </a:path>
              </a:pathLst>
            </a:custGeom>
            <a:solidFill>
              <a:srgbClr val="FC8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nvGrpSpPr>
          <p:cNvPr id="43" name="Group 42"/>
          <p:cNvGrpSpPr>
            <a:grpSpLocks noChangeAspect="1"/>
          </p:cNvGrpSpPr>
          <p:nvPr/>
        </p:nvGrpSpPr>
        <p:grpSpPr>
          <a:xfrm>
            <a:off x="6396610" y="3453876"/>
            <a:ext cx="806450" cy="606425"/>
            <a:chOff x="13526537" y="1923098"/>
            <a:chExt cx="806450" cy="606425"/>
          </a:xfrm>
        </p:grpSpPr>
        <p:sp useBgFill="1">
          <p:nvSpPr>
            <p:cNvPr id="44" name="Rectangle 126"/>
            <p:cNvSpPr>
              <a:spLocks noChangeArrowheads="1"/>
            </p:cNvSpPr>
            <p:nvPr/>
          </p:nvSpPr>
          <p:spPr bwMode="auto">
            <a:xfrm>
              <a:off x="13526537" y="1923098"/>
              <a:ext cx="806450" cy="606425"/>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45" name="Freeform 127"/>
            <p:cNvSpPr>
              <a:spLocks noEditPoints="1"/>
            </p:cNvSpPr>
            <p:nvPr/>
          </p:nvSpPr>
          <p:spPr bwMode="auto">
            <a:xfrm>
              <a:off x="13564637" y="1961198"/>
              <a:ext cx="730250" cy="530225"/>
            </a:xfrm>
            <a:custGeom>
              <a:avLst/>
              <a:gdLst>
                <a:gd name="T0" fmla="*/ 120 w 2298"/>
                <a:gd name="T1" fmla="*/ 119 h 1670"/>
                <a:gd name="T2" fmla="*/ 120 w 2298"/>
                <a:gd name="T3" fmla="*/ 1551 h 1670"/>
                <a:gd name="T4" fmla="*/ 2178 w 2298"/>
                <a:gd name="T5" fmla="*/ 1551 h 1670"/>
                <a:gd name="T6" fmla="*/ 2178 w 2298"/>
                <a:gd name="T7" fmla="*/ 119 h 1670"/>
                <a:gd name="T8" fmla="*/ 120 w 2298"/>
                <a:gd name="T9" fmla="*/ 119 h 1670"/>
                <a:gd name="T10" fmla="*/ 0 w 2298"/>
                <a:gd name="T11" fmla="*/ 0 h 1670"/>
                <a:gd name="T12" fmla="*/ 2298 w 2298"/>
                <a:gd name="T13" fmla="*/ 0 h 1670"/>
                <a:gd name="T14" fmla="*/ 2298 w 2298"/>
                <a:gd name="T15" fmla="*/ 1670 h 1670"/>
                <a:gd name="T16" fmla="*/ 0 w 2298"/>
                <a:gd name="T17" fmla="*/ 1670 h 1670"/>
                <a:gd name="T18" fmla="*/ 0 w 2298"/>
                <a:gd name="T19"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8" h="1670">
                  <a:moveTo>
                    <a:pt x="120" y="119"/>
                  </a:moveTo>
                  <a:lnTo>
                    <a:pt x="120" y="1551"/>
                  </a:lnTo>
                  <a:lnTo>
                    <a:pt x="2178" y="1551"/>
                  </a:lnTo>
                  <a:lnTo>
                    <a:pt x="2178" y="119"/>
                  </a:lnTo>
                  <a:lnTo>
                    <a:pt x="120" y="119"/>
                  </a:lnTo>
                  <a:close/>
                  <a:moveTo>
                    <a:pt x="0" y="0"/>
                  </a:moveTo>
                  <a:lnTo>
                    <a:pt x="2298" y="0"/>
                  </a:lnTo>
                  <a:lnTo>
                    <a:pt x="2298" y="1670"/>
                  </a:lnTo>
                  <a:lnTo>
                    <a:pt x="0" y="167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46" name="Rectangle 128"/>
            <p:cNvSpPr>
              <a:spLocks noChangeArrowheads="1"/>
            </p:cNvSpPr>
            <p:nvPr/>
          </p:nvSpPr>
          <p:spPr bwMode="auto">
            <a:xfrm>
              <a:off x="13640837" y="2037398"/>
              <a:ext cx="577850" cy="377825"/>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47" name="Freeform 129"/>
            <p:cNvSpPr>
              <a:spLocks/>
            </p:cNvSpPr>
            <p:nvPr/>
          </p:nvSpPr>
          <p:spPr bwMode="auto">
            <a:xfrm>
              <a:off x="13640837" y="2226311"/>
              <a:ext cx="369888" cy="188913"/>
            </a:xfrm>
            <a:custGeom>
              <a:avLst/>
              <a:gdLst>
                <a:gd name="T0" fmla="*/ 225 w 1164"/>
                <a:gd name="T1" fmla="*/ 0 h 594"/>
                <a:gd name="T2" fmla="*/ 283 w 1164"/>
                <a:gd name="T3" fmla="*/ 2 h 594"/>
                <a:gd name="T4" fmla="*/ 343 w 1164"/>
                <a:gd name="T5" fmla="*/ 6 h 594"/>
                <a:gd name="T6" fmla="*/ 406 w 1164"/>
                <a:gd name="T7" fmla="*/ 16 h 594"/>
                <a:gd name="T8" fmla="*/ 473 w 1164"/>
                <a:gd name="T9" fmla="*/ 29 h 594"/>
                <a:gd name="T10" fmla="*/ 540 w 1164"/>
                <a:gd name="T11" fmla="*/ 49 h 594"/>
                <a:gd name="T12" fmla="*/ 610 w 1164"/>
                <a:gd name="T13" fmla="*/ 73 h 594"/>
                <a:gd name="T14" fmla="*/ 683 w 1164"/>
                <a:gd name="T15" fmla="*/ 104 h 594"/>
                <a:gd name="T16" fmla="*/ 746 w 1164"/>
                <a:gd name="T17" fmla="*/ 137 h 594"/>
                <a:gd name="T18" fmla="*/ 804 w 1164"/>
                <a:gd name="T19" fmla="*/ 172 h 594"/>
                <a:gd name="T20" fmla="*/ 858 w 1164"/>
                <a:gd name="T21" fmla="*/ 211 h 594"/>
                <a:gd name="T22" fmla="*/ 907 w 1164"/>
                <a:gd name="T23" fmla="*/ 249 h 594"/>
                <a:gd name="T24" fmla="*/ 950 w 1164"/>
                <a:gd name="T25" fmla="*/ 291 h 594"/>
                <a:gd name="T26" fmla="*/ 990 w 1164"/>
                <a:gd name="T27" fmla="*/ 332 h 594"/>
                <a:gd name="T28" fmla="*/ 1026 w 1164"/>
                <a:gd name="T29" fmla="*/ 373 h 594"/>
                <a:gd name="T30" fmla="*/ 1058 w 1164"/>
                <a:gd name="T31" fmla="*/ 413 h 594"/>
                <a:gd name="T32" fmla="*/ 1086 w 1164"/>
                <a:gd name="T33" fmla="*/ 453 h 594"/>
                <a:gd name="T34" fmla="*/ 1110 w 1164"/>
                <a:gd name="T35" fmla="*/ 491 h 594"/>
                <a:gd name="T36" fmla="*/ 1131 w 1164"/>
                <a:gd name="T37" fmla="*/ 528 h 594"/>
                <a:gd name="T38" fmla="*/ 1148 w 1164"/>
                <a:gd name="T39" fmla="*/ 563 h 594"/>
                <a:gd name="T40" fmla="*/ 1164 w 1164"/>
                <a:gd name="T41" fmla="*/ 594 h 594"/>
                <a:gd name="T42" fmla="*/ 0 w 1164"/>
                <a:gd name="T43" fmla="*/ 594 h 594"/>
                <a:gd name="T44" fmla="*/ 0 w 1164"/>
                <a:gd name="T45" fmla="*/ 26 h 594"/>
                <a:gd name="T46" fmla="*/ 35 w 1164"/>
                <a:gd name="T47" fmla="*/ 19 h 594"/>
                <a:gd name="T48" fmla="*/ 76 w 1164"/>
                <a:gd name="T49" fmla="*/ 11 h 594"/>
                <a:gd name="T50" fmla="*/ 122 w 1164"/>
                <a:gd name="T51" fmla="*/ 6 h 594"/>
                <a:gd name="T52" fmla="*/ 171 w 1164"/>
                <a:gd name="T53" fmla="*/ 2 h 594"/>
                <a:gd name="T54" fmla="*/ 225 w 1164"/>
                <a:gd name="T55"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4" h="594">
                  <a:moveTo>
                    <a:pt x="225" y="0"/>
                  </a:moveTo>
                  <a:lnTo>
                    <a:pt x="283" y="2"/>
                  </a:lnTo>
                  <a:lnTo>
                    <a:pt x="343" y="6"/>
                  </a:lnTo>
                  <a:lnTo>
                    <a:pt x="406" y="16"/>
                  </a:lnTo>
                  <a:lnTo>
                    <a:pt x="473" y="29"/>
                  </a:lnTo>
                  <a:lnTo>
                    <a:pt x="540" y="49"/>
                  </a:lnTo>
                  <a:lnTo>
                    <a:pt x="610" y="73"/>
                  </a:lnTo>
                  <a:lnTo>
                    <a:pt x="683" y="104"/>
                  </a:lnTo>
                  <a:lnTo>
                    <a:pt x="746" y="137"/>
                  </a:lnTo>
                  <a:lnTo>
                    <a:pt x="804" y="172"/>
                  </a:lnTo>
                  <a:lnTo>
                    <a:pt x="858" y="211"/>
                  </a:lnTo>
                  <a:lnTo>
                    <a:pt x="907" y="249"/>
                  </a:lnTo>
                  <a:lnTo>
                    <a:pt x="950" y="291"/>
                  </a:lnTo>
                  <a:lnTo>
                    <a:pt x="990" y="332"/>
                  </a:lnTo>
                  <a:lnTo>
                    <a:pt x="1026" y="373"/>
                  </a:lnTo>
                  <a:lnTo>
                    <a:pt x="1058" y="413"/>
                  </a:lnTo>
                  <a:lnTo>
                    <a:pt x="1086" y="453"/>
                  </a:lnTo>
                  <a:lnTo>
                    <a:pt x="1110" y="491"/>
                  </a:lnTo>
                  <a:lnTo>
                    <a:pt x="1131" y="528"/>
                  </a:lnTo>
                  <a:lnTo>
                    <a:pt x="1148" y="563"/>
                  </a:lnTo>
                  <a:lnTo>
                    <a:pt x="1164" y="594"/>
                  </a:lnTo>
                  <a:lnTo>
                    <a:pt x="0" y="594"/>
                  </a:lnTo>
                  <a:lnTo>
                    <a:pt x="0" y="26"/>
                  </a:lnTo>
                  <a:lnTo>
                    <a:pt x="35" y="19"/>
                  </a:lnTo>
                  <a:lnTo>
                    <a:pt x="76" y="11"/>
                  </a:lnTo>
                  <a:lnTo>
                    <a:pt x="122" y="6"/>
                  </a:lnTo>
                  <a:lnTo>
                    <a:pt x="171" y="2"/>
                  </a:lnTo>
                  <a:lnTo>
                    <a:pt x="225" y="0"/>
                  </a:lnTo>
                  <a:close/>
                </a:path>
              </a:pathLst>
            </a:custGeom>
            <a:solidFill>
              <a:srgbClr val="FD84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48" name="Freeform 130"/>
            <p:cNvSpPr>
              <a:spLocks/>
            </p:cNvSpPr>
            <p:nvPr/>
          </p:nvSpPr>
          <p:spPr bwMode="auto">
            <a:xfrm>
              <a:off x="14039299" y="2037398"/>
              <a:ext cx="179388" cy="293688"/>
            </a:xfrm>
            <a:custGeom>
              <a:avLst/>
              <a:gdLst>
                <a:gd name="T0" fmla="*/ 0 w 562"/>
                <a:gd name="T1" fmla="*/ 0 h 924"/>
                <a:gd name="T2" fmla="*/ 562 w 562"/>
                <a:gd name="T3" fmla="*/ 0 h 924"/>
                <a:gd name="T4" fmla="*/ 562 w 562"/>
                <a:gd name="T5" fmla="*/ 924 h 924"/>
                <a:gd name="T6" fmla="*/ 525 w 562"/>
                <a:gd name="T7" fmla="*/ 899 h 924"/>
                <a:gd name="T8" fmla="*/ 482 w 562"/>
                <a:gd name="T9" fmla="*/ 872 h 924"/>
                <a:gd name="T10" fmla="*/ 439 w 562"/>
                <a:gd name="T11" fmla="*/ 840 h 924"/>
                <a:gd name="T12" fmla="*/ 394 w 562"/>
                <a:gd name="T13" fmla="*/ 804 h 924"/>
                <a:gd name="T14" fmla="*/ 351 w 562"/>
                <a:gd name="T15" fmla="*/ 765 h 924"/>
                <a:gd name="T16" fmla="*/ 310 w 562"/>
                <a:gd name="T17" fmla="*/ 724 h 924"/>
                <a:gd name="T18" fmla="*/ 271 w 562"/>
                <a:gd name="T19" fmla="*/ 679 h 924"/>
                <a:gd name="T20" fmla="*/ 238 w 562"/>
                <a:gd name="T21" fmla="*/ 635 h 924"/>
                <a:gd name="T22" fmla="*/ 208 w 562"/>
                <a:gd name="T23" fmla="*/ 591 h 924"/>
                <a:gd name="T24" fmla="*/ 180 w 562"/>
                <a:gd name="T25" fmla="*/ 550 h 924"/>
                <a:gd name="T26" fmla="*/ 156 w 562"/>
                <a:gd name="T27" fmla="*/ 511 h 924"/>
                <a:gd name="T28" fmla="*/ 135 w 562"/>
                <a:gd name="T29" fmla="*/ 475 h 924"/>
                <a:gd name="T30" fmla="*/ 117 w 562"/>
                <a:gd name="T31" fmla="*/ 442 h 924"/>
                <a:gd name="T32" fmla="*/ 102 w 562"/>
                <a:gd name="T33" fmla="*/ 412 h 924"/>
                <a:gd name="T34" fmla="*/ 89 w 562"/>
                <a:gd name="T35" fmla="*/ 388 h 924"/>
                <a:gd name="T36" fmla="*/ 80 w 562"/>
                <a:gd name="T37" fmla="*/ 367 h 924"/>
                <a:gd name="T38" fmla="*/ 74 w 562"/>
                <a:gd name="T39" fmla="*/ 353 h 924"/>
                <a:gd name="T40" fmla="*/ 70 w 562"/>
                <a:gd name="T41" fmla="*/ 343 h 924"/>
                <a:gd name="T42" fmla="*/ 68 w 562"/>
                <a:gd name="T43" fmla="*/ 340 h 924"/>
                <a:gd name="T44" fmla="*/ 67 w 562"/>
                <a:gd name="T45" fmla="*/ 337 h 924"/>
                <a:gd name="T46" fmla="*/ 63 w 562"/>
                <a:gd name="T47" fmla="*/ 329 h 924"/>
                <a:gd name="T48" fmla="*/ 57 w 562"/>
                <a:gd name="T49" fmla="*/ 315 h 924"/>
                <a:gd name="T50" fmla="*/ 51 w 562"/>
                <a:gd name="T51" fmla="*/ 297 h 924"/>
                <a:gd name="T52" fmla="*/ 42 w 562"/>
                <a:gd name="T53" fmla="*/ 276 h 924"/>
                <a:gd name="T54" fmla="*/ 35 w 562"/>
                <a:gd name="T55" fmla="*/ 249 h 924"/>
                <a:gd name="T56" fmla="*/ 27 w 562"/>
                <a:gd name="T57" fmla="*/ 220 h 924"/>
                <a:gd name="T58" fmla="*/ 21 w 562"/>
                <a:gd name="T59" fmla="*/ 189 h 924"/>
                <a:gd name="T60" fmla="*/ 15 w 562"/>
                <a:gd name="T61" fmla="*/ 153 h 924"/>
                <a:gd name="T62" fmla="*/ 10 w 562"/>
                <a:gd name="T63" fmla="*/ 112 h 924"/>
                <a:gd name="T64" fmla="*/ 6 w 562"/>
                <a:gd name="T65" fmla="*/ 72 h 924"/>
                <a:gd name="T66" fmla="*/ 2 w 562"/>
                <a:gd name="T67" fmla="*/ 35 h 924"/>
                <a:gd name="T68" fmla="*/ 0 w 562"/>
                <a:gd name="T69"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924">
                  <a:moveTo>
                    <a:pt x="0" y="0"/>
                  </a:moveTo>
                  <a:lnTo>
                    <a:pt x="562" y="0"/>
                  </a:lnTo>
                  <a:lnTo>
                    <a:pt x="562" y="924"/>
                  </a:lnTo>
                  <a:lnTo>
                    <a:pt x="525" y="899"/>
                  </a:lnTo>
                  <a:lnTo>
                    <a:pt x="482" y="872"/>
                  </a:lnTo>
                  <a:lnTo>
                    <a:pt x="439" y="840"/>
                  </a:lnTo>
                  <a:lnTo>
                    <a:pt x="394" y="804"/>
                  </a:lnTo>
                  <a:lnTo>
                    <a:pt x="351" y="765"/>
                  </a:lnTo>
                  <a:lnTo>
                    <a:pt x="310" y="724"/>
                  </a:lnTo>
                  <a:lnTo>
                    <a:pt x="271" y="679"/>
                  </a:lnTo>
                  <a:lnTo>
                    <a:pt x="238" y="635"/>
                  </a:lnTo>
                  <a:lnTo>
                    <a:pt x="208" y="591"/>
                  </a:lnTo>
                  <a:lnTo>
                    <a:pt x="180" y="550"/>
                  </a:lnTo>
                  <a:lnTo>
                    <a:pt x="156" y="511"/>
                  </a:lnTo>
                  <a:lnTo>
                    <a:pt x="135" y="475"/>
                  </a:lnTo>
                  <a:lnTo>
                    <a:pt x="117" y="442"/>
                  </a:lnTo>
                  <a:lnTo>
                    <a:pt x="102" y="412"/>
                  </a:lnTo>
                  <a:lnTo>
                    <a:pt x="89" y="388"/>
                  </a:lnTo>
                  <a:lnTo>
                    <a:pt x="80" y="367"/>
                  </a:lnTo>
                  <a:lnTo>
                    <a:pt x="74" y="353"/>
                  </a:lnTo>
                  <a:lnTo>
                    <a:pt x="70" y="343"/>
                  </a:lnTo>
                  <a:lnTo>
                    <a:pt x="68" y="340"/>
                  </a:lnTo>
                  <a:lnTo>
                    <a:pt x="67" y="337"/>
                  </a:lnTo>
                  <a:lnTo>
                    <a:pt x="63" y="329"/>
                  </a:lnTo>
                  <a:lnTo>
                    <a:pt x="57" y="315"/>
                  </a:lnTo>
                  <a:lnTo>
                    <a:pt x="51" y="297"/>
                  </a:lnTo>
                  <a:lnTo>
                    <a:pt x="42" y="276"/>
                  </a:lnTo>
                  <a:lnTo>
                    <a:pt x="35" y="249"/>
                  </a:lnTo>
                  <a:lnTo>
                    <a:pt x="27" y="220"/>
                  </a:lnTo>
                  <a:lnTo>
                    <a:pt x="21" y="189"/>
                  </a:lnTo>
                  <a:lnTo>
                    <a:pt x="15" y="153"/>
                  </a:lnTo>
                  <a:lnTo>
                    <a:pt x="10" y="112"/>
                  </a:lnTo>
                  <a:lnTo>
                    <a:pt x="6" y="72"/>
                  </a:lnTo>
                  <a:lnTo>
                    <a:pt x="2" y="35"/>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49" name="Freeform 131"/>
            <p:cNvSpPr>
              <a:spLocks/>
            </p:cNvSpPr>
            <p:nvPr/>
          </p:nvSpPr>
          <p:spPr bwMode="auto">
            <a:xfrm>
              <a:off x="13799587" y="2316798"/>
              <a:ext cx="57150" cy="57150"/>
            </a:xfrm>
            <a:custGeom>
              <a:avLst/>
              <a:gdLst>
                <a:gd name="T0" fmla="*/ 89 w 180"/>
                <a:gd name="T1" fmla="*/ 0 h 181"/>
                <a:gd name="T2" fmla="*/ 114 w 180"/>
                <a:gd name="T3" fmla="*/ 4 h 181"/>
                <a:gd name="T4" fmla="*/ 135 w 180"/>
                <a:gd name="T5" fmla="*/ 12 h 181"/>
                <a:gd name="T6" fmla="*/ 153 w 180"/>
                <a:gd name="T7" fmla="*/ 27 h 181"/>
                <a:gd name="T8" fmla="*/ 168 w 180"/>
                <a:gd name="T9" fmla="*/ 45 h 181"/>
                <a:gd name="T10" fmla="*/ 176 w 180"/>
                <a:gd name="T11" fmla="*/ 67 h 181"/>
                <a:gd name="T12" fmla="*/ 180 w 180"/>
                <a:gd name="T13" fmla="*/ 91 h 181"/>
                <a:gd name="T14" fmla="*/ 176 w 180"/>
                <a:gd name="T15" fmla="*/ 114 h 181"/>
                <a:gd name="T16" fmla="*/ 168 w 180"/>
                <a:gd name="T17" fmla="*/ 136 h 181"/>
                <a:gd name="T18" fmla="*/ 153 w 180"/>
                <a:gd name="T19" fmla="*/ 154 h 181"/>
                <a:gd name="T20" fmla="*/ 135 w 180"/>
                <a:gd name="T21" fmla="*/ 168 h 181"/>
                <a:gd name="T22" fmla="*/ 114 w 180"/>
                <a:gd name="T23" fmla="*/ 177 h 181"/>
                <a:gd name="T24" fmla="*/ 89 w 180"/>
                <a:gd name="T25" fmla="*/ 181 h 181"/>
                <a:gd name="T26" fmla="*/ 65 w 180"/>
                <a:gd name="T27" fmla="*/ 177 h 181"/>
                <a:gd name="T28" fmla="*/ 45 w 180"/>
                <a:gd name="T29" fmla="*/ 168 h 181"/>
                <a:gd name="T30" fmla="*/ 27 w 180"/>
                <a:gd name="T31" fmla="*/ 154 h 181"/>
                <a:gd name="T32" fmla="*/ 12 w 180"/>
                <a:gd name="T33" fmla="*/ 136 h 181"/>
                <a:gd name="T34" fmla="*/ 2 w 180"/>
                <a:gd name="T35" fmla="*/ 114 h 181"/>
                <a:gd name="T36" fmla="*/ 0 w 180"/>
                <a:gd name="T37" fmla="*/ 91 h 181"/>
                <a:gd name="T38" fmla="*/ 2 w 180"/>
                <a:gd name="T39" fmla="*/ 67 h 181"/>
                <a:gd name="T40" fmla="*/ 12 w 180"/>
                <a:gd name="T41" fmla="*/ 45 h 181"/>
                <a:gd name="T42" fmla="*/ 27 w 180"/>
                <a:gd name="T43" fmla="*/ 27 h 181"/>
                <a:gd name="T44" fmla="*/ 45 w 180"/>
                <a:gd name="T45" fmla="*/ 12 h 181"/>
                <a:gd name="T46" fmla="*/ 65 w 180"/>
                <a:gd name="T47" fmla="*/ 4 h 181"/>
                <a:gd name="T48" fmla="*/ 89 w 180"/>
                <a:gd name="T4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81">
                  <a:moveTo>
                    <a:pt x="89" y="0"/>
                  </a:moveTo>
                  <a:lnTo>
                    <a:pt x="114" y="4"/>
                  </a:lnTo>
                  <a:lnTo>
                    <a:pt x="135" y="12"/>
                  </a:lnTo>
                  <a:lnTo>
                    <a:pt x="153" y="27"/>
                  </a:lnTo>
                  <a:lnTo>
                    <a:pt x="168" y="45"/>
                  </a:lnTo>
                  <a:lnTo>
                    <a:pt x="176" y="67"/>
                  </a:lnTo>
                  <a:lnTo>
                    <a:pt x="180" y="91"/>
                  </a:lnTo>
                  <a:lnTo>
                    <a:pt x="176" y="114"/>
                  </a:lnTo>
                  <a:lnTo>
                    <a:pt x="168" y="136"/>
                  </a:lnTo>
                  <a:lnTo>
                    <a:pt x="153" y="154"/>
                  </a:lnTo>
                  <a:lnTo>
                    <a:pt x="135" y="168"/>
                  </a:lnTo>
                  <a:lnTo>
                    <a:pt x="114" y="177"/>
                  </a:lnTo>
                  <a:lnTo>
                    <a:pt x="89" y="181"/>
                  </a:lnTo>
                  <a:lnTo>
                    <a:pt x="65" y="177"/>
                  </a:lnTo>
                  <a:lnTo>
                    <a:pt x="45" y="168"/>
                  </a:lnTo>
                  <a:lnTo>
                    <a:pt x="27" y="154"/>
                  </a:lnTo>
                  <a:lnTo>
                    <a:pt x="12" y="136"/>
                  </a:lnTo>
                  <a:lnTo>
                    <a:pt x="2" y="114"/>
                  </a:lnTo>
                  <a:lnTo>
                    <a:pt x="0" y="91"/>
                  </a:lnTo>
                  <a:lnTo>
                    <a:pt x="2" y="67"/>
                  </a:lnTo>
                  <a:lnTo>
                    <a:pt x="12" y="45"/>
                  </a:lnTo>
                  <a:lnTo>
                    <a:pt x="27" y="27"/>
                  </a:lnTo>
                  <a:lnTo>
                    <a:pt x="45" y="12"/>
                  </a:lnTo>
                  <a:lnTo>
                    <a:pt x="65" y="4"/>
                  </a:lnTo>
                  <a:lnTo>
                    <a:pt x="89"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50" name="Freeform 132"/>
            <p:cNvSpPr>
              <a:spLocks/>
            </p:cNvSpPr>
            <p:nvPr/>
          </p:nvSpPr>
          <p:spPr bwMode="auto">
            <a:xfrm>
              <a:off x="14059937" y="2297748"/>
              <a:ext cx="57150" cy="57150"/>
            </a:xfrm>
            <a:custGeom>
              <a:avLst/>
              <a:gdLst>
                <a:gd name="T0" fmla="*/ 91 w 180"/>
                <a:gd name="T1" fmla="*/ 0 h 180"/>
                <a:gd name="T2" fmla="*/ 115 w 180"/>
                <a:gd name="T3" fmla="*/ 3 h 180"/>
                <a:gd name="T4" fmla="*/ 136 w 180"/>
                <a:gd name="T5" fmla="*/ 12 h 180"/>
                <a:gd name="T6" fmla="*/ 155 w 180"/>
                <a:gd name="T7" fmla="*/ 25 h 180"/>
                <a:gd name="T8" fmla="*/ 168 w 180"/>
                <a:gd name="T9" fmla="*/ 44 h 180"/>
                <a:gd name="T10" fmla="*/ 178 w 180"/>
                <a:gd name="T11" fmla="*/ 65 h 180"/>
                <a:gd name="T12" fmla="*/ 180 w 180"/>
                <a:gd name="T13" fmla="*/ 90 h 180"/>
                <a:gd name="T14" fmla="*/ 178 w 180"/>
                <a:gd name="T15" fmla="*/ 114 h 180"/>
                <a:gd name="T16" fmla="*/ 168 w 180"/>
                <a:gd name="T17" fmla="*/ 136 h 180"/>
                <a:gd name="T18" fmla="*/ 155 w 180"/>
                <a:gd name="T19" fmla="*/ 154 h 180"/>
                <a:gd name="T20" fmla="*/ 136 w 180"/>
                <a:gd name="T21" fmla="*/ 167 h 180"/>
                <a:gd name="T22" fmla="*/ 115 w 180"/>
                <a:gd name="T23" fmla="*/ 177 h 180"/>
                <a:gd name="T24" fmla="*/ 91 w 180"/>
                <a:gd name="T25" fmla="*/ 180 h 180"/>
                <a:gd name="T26" fmla="*/ 67 w 180"/>
                <a:gd name="T27" fmla="*/ 177 h 180"/>
                <a:gd name="T28" fmla="*/ 45 w 180"/>
                <a:gd name="T29" fmla="*/ 167 h 180"/>
                <a:gd name="T30" fmla="*/ 27 w 180"/>
                <a:gd name="T31" fmla="*/ 154 h 180"/>
                <a:gd name="T32" fmla="*/ 13 w 180"/>
                <a:gd name="T33" fmla="*/ 136 h 180"/>
                <a:gd name="T34" fmla="*/ 4 w 180"/>
                <a:gd name="T35" fmla="*/ 114 h 180"/>
                <a:gd name="T36" fmla="*/ 0 w 180"/>
                <a:gd name="T37" fmla="*/ 90 h 180"/>
                <a:gd name="T38" fmla="*/ 4 w 180"/>
                <a:gd name="T39" fmla="*/ 65 h 180"/>
                <a:gd name="T40" fmla="*/ 13 w 180"/>
                <a:gd name="T41" fmla="*/ 44 h 180"/>
                <a:gd name="T42" fmla="*/ 27 w 180"/>
                <a:gd name="T43" fmla="*/ 25 h 180"/>
                <a:gd name="T44" fmla="*/ 45 w 180"/>
                <a:gd name="T45" fmla="*/ 12 h 180"/>
                <a:gd name="T46" fmla="*/ 67 w 180"/>
                <a:gd name="T47" fmla="*/ 3 h 180"/>
                <a:gd name="T48" fmla="*/ 91 w 180"/>
                <a:gd name="T4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80">
                  <a:moveTo>
                    <a:pt x="91" y="0"/>
                  </a:moveTo>
                  <a:lnTo>
                    <a:pt x="115" y="3"/>
                  </a:lnTo>
                  <a:lnTo>
                    <a:pt x="136" y="12"/>
                  </a:lnTo>
                  <a:lnTo>
                    <a:pt x="155" y="25"/>
                  </a:lnTo>
                  <a:lnTo>
                    <a:pt x="168" y="44"/>
                  </a:lnTo>
                  <a:lnTo>
                    <a:pt x="178" y="65"/>
                  </a:lnTo>
                  <a:lnTo>
                    <a:pt x="180" y="90"/>
                  </a:lnTo>
                  <a:lnTo>
                    <a:pt x="178" y="114"/>
                  </a:lnTo>
                  <a:lnTo>
                    <a:pt x="168" y="136"/>
                  </a:lnTo>
                  <a:lnTo>
                    <a:pt x="155" y="154"/>
                  </a:lnTo>
                  <a:lnTo>
                    <a:pt x="136" y="167"/>
                  </a:lnTo>
                  <a:lnTo>
                    <a:pt x="115" y="177"/>
                  </a:lnTo>
                  <a:lnTo>
                    <a:pt x="91" y="180"/>
                  </a:lnTo>
                  <a:lnTo>
                    <a:pt x="67" y="177"/>
                  </a:lnTo>
                  <a:lnTo>
                    <a:pt x="45" y="167"/>
                  </a:lnTo>
                  <a:lnTo>
                    <a:pt x="27" y="154"/>
                  </a:lnTo>
                  <a:lnTo>
                    <a:pt x="13" y="136"/>
                  </a:lnTo>
                  <a:lnTo>
                    <a:pt x="4" y="114"/>
                  </a:lnTo>
                  <a:lnTo>
                    <a:pt x="0" y="90"/>
                  </a:lnTo>
                  <a:lnTo>
                    <a:pt x="4" y="65"/>
                  </a:lnTo>
                  <a:lnTo>
                    <a:pt x="13" y="44"/>
                  </a:lnTo>
                  <a:lnTo>
                    <a:pt x="27" y="25"/>
                  </a:lnTo>
                  <a:lnTo>
                    <a:pt x="45" y="12"/>
                  </a:lnTo>
                  <a:lnTo>
                    <a:pt x="67" y="3"/>
                  </a:lnTo>
                  <a:lnTo>
                    <a:pt x="91"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51" name="Freeform 133"/>
            <p:cNvSpPr>
              <a:spLocks/>
            </p:cNvSpPr>
            <p:nvPr/>
          </p:nvSpPr>
          <p:spPr bwMode="auto">
            <a:xfrm>
              <a:off x="13696399" y="2281873"/>
              <a:ext cx="46038" cy="46038"/>
            </a:xfrm>
            <a:custGeom>
              <a:avLst/>
              <a:gdLst>
                <a:gd name="T0" fmla="*/ 74 w 146"/>
                <a:gd name="T1" fmla="*/ 0 h 146"/>
                <a:gd name="T2" fmla="*/ 97 w 146"/>
                <a:gd name="T3" fmla="*/ 4 h 146"/>
                <a:gd name="T4" fmla="*/ 116 w 146"/>
                <a:gd name="T5" fmla="*/ 14 h 146"/>
                <a:gd name="T6" fmla="*/ 132 w 146"/>
                <a:gd name="T7" fmla="*/ 30 h 146"/>
                <a:gd name="T8" fmla="*/ 143 w 146"/>
                <a:gd name="T9" fmla="*/ 49 h 146"/>
                <a:gd name="T10" fmla="*/ 146 w 146"/>
                <a:gd name="T11" fmla="*/ 72 h 146"/>
                <a:gd name="T12" fmla="*/ 143 w 146"/>
                <a:gd name="T13" fmla="*/ 95 h 146"/>
                <a:gd name="T14" fmla="*/ 132 w 146"/>
                <a:gd name="T15" fmla="*/ 116 h 146"/>
                <a:gd name="T16" fmla="*/ 116 w 146"/>
                <a:gd name="T17" fmla="*/ 132 h 146"/>
                <a:gd name="T18" fmla="*/ 97 w 146"/>
                <a:gd name="T19" fmla="*/ 143 h 146"/>
                <a:gd name="T20" fmla="*/ 74 w 146"/>
                <a:gd name="T21" fmla="*/ 146 h 146"/>
                <a:gd name="T22" fmla="*/ 51 w 146"/>
                <a:gd name="T23" fmla="*/ 143 h 146"/>
                <a:gd name="T24" fmla="*/ 30 w 146"/>
                <a:gd name="T25" fmla="*/ 132 h 146"/>
                <a:gd name="T26" fmla="*/ 15 w 146"/>
                <a:gd name="T27" fmla="*/ 116 h 146"/>
                <a:gd name="T28" fmla="*/ 5 w 146"/>
                <a:gd name="T29" fmla="*/ 95 h 146"/>
                <a:gd name="T30" fmla="*/ 0 w 146"/>
                <a:gd name="T31" fmla="*/ 72 h 146"/>
                <a:gd name="T32" fmla="*/ 5 w 146"/>
                <a:gd name="T33" fmla="*/ 49 h 146"/>
                <a:gd name="T34" fmla="*/ 15 w 146"/>
                <a:gd name="T35" fmla="*/ 30 h 146"/>
                <a:gd name="T36" fmla="*/ 30 w 146"/>
                <a:gd name="T37" fmla="*/ 14 h 146"/>
                <a:gd name="T38" fmla="*/ 51 w 146"/>
                <a:gd name="T39" fmla="*/ 4 h 146"/>
                <a:gd name="T40" fmla="*/ 74 w 146"/>
                <a:gd name="T4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46">
                  <a:moveTo>
                    <a:pt x="74" y="0"/>
                  </a:moveTo>
                  <a:lnTo>
                    <a:pt x="97" y="4"/>
                  </a:lnTo>
                  <a:lnTo>
                    <a:pt x="116" y="14"/>
                  </a:lnTo>
                  <a:lnTo>
                    <a:pt x="132" y="30"/>
                  </a:lnTo>
                  <a:lnTo>
                    <a:pt x="143" y="49"/>
                  </a:lnTo>
                  <a:lnTo>
                    <a:pt x="146" y="72"/>
                  </a:lnTo>
                  <a:lnTo>
                    <a:pt x="143" y="95"/>
                  </a:lnTo>
                  <a:lnTo>
                    <a:pt x="132" y="116"/>
                  </a:lnTo>
                  <a:lnTo>
                    <a:pt x="116" y="132"/>
                  </a:lnTo>
                  <a:lnTo>
                    <a:pt x="97" y="143"/>
                  </a:lnTo>
                  <a:lnTo>
                    <a:pt x="74" y="146"/>
                  </a:lnTo>
                  <a:lnTo>
                    <a:pt x="51" y="143"/>
                  </a:lnTo>
                  <a:lnTo>
                    <a:pt x="30" y="132"/>
                  </a:lnTo>
                  <a:lnTo>
                    <a:pt x="15" y="116"/>
                  </a:lnTo>
                  <a:lnTo>
                    <a:pt x="5" y="95"/>
                  </a:lnTo>
                  <a:lnTo>
                    <a:pt x="0" y="72"/>
                  </a:lnTo>
                  <a:lnTo>
                    <a:pt x="5" y="49"/>
                  </a:lnTo>
                  <a:lnTo>
                    <a:pt x="15" y="30"/>
                  </a:lnTo>
                  <a:lnTo>
                    <a:pt x="30" y="14"/>
                  </a:lnTo>
                  <a:lnTo>
                    <a:pt x="51" y="4"/>
                  </a:lnTo>
                  <a:lnTo>
                    <a:pt x="74"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52" name="Freeform 134"/>
            <p:cNvSpPr>
              <a:spLocks/>
            </p:cNvSpPr>
            <p:nvPr/>
          </p:nvSpPr>
          <p:spPr bwMode="auto">
            <a:xfrm>
              <a:off x="14005962" y="2245361"/>
              <a:ext cx="47625" cy="46038"/>
            </a:xfrm>
            <a:custGeom>
              <a:avLst/>
              <a:gdLst>
                <a:gd name="T0" fmla="*/ 72 w 146"/>
                <a:gd name="T1" fmla="*/ 0 h 147"/>
                <a:gd name="T2" fmla="*/ 95 w 146"/>
                <a:gd name="T3" fmla="*/ 4 h 147"/>
                <a:gd name="T4" fmla="*/ 116 w 146"/>
                <a:gd name="T5" fmla="*/ 15 h 147"/>
                <a:gd name="T6" fmla="*/ 132 w 146"/>
                <a:gd name="T7" fmla="*/ 31 h 147"/>
                <a:gd name="T8" fmla="*/ 141 w 146"/>
                <a:gd name="T9" fmla="*/ 50 h 147"/>
                <a:gd name="T10" fmla="*/ 146 w 146"/>
                <a:gd name="T11" fmla="*/ 74 h 147"/>
                <a:gd name="T12" fmla="*/ 141 w 146"/>
                <a:gd name="T13" fmla="*/ 97 h 147"/>
                <a:gd name="T14" fmla="*/ 132 w 146"/>
                <a:gd name="T15" fmla="*/ 117 h 147"/>
                <a:gd name="T16" fmla="*/ 116 w 146"/>
                <a:gd name="T17" fmla="*/ 132 h 147"/>
                <a:gd name="T18" fmla="*/ 95 w 146"/>
                <a:gd name="T19" fmla="*/ 143 h 147"/>
                <a:gd name="T20" fmla="*/ 72 w 146"/>
                <a:gd name="T21" fmla="*/ 147 h 147"/>
                <a:gd name="T22" fmla="*/ 49 w 146"/>
                <a:gd name="T23" fmla="*/ 143 h 147"/>
                <a:gd name="T24" fmla="*/ 30 w 146"/>
                <a:gd name="T25" fmla="*/ 132 h 147"/>
                <a:gd name="T26" fmla="*/ 14 w 146"/>
                <a:gd name="T27" fmla="*/ 117 h 147"/>
                <a:gd name="T28" fmla="*/ 3 w 146"/>
                <a:gd name="T29" fmla="*/ 97 h 147"/>
                <a:gd name="T30" fmla="*/ 0 w 146"/>
                <a:gd name="T31" fmla="*/ 74 h 147"/>
                <a:gd name="T32" fmla="*/ 3 w 146"/>
                <a:gd name="T33" fmla="*/ 50 h 147"/>
                <a:gd name="T34" fmla="*/ 14 w 146"/>
                <a:gd name="T35" fmla="*/ 31 h 147"/>
                <a:gd name="T36" fmla="*/ 30 w 146"/>
                <a:gd name="T37" fmla="*/ 15 h 147"/>
                <a:gd name="T38" fmla="*/ 49 w 146"/>
                <a:gd name="T39" fmla="*/ 4 h 147"/>
                <a:gd name="T40" fmla="*/ 72 w 146"/>
                <a:gd name="T4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47">
                  <a:moveTo>
                    <a:pt x="72" y="0"/>
                  </a:moveTo>
                  <a:lnTo>
                    <a:pt x="95" y="4"/>
                  </a:lnTo>
                  <a:lnTo>
                    <a:pt x="116" y="15"/>
                  </a:lnTo>
                  <a:lnTo>
                    <a:pt x="132" y="31"/>
                  </a:lnTo>
                  <a:lnTo>
                    <a:pt x="141" y="50"/>
                  </a:lnTo>
                  <a:lnTo>
                    <a:pt x="146" y="74"/>
                  </a:lnTo>
                  <a:lnTo>
                    <a:pt x="141" y="97"/>
                  </a:lnTo>
                  <a:lnTo>
                    <a:pt x="132" y="117"/>
                  </a:lnTo>
                  <a:lnTo>
                    <a:pt x="116" y="132"/>
                  </a:lnTo>
                  <a:lnTo>
                    <a:pt x="95" y="143"/>
                  </a:lnTo>
                  <a:lnTo>
                    <a:pt x="72" y="147"/>
                  </a:lnTo>
                  <a:lnTo>
                    <a:pt x="49" y="143"/>
                  </a:lnTo>
                  <a:lnTo>
                    <a:pt x="30" y="132"/>
                  </a:lnTo>
                  <a:lnTo>
                    <a:pt x="14" y="117"/>
                  </a:lnTo>
                  <a:lnTo>
                    <a:pt x="3" y="97"/>
                  </a:lnTo>
                  <a:lnTo>
                    <a:pt x="0" y="74"/>
                  </a:lnTo>
                  <a:lnTo>
                    <a:pt x="3" y="50"/>
                  </a:lnTo>
                  <a:lnTo>
                    <a:pt x="14" y="31"/>
                  </a:lnTo>
                  <a:lnTo>
                    <a:pt x="30" y="15"/>
                  </a:lnTo>
                  <a:lnTo>
                    <a:pt x="49" y="4"/>
                  </a:lnTo>
                  <a:lnTo>
                    <a:pt x="7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53" name="Freeform 135"/>
            <p:cNvSpPr>
              <a:spLocks/>
            </p:cNvSpPr>
            <p:nvPr/>
          </p:nvSpPr>
          <p:spPr bwMode="auto">
            <a:xfrm>
              <a:off x="13640837" y="2037398"/>
              <a:ext cx="371475" cy="168275"/>
            </a:xfrm>
            <a:custGeom>
              <a:avLst/>
              <a:gdLst>
                <a:gd name="T0" fmla="*/ 0 w 1171"/>
                <a:gd name="T1" fmla="*/ 0 h 532"/>
                <a:gd name="T2" fmla="*/ 1171 w 1171"/>
                <a:gd name="T3" fmla="*/ 0 h 532"/>
                <a:gd name="T4" fmla="*/ 1153 w 1171"/>
                <a:gd name="T5" fmla="*/ 20 h 532"/>
                <a:gd name="T6" fmla="*/ 1136 w 1171"/>
                <a:gd name="T7" fmla="*/ 39 h 532"/>
                <a:gd name="T8" fmla="*/ 1121 w 1171"/>
                <a:gd name="T9" fmla="*/ 56 h 532"/>
                <a:gd name="T10" fmla="*/ 1106 w 1171"/>
                <a:gd name="T11" fmla="*/ 69 h 532"/>
                <a:gd name="T12" fmla="*/ 1094 w 1171"/>
                <a:gd name="T13" fmla="*/ 80 h 532"/>
                <a:gd name="T14" fmla="*/ 1084 w 1171"/>
                <a:gd name="T15" fmla="*/ 86 h 532"/>
                <a:gd name="T16" fmla="*/ 1059 w 1171"/>
                <a:gd name="T17" fmla="*/ 104 h 532"/>
                <a:gd name="T18" fmla="*/ 1038 w 1171"/>
                <a:gd name="T19" fmla="*/ 124 h 532"/>
                <a:gd name="T20" fmla="*/ 1020 w 1171"/>
                <a:gd name="T21" fmla="*/ 147 h 532"/>
                <a:gd name="T22" fmla="*/ 1003 w 1171"/>
                <a:gd name="T23" fmla="*/ 174 h 532"/>
                <a:gd name="T24" fmla="*/ 986 w 1171"/>
                <a:gd name="T25" fmla="*/ 202 h 532"/>
                <a:gd name="T26" fmla="*/ 968 w 1171"/>
                <a:gd name="T27" fmla="*/ 231 h 532"/>
                <a:gd name="T28" fmla="*/ 949 w 1171"/>
                <a:gd name="T29" fmla="*/ 261 h 532"/>
                <a:gd name="T30" fmla="*/ 927 w 1171"/>
                <a:gd name="T31" fmla="*/ 290 h 532"/>
                <a:gd name="T32" fmla="*/ 908 w 1171"/>
                <a:gd name="T33" fmla="*/ 313 h 532"/>
                <a:gd name="T34" fmla="*/ 887 w 1171"/>
                <a:gd name="T35" fmla="*/ 336 h 532"/>
                <a:gd name="T36" fmla="*/ 863 w 1171"/>
                <a:gd name="T37" fmla="*/ 358 h 532"/>
                <a:gd name="T38" fmla="*/ 838 w 1171"/>
                <a:gd name="T39" fmla="*/ 378 h 532"/>
                <a:gd name="T40" fmla="*/ 810 w 1171"/>
                <a:gd name="T41" fmla="*/ 397 h 532"/>
                <a:gd name="T42" fmla="*/ 780 w 1171"/>
                <a:gd name="T43" fmla="*/ 412 h 532"/>
                <a:gd name="T44" fmla="*/ 747 w 1171"/>
                <a:gd name="T45" fmla="*/ 424 h 532"/>
                <a:gd name="T46" fmla="*/ 711 w 1171"/>
                <a:gd name="T47" fmla="*/ 432 h 532"/>
                <a:gd name="T48" fmla="*/ 672 w 1171"/>
                <a:gd name="T49" fmla="*/ 434 h 532"/>
                <a:gd name="T50" fmla="*/ 632 w 1171"/>
                <a:gd name="T51" fmla="*/ 432 h 532"/>
                <a:gd name="T52" fmla="*/ 590 w 1171"/>
                <a:gd name="T53" fmla="*/ 424 h 532"/>
                <a:gd name="T54" fmla="*/ 546 w 1171"/>
                <a:gd name="T55" fmla="*/ 411 h 532"/>
                <a:gd name="T56" fmla="*/ 500 w 1171"/>
                <a:gd name="T57" fmla="*/ 394 h 532"/>
                <a:gd name="T58" fmla="*/ 457 w 1171"/>
                <a:gd name="T59" fmla="*/ 381 h 532"/>
                <a:gd name="T60" fmla="*/ 416 w 1171"/>
                <a:gd name="T61" fmla="*/ 370 h 532"/>
                <a:gd name="T62" fmla="*/ 377 w 1171"/>
                <a:gd name="T63" fmla="*/ 363 h 532"/>
                <a:gd name="T64" fmla="*/ 340 w 1171"/>
                <a:gd name="T65" fmla="*/ 360 h 532"/>
                <a:gd name="T66" fmla="*/ 303 w 1171"/>
                <a:gd name="T67" fmla="*/ 364 h 532"/>
                <a:gd name="T68" fmla="*/ 268 w 1171"/>
                <a:gd name="T69" fmla="*/ 372 h 532"/>
                <a:gd name="T70" fmla="*/ 233 w 1171"/>
                <a:gd name="T71" fmla="*/ 387 h 532"/>
                <a:gd name="T72" fmla="*/ 203 w 1171"/>
                <a:gd name="T73" fmla="*/ 399 h 532"/>
                <a:gd name="T74" fmla="*/ 179 w 1171"/>
                <a:gd name="T75" fmla="*/ 410 h 532"/>
                <a:gd name="T76" fmla="*/ 159 w 1171"/>
                <a:gd name="T77" fmla="*/ 418 h 532"/>
                <a:gd name="T78" fmla="*/ 144 w 1171"/>
                <a:gd name="T79" fmla="*/ 428 h 532"/>
                <a:gd name="T80" fmla="*/ 132 w 1171"/>
                <a:gd name="T81" fmla="*/ 435 h 532"/>
                <a:gd name="T82" fmla="*/ 121 w 1171"/>
                <a:gd name="T83" fmla="*/ 442 h 532"/>
                <a:gd name="T84" fmla="*/ 111 w 1171"/>
                <a:gd name="T85" fmla="*/ 450 h 532"/>
                <a:gd name="T86" fmla="*/ 104 w 1171"/>
                <a:gd name="T87" fmla="*/ 457 h 532"/>
                <a:gd name="T88" fmla="*/ 95 w 1171"/>
                <a:gd name="T89" fmla="*/ 465 h 532"/>
                <a:gd name="T90" fmla="*/ 86 w 1171"/>
                <a:gd name="T91" fmla="*/ 474 h 532"/>
                <a:gd name="T92" fmla="*/ 75 w 1171"/>
                <a:gd name="T93" fmla="*/ 482 h 532"/>
                <a:gd name="T94" fmla="*/ 61 w 1171"/>
                <a:gd name="T95" fmla="*/ 493 h 532"/>
                <a:gd name="T96" fmla="*/ 45 w 1171"/>
                <a:gd name="T97" fmla="*/ 504 h 532"/>
                <a:gd name="T98" fmla="*/ 24 w 1171"/>
                <a:gd name="T99" fmla="*/ 517 h 532"/>
                <a:gd name="T100" fmla="*/ 0 w 1171"/>
                <a:gd name="T101" fmla="*/ 532 h 532"/>
                <a:gd name="T102" fmla="*/ 0 w 1171"/>
                <a:gd name="T103"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1" h="532">
                  <a:moveTo>
                    <a:pt x="0" y="0"/>
                  </a:moveTo>
                  <a:lnTo>
                    <a:pt x="1171" y="0"/>
                  </a:lnTo>
                  <a:lnTo>
                    <a:pt x="1153" y="20"/>
                  </a:lnTo>
                  <a:lnTo>
                    <a:pt x="1136" y="39"/>
                  </a:lnTo>
                  <a:lnTo>
                    <a:pt x="1121" y="56"/>
                  </a:lnTo>
                  <a:lnTo>
                    <a:pt x="1106" y="69"/>
                  </a:lnTo>
                  <a:lnTo>
                    <a:pt x="1094" y="80"/>
                  </a:lnTo>
                  <a:lnTo>
                    <a:pt x="1084" y="86"/>
                  </a:lnTo>
                  <a:lnTo>
                    <a:pt x="1059" y="104"/>
                  </a:lnTo>
                  <a:lnTo>
                    <a:pt x="1038" y="124"/>
                  </a:lnTo>
                  <a:lnTo>
                    <a:pt x="1020" y="147"/>
                  </a:lnTo>
                  <a:lnTo>
                    <a:pt x="1003" y="174"/>
                  </a:lnTo>
                  <a:lnTo>
                    <a:pt x="986" y="202"/>
                  </a:lnTo>
                  <a:lnTo>
                    <a:pt x="968" y="231"/>
                  </a:lnTo>
                  <a:lnTo>
                    <a:pt x="949" y="261"/>
                  </a:lnTo>
                  <a:lnTo>
                    <a:pt x="927" y="290"/>
                  </a:lnTo>
                  <a:lnTo>
                    <a:pt x="908" y="313"/>
                  </a:lnTo>
                  <a:lnTo>
                    <a:pt x="887" y="336"/>
                  </a:lnTo>
                  <a:lnTo>
                    <a:pt x="863" y="358"/>
                  </a:lnTo>
                  <a:lnTo>
                    <a:pt x="838" y="378"/>
                  </a:lnTo>
                  <a:lnTo>
                    <a:pt x="810" y="397"/>
                  </a:lnTo>
                  <a:lnTo>
                    <a:pt x="780" y="412"/>
                  </a:lnTo>
                  <a:lnTo>
                    <a:pt x="747" y="424"/>
                  </a:lnTo>
                  <a:lnTo>
                    <a:pt x="711" y="432"/>
                  </a:lnTo>
                  <a:lnTo>
                    <a:pt x="672" y="434"/>
                  </a:lnTo>
                  <a:lnTo>
                    <a:pt x="632" y="432"/>
                  </a:lnTo>
                  <a:lnTo>
                    <a:pt x="590" y="424"/>
                  </a:lnTo>
                  <a:lnTo>
                    <a:pt x="546" y="411"/>
                  </a:lnTo>
                  <a:lnTo>
                    <a:pt x="500" y="394"/>
                  </a:lnTo>
                  <a:lnTo>
                    <a:pt x="457" y="381"/>
                  </a:lnTo>
                  <a:lnTo>
                    <a:pt x="416" y="370"/>
                  </a:lnTo>
                  <a:lnTo>
                    <a:pt x="377" y="363"/>
                  </a:lnTo>
                  <a:lnTo>
                    <a:pt x="340" y="360"/>
                  </a:lnTo>
                  <a:lnTo>
                    <a:pt x="303" y="364"/>
                  </a:lnTo>
                  <a:lnTo>
                    <a:pt x="268" y="372"/>
                  </a:lnTo>
                  <a:lnTo>
                    <a:pt x="233" y="387"/>
                  </a:lnTo>
                  <a:lnTo>
                    <a:pt x="203" y="399"/>
                  </a:lnTo>
                  <a:lnTo>
                    <a:pt x="179" y="410"/>
                  </a:lnTo>
                  <a:lnTo>
                    <a:pt x="159" y="418"/>
                  </a:lnTo>
                  <a:lnTo>
                    <a:pt x="144" y="428"/>
                  </a:lnTo>
                  <a:lnTo>
                    <a:pt x="132" y="435"/>
                  </a:lnTo>
                  <a:lnTo>
                    <a:pt x="121" y="442"/>
                  </a:lnTo>
                  <a:lnTo>
                    <a:pt x="111" y="450"/>
                  </a:lnTo>
                  <a:lnTo>
                    <a:pt x="104" y="457"/>
                  </a:lnTo>
                  <a:lnTo>
                    <a:pt x="95" y="465"/>
                  </a:lnTo>
                  <a:lnTo>
                    <a:pt x="86" y="474"/>
                  </a:lnTo>
                  <a:lnTo>
                    <a:pt x="75" y="482"/>
                  </a:lnTo>
                  <a:lnTo>
                    <a:pt x="61" y="493"/>
                  </a:lnTo>
                  <a:lnTo>
                    <a:pt x="45" y="504"/>
                  </a:lnTo>
                  <a:lnTo>
                    <a:pt x="24" y="517"/>
                  </a:lnTo>
                  <a:lnTo>
                    <a:pt x="0" y="532"/>
                  </a:lnTo>
                  <a:lnTo>
                    <a:pt x="0"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54" name="Freeform 136"/>
            <p:cNvSpPr>
              <a:spLocks/>
            </p:cNvSpPr>
            <p:nvPr/>
          </p:nvSpPr>
          <p:spPr bwMode="auto">
            <a:xfrm>
              <a:off x="13640837" y="2037398"/>
              <a:ext cx="328613" cy="133350"/>
            </a:xfrm>
            <a:custGeom>
              <a:avLst/>
              <a:gdLst>
                <a:gd name="T0" fmla="*/ 0 w 1032"/>
                <a:gd name="T1" fmla="*/ 0 h 422"/>
                <a:gd name="T2" fmla="*/ 1032 w 1032"/>
                <a:gd name="T3" fmla="*/ 0 h 422"/>
                <a:gd name="T4" fmla="*/ 1001 w 1032"/>
                <a:gd name="T5" fmla="*/ 22 h 422"/>
                <a:gd name="T6" fmla="*/ 976 w 1032"/>
                <a:gd name="T7" fmla="*/ 46 h 422"/>
                <a:gd name="T8" fmla="*/ 953 w 1032"/>
                <a:gd name="T9" fmla="*/ 71 h 422"/>
                <a:gd name="T10" fmla="*/ 933 w 1032"/>
                <a:gd name="T11" fmla="*/ 98 h 422"/>
                <a:gd name="T12" fmla="*/ 916 w 1032"/>
                <a:gd name="T13" fmla="*/ 124 h 422"/>
                <a:gd name="T14" fmla="*/ 901 w 1032"/>
                <a:gd name="T15" fmla="*/ 151 h 422"/>
                <a:gd name="T16" fmla="*/ 885 w 1032"/>
                <a:gd name="T17" fmla="*/ 178 h 422"/>
                <a:gd name="T18" fmla="*/ 868 w 1032"/>
                <a:gd name="T19" fmla="*/ 203 h 422"/>
                <a:gd name="T20" fmla="*/ 851 w 1032"/>
                <a:gd name="T21" fmla="*/ 227 h 422"/>
                <a:gd name="T22" fmla="*/ 823 w 1032"/>
                <a:gd name="T23" fmla="*/ 257 h 422"/>
                <a:gd name="T24" fmla="*/ 797 w 1032"/>
                <a:gd name="T25" fmla="*/ 283 h 422"/>
                <a:gd name="T26" fmla="*/ 770 w 1032"/>
                <a:gd name="T27" fmla="*/ 303 h 422"/>
                <a:gd name="T28" fmla="*/ 743 w 1032"/>
                <a:gd name="T29" fmla="*/ 319 h 422"/>
                <a:gd name="T30" fmla="*/ 714 w 1032"/>
                <a:gd name="T31" fmla="*/ 329 h 422"/>
                <a:gd name="T32" fmla="*/ 685 w 1032"/>
                <a:gd name="T33" fmla="*/ 334 h 422"/>
                <a:gd name="T34" fmla="*/ 653 w 1032"/>
                <a:gd name="T35" fmla="*/ 334 h 422"/>
                <a:gd name="T36" fmla="*/ 618 w 1032"/>
                <a:gd name="T37" fmla="*/ 328 h 422"/>
                <a:gd name="T38" fmla="*/ 580 w 1032"/>
                <a:gd name="T39" fmla="*/ 317 h 422"/>
                <a:gd name="T40" fmla="*/ 535 w 1032"/>
                <a:gd name="T41" fmla="*/ 301 h 422"/>
                <a:gd name="T42" fmla="*/ 491 w 1032"/>
                <a:gd name="T43" fmla="*/ 286 h 422"/>
                <a:gd name="T44" fmla="*/ 447 w 1032"/>
                <a:gd name="T45" fmla="*/ 274 h 422"/>
                <a:gd name="T46" fmla="*/ 405 w 1032"/>
                <a:gd name="T47" fmla="*/ 266 h 422"/>
                <a:gd name="T48" fmla="*/ 361 w 1032"/>
                <a:gd name="T49" fmla="*/ 261 h 422"/>
                <a:gd name="T50" fmla="*/ 319 w 1032"/>
                <a:gd name="T51" fmla="*/ 261 h 422"/>
                <a:gd name="T52" fmla="*/ 277 w 1032"/>
                <a:gd name="T53" fmla="*/ 267 h 422"/>
                <a:gd name="T54" fmla="*/ 233 w 1032"/>
                <a:gd name="T55" fmla="*/ 279 h 422"/>
                <a:gd name="T56" fmla="*/ 207 w 1032"/>
                <a:gd name="T57" fmla="*/ 290 h 422"/>
                <a:gd name="T58" fmla="*/ 175 w 1032"/>
                <a:gd name="T59" fmla="*/ 303 h 422"/>
                <a:gd name="T60" fmla="*/ 141 w 1032"/>
                <a:gd name="T61" fmla="*/ 318 h 422"/>
                <a:gd name="T62" fmla="*/ 107 w 1032"/>
                <a:gd name="T63" fmla="*/ 335 h 422"/>
                <a:gd name="T64" fmla="*/ 75 w 1032"/>
                <a:gd name="T65" fmla="*/ 354 h 422"/>
                <a:gd name="T66" fmla="*/ 45 w 1032"/>
                <a:gd name="T67" fmla="*/ 375 h 422"/>
                <a:gd name="T68" fmla="*/ 19 w 1032"/>
                <a:gd name="T69" fmla="*/ 398 h 422"/>
                <a:gd name="T70" fmla="*/ 0 w 1032"/>
                <a:gd name="T71" fmla="*/ 422 h 422"/>
                <a:gd name="T72" fmla="*/ 0 w 1032"/>
                <a:gd name="T73"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32" h="422">
                  <a:moveTo>
                    <a:pt x="0" y="0"/>
                  </a:moveTo>
                  <a:lnTo>
                    <a:pt x="1032" y="0"/>
                  </a:lnTo>
                  <a:lnTo>
                    <a:pt x="1001" y="22"/>
                  </a:lnTo>
                  <a:lnTo>
                    <a:pt x="976" y="46"/>
                  </a:lnTo>
                  <a:lnTo>
                    <a:pt x="953" y="71"/>
                  </a:lnTo>
                  <a:lnTo>
                    <a:pt x="933" y="98"/>
                  </a:lnTo>
                  <a:lnTo>
                    <a:pt x="916" y="124"/>
                  </a:lnTo>
                  <a:lnTo>
                    <a:pt x="901" y="151"/>
                  </a:lnTo>
                  <a:lnTo>
                    <a:pt x="885" y="178"/>
                  </a:lnTo>
                  <a:lnTo>
                    <a:pt x="868" y="203"/>
                  </a:lnTo>
                  <a:lnTo>
                    <a:pt x="851" y="227"/>
                  </a:lnTo>
                  <a:lnTo>
                    <a:pt x="823" y="257"/>
                  </a:lnTo>
                  <a:lnTo>
                    <a:pt x="797" y="283"/>
                  </a:lnTo>
                  <a:lnTo>
                    <a:pt x="770" y="303"/>
                  </a:lnTo>
                  <a:lnTo>
                    <a:pt x="743" y="319"/>
                  </a:lnTo>
                  <a:lnTo>
                    <a:pt x="714" y="329"/>
                  </a:lnTo>
                  <a:lnTo>
                    <a:pt x="685" y="334"/>
                  </a:lnTo>
                  <a:lnTo>
                    <a:pt x="653" y="334"/>
                  </a:lnTo>
                  <a:lnTo>
                    <a:pt x="618" y="328"/>
                  </a:lnTo>
                  <a:lnTo>
                    <a:pt x="580" y="317"/>
                  </a:lnTo>
                  <a:lnTo>
                    <a:pt x="535" y="301"/>
                  </a:lnTo>
                  <a:lnTo>
                    <a:pt x="491" y="286"/>
                  </a:lnTo>
                  <a:lnTo>
                    <a:pt x="447" y="274"/>
                  </a:lnTo>
                  <a:lnTo>
                    <a:pt x="405" y="266"/>
                  </a:lnTo>
                  <a:lnTo>
                    <a:pt x="361" y="261"/>
                  </a:lnTo>
                  <a:lnTo>
                    <a:pt x="319" y="261"/>
                  </a:lnTo>
                  <a:lnTo>
                    <a:pt x="277" y="267"/>
                  </a:lnTo>
                  <a:lnTo>
                    <a:pt x="233" y="279"/>
                  </a:lnTo>
                  <a:lnTo>
                    <a:pt x="207" y="290"/>
                  </a:lnTo>
                  <a:lnTo>
                    <a:pt x="175" y="303"/>
                  </a:lnTo>
                  <a:lnTo>
                    <a:pt x="141" y="318"/>
                  </a:lnTo>
                  <a:lnTo>
                    <a:pt x="107" y="335"/>
                  </a:lnTo>
                  <a:lnTo>
                    <a:pt x="75" y="354"/>
                  </a:lnTo>
                  <a:lnTo>
                    <a:pt x="45" y="375"/>
                  </a:lnTo>
                  <a:lnTo>
                    <a:pt x="19" y="398"/>
                  </a:lnTo>
                  <a:lnTo>
                    <a:pt x="0" y="422"/>
                  </a:lnTo>
                  <a:lnTo>
                    <a:pt x="0"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55" name="Freeform 137"/>
            <p:cNvSpPr>
              <a:spLocks/>
            </p:cNvSpPr>
            <p:nvPr/>
          </p:nvSpPr>
          <p:spPr bwMode="auto">
            <a:xfrm>
              <a:off x="13640837" y="2037398"/>
              <a:ext cx="577850" cy="377825"/>
            </a:xfrm>
            <a:custGeom>
              <a:avLst/>
              <a:gdLst>
                <a:gd name="T0" fmla="*/ 1318 w 1818"/>
                <a:gd name="T1" fmla="*/ 0 h 1192"/>
                <a:gd name="T2" fmla="*/ 1329 w 1818"/>
                <a:gd name="T3" fmla="*/ 137 h 1192"/>
                <a:gd name="T4" fmla="*/ 1358 w 1818"/>
                <a:gd name="T5" fmla="*/ 267 h 1192"/>
                <a:gd name="T6" fmla="*/ 1485 w 1818"/>
                <a:gd name="T7" fmla="*/ 227 h 1192"/>
                <a:gd name="T8" fmla="*/ 1618 w 1818"/>
                <a:gd name="T9" fmla="*/ 205 h 1192"/>
                <a:gd name="T10" fmla="*/ 1754 w 1818"/>
                <a:gd name="T11" fmla="*/ 207 h 1192"/>
                <a:gd name="T12" fmla="*/ 1818 w 1818"/>
                <a:gd name="T13" fmla="*/ 319 h 1192"/>
                <a:gd name="T14" fmla="*/ 1688 w 1818"/>
                <a:gd name="T15" fmla="*/ 307 h 1192"/>
                <a:gd name="T16" fmla="*/ 1564 w 1818"/>
                <a:gd name="T17" fmla="*/ 317 h 1192"/>
                <a:gd name="T18" fmla="*/ 1448 w 1818"/>
                <a:gd name="T19" fmla="*/ 345 h 1192"/>
                <a:gd name="T20" fmla="*/ 1428 w 1818"/>
                <a:gd name="T21" fmla="*/ 441 h 1192"/>
                <a:gd name="T22" fmla="*/ 1515 w 1818"/>
                <a:gd name="T23" fmla="*/ 581 h 1192"/>
                <a:gd name="T24" fmla="*/ 1622 w 1818"/>
                <a:gd name="T25" fmla="*/ 706 h 1192"/>
                <a:gd name="T26" fmla="*/ 1749 w 1818"/>
                <a:gd name="T27" fmla="*/ 811 h 1192"/>
                <a:gd name="T28" fmla="*/ 1818 w 1818"/>
                <a:gd name="T29" fmla="*/ 974 h 1192"/>
                <a:gd name="T30" fmla="*/ 1671 w 1818"/>
                <a:gd name="T31" fmla="*/ 883 h 1192"/>
                <a:gd name="T32" fmla="*/ 1540 w 1818"/>
                <a:gd name="T33" fmla="*/ 770 h 1192"/>
                <a:gd name="T34" fmla="*/ 1428 w 1818"/>
                <a:gd name="T35" fmla="*/ 638 h 1192"/>
                <a:gd name="T36" fmla="*/ 1336 w 1818"/>
                <a:gd name="T37" fmla="*/ 491 h 1192"/>
                <a:gd name="T38" fmla="*/ 1244 w 1818"/>
                <a:gd name="T39" fmla="*/ 446 h 1192"/>
                <a:gd name="T40" fmla="*/ 1144 w 1818"/>
                <a:gd name="T41" fmla="*/ 528 h 1192"/>
                <a:gd name="T42" fmla="*/ 1058 w 1818"/>
                <a:gd name="T43" fmla="*/ 625 h 1192"/>
                <a:gd name="T44" fmla="*/ 990 w 1818"/>
                <a:gd name="T45" fmla="*/ 735 h 1192"/>
                <a:gd name="T46" fmla="*/ 1024 w 1818"/>
                <a:gd name="T47" fmla="*/ 851 h 1192"/>
                <a:gd name="T48" fmla="*/ 1133 w 1818"/>
                <a:gd name="T49" fmla="*/ 976 h 1192"/>
                <a:gd name="T50" fmla="*/ 1223 w 1818"/>
                <a:gd name="T51" fmla="*/ 1116 h 1192"/>
                <a:gd name="T52" fmla="*/ 1145 w 1818"/>
                <a:gd name="T53" fmla="*/ 1192 h 1192"/>
                <a:gd name="T54" fmla="*/ 1063 w 1818"/>
                <a:gd name="T55" fmla="*/ 1057 h 1192"/>
                <a:gd name="T56" fmla="*/ 961 w 1818"/>
                <a:gd name="T57" fmla="*/ 936 h 1192"/>
                <a:gd name="T58" fmla="*/ 843 w 1818"/>
                <a:gd name="T59" fmla="*/ 833 h 1192"/>
                <a:gd name="T60" fmla="*/ 710 w 1818"/>
                <a:gd name="T61" fmla="*/ 748 h 1192"/>
                <a:gd name="T62" fmla="*/ 562 w 1818"/>
                <a:gd name="T63" fmla="*/ 685 h 1192"/>
                <a:gd name="T64" fmla="*/ 405 w 1818"/>
                <a:gd name="T65" fmla="*/ 647 h 1192"/>
                <a:gd name="T66" fmla="*/ 239 w 1818"/>
                <a:gd name="T67" fmla="*/ 632 h 1192"/>
                <a:gd name="T68" fmla="*/ 77 w 1818"/>
                <a:gd name="T69" fmla="*/ 647 h 1192"/>
                <a:gd name="T70" fmla="*/ 0 w 1818"/>
                <a:gd name="T71" fmla="*/ 555 h 1192"/>
                <a:gd name="T72" fmla="*/ 158 w 1818"/>
                <a:gd name="T73" fmla="*/ 532 h 1192"/>
                <a:gd name="T74" fmla="*/ 327 w 1818"/>
                <a:gd name="T75" fmla="*/ 532 h 1192"/>
                <a:gd name="T76" fmla="*/ 498 w 1818"/>
                <a:gd name="T77" fmla="*/ 559 h 1192"/>
                <a:gd name="T78" fmla="*/ 659 w 1818"/>
                <a:gd name="T79" fmla="*/ 611 h 1192"/>
                <a:gd name="T80" fmla="*/ 809 w 1818"/>
                <a:gd name="T81" fmla="*/ 685 h 1192"/>
                <a:gd name="T82" fmla="*/ 910 w 1818"/>
                <a:gd name="T83" fmla="*/ 665 h 1192"/>
                <a:gd name="T84" fmla="*/ 990 w 1818"/>
                <a:gd name="T85" fmla="*/ 544 h 1192"/>
                <a:gd name="T86" fmla="*/ 1088 w 1818"/>
                <a:gd name="T87" fmla="*/ 439 h 1192"/>
                <a:gd name="T88" fmla="*/ 1200 w 1818"/>
                <a:gd name="T89" fmla="*/ 349 h 1192"/>
                <a:gd name="T90" fmla="*/ 1243 w 1818"/>
                <a:gd name="T91" fmla="*/ 237 h 1192"/>
                <a:gd name="T92" fmla="*/ 1217 w 1818"/>
                <a:gd name="T93" fmla="*/ 81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8" h="1192">
                  <a:moveTo>
                    <a:pt x="1214" y="0"/>
                  </a:moveTo>
                  <a:lnTo>
                    <a:pt x="1318" y="0"/>
                  </a:lnTo>
                  <a:lnTo>
                    <a:pt x="1321" y="69"/>
                  </a:lnTo>
                  <a:lnTo>
                    <a:pt x="1329" y="137"/>
                  </a:lnTo>
                  <a:lnTo>
                    <a:pt x="1341" y="203"/>
                  </a:lnTo>
                  <a:lnTo>
                    <a:pt x="1358" y="267"/>
                  </a:lnTo>
                  <a:lnTo>
                    <a:pt x="1419" y="244"/>
                  </a:lnTo>
                  <a:lnTo>
                    <a:pt x="1485" y="227"/>
                  </a:lnTo>
                  <a:lnTo>
                    <a:pt x="1550" y="214"/>
                  </a:lnTo>
                  <a:lnTo>
                    <a:pt x="1618" y="205"/>
                  </a:lnTo>
                  <a:lnTo>
                    <a:pt x="1688" y="203"/>
                  </a:lnTo>
                  <a:lnTo>
                    <a:pt x="1754" y="207"/>
                  </a:lnTo>
                  <a:lnTo>
                    <a:pt x="1818" y="215"/>
                  </a:lnTo>
                  <a:lnTo>
                    <a:pt x="1818" y="319"/>
                  </a:lnTo>
                  <a:lnTo>
                    <a:pt x="1754" y="311"/>
                  </a:lnTo>
                  <a:lnTo>
                    <a:pt x="1688" y="307"/>
                  </a:lnTo>
                  <a:lnTo>
                    <a:pt x="1625" y="309"/>
                  </a:lnTo>
                  <a:lnTo>
                    <a:pt x="1564" y="317"/>
                  </a:lnTo>
                  <a:lnTo>
                    <a:pt x="1505" y="329"/>
                  </a:lnTo>
                  <a:lnTo>
                    <a:pt x="1448" y="345"/>
                  </a:lnTo>
                  <a:lnTo>
                    <a:pt x="1393" y="365"/>
                  </a:lnTo>
                  <a:lnTo>
                    <a:pt x="1428" y="441"/>
                  </a:lnTo>
                  <a:lnTo>
                    <a:pt x="1468" y="514"/>
                  </a:lnTo>
                  <a:lnTo>
                    <a:pt x="1515" y="581"/>
                  </a:lnTo>
                  <a:lnTo>
                    <a:pt x="1566" y="646"/>
                  </a:lnTo>
                  <a:lnTo>
                    <a:pt x="1622" y="706"/>
                  </a:lnTo>
                  <a:lnTo>
                    <a:pt x="1684" y="760"/>
                  </a:lnTo>
                  <a:lnTo>
                    <a:pt x="1749" y="811"/>
                  </a:lnTo>
                  <a:lnTo>
                    <a:pt x="1818" y="856"/>
                  </a:lnTo>
                  <a:lnTo>
                    <a:pt x="1818" y="974"/>
                  </a:lnTo>
                  <a:lnTo>
                    <a:pt x="1743" y="931"/>
                  </a:lnTo>
                  <a:lnTo>
                    <a:pt x="1671" y="883"/>
                  </a:lnTo>
                  <a:lnTo>
                    <a:pt x="1603" y="829"/>
                  </a:lnTo>
                  <a:lnTo>
                    <a:pt x="1540" y="770"/>
                  </a:lnTo>
                  <a:lnTo>
                    <a:pt x="1481" y="706"/>
                  </a:lnTo>
                  <a:lnTo>
                    <a:pt x="1428" y="638"/>
                  </a:lnTo>
                  <a:lnTo>
                    <a:pt x="1378" y="567"/>
                  </a:lnTo>
                  <a:lnTo>
                    <a:pt x="1336" y="491"/>
                  </a:lnTo>
                  <a:lnTo>
                    <a:pt x="1298" y="411"/>
                  </a:lnTo>
                  <a:lnTo>
                    <a:pt x="1244" y="446"/>
                  </a:lnTo>
                  <a:lnTo>
                    <a:pt x="1192" y="485"/>
                  </a:lnTo>
                  <a:lnTo>
                    <a:pt x="1144" y="528"/>
                  </a:lnTo>
                  <a:lnTo>
                    <a:pt x="1099" y="574"/>
                  </a:lnTo>
                  <a:lnTo>
                    <a:pt x="1058" y="625"/>
                  </a:lnTo>
                  <a:lnTo>
                    <a:pt x="1021" y="678"/>
                  </a:lnTo>
                  <a:lnTo>
                    <a:pt x="990" y="735"/>
                  </a:lnTo>
                  <a:lnTo>
                    <a:pt x="962" y="796"/>
                  </a:lnTo>
                  <a:lnTo>
                    <a:pt x="1024" y="851"/>
                  </a:lnTo>
                  <a:lnTo>
                    <a:pt x="1081" y="912"/>
                  </a:lnTo>
                  <a:lnTo>
                    <a:pt x="1133" y="976"/>
                  </a:lnTo>
                  <a:lnTo>
                    <a:pt x="1181" y="1045"/>
                  </a:lnTo>
                  <a:lnTo>
                    <a:pt x="1223" y="1116"/>
                  </a:lnTo>
                  <a:lnTo>
                    <a:pt x="1261" y="1192"/>
                  </a:lnTo>
                  <a:lnTo>
                    <a:pt x="1145" y="1192"/>
                  </a:lnTo>
                  <a:lnTo>
                    <a:pt x="1106" y="1122"/>
                  </a:lnTo>
                  <a:lnTo>
                    <a:pt x="1063" y="1057"/>
                  </a:lnTo>
                  <a:lnTo>
                    <a:pt x="1014" y="994"/>
                  </a:lnTo>
                  <a:lnTo>
                    <a:pt x="961" y="936"/>
                  </a:lnTo>
                  <a:lnTo>
                    <a:pt x="904" y="883"/>
                  </a:lnTo>
                  <a:lnTo>
                    <a:pt x="843" y="833"/>
                  </a:lnTo>
                  <a:lnTo>
                    <a:pt x="777" y="788"/>
                  </a:lnTo>
                  <a:lnTo>
                    <a:pt x="710" y="748"/>
                  </a:lnTo>
                  <a:lnTo>
                    <a:pt x="637" y="714"/>
                  </a:lnTo>
                  <a:lnTo>
                    <a:pt x="562" y="685"/>
                  </a:lnTo>
                  <a:lnTo>
                    <a:pt x="485" y="663"/>
                  </a:lnTo>
                  <a:lnTo>
                    <a:pt x="405" y="647"/>
                  </a:lnTo>
                  <a:lnTo>
                    <a:pt x="323" y="636"/>
                  </a:lnTo>
                  <a:lnTo>
                    <a:pt x="239" y="632"/>
                  </a:lnTo>
                  <a:lnTo>
                    <a:pt x="157" y="636"/>
                  </a:lnTo>
                  <a:lnTo>
                    <a:pt x="77" y="647"/>
                  </a:lnTo>
                  <a:lnTo>
                    <a:pt x="0" y="663"/>
                  </a:lnTo>
                  <a:lnTo>
                    <a:pt x="0" y="555"/>
                  </a:lnTo>
                  <a:lnTo>
                    <a:pt x="77" y="540"/>
                  </a:lnTo>
                  <a:lnTo>
                    <a:pt x="158" y="532"/>
                  </a:lnTo>
                  <a:lnTo>
                    <a:pt x="239" y="528"/>
                  </a:lnTo>
                  <a:lnTo>
                    <a:pt x="327" y="532"/>
                  </a:lnTo>
                  <a:lnTo>
                    <a:pt x="413" y="542"/>
                  </a:lnTo>
                  <a:lnTo>
                    <a:pt x="498" y="559"/>
                  </a:lnTo>
                  <a:lnTo>
                    <a:pt x="580" y="581"/>
                  </a:lnTo>
                  <a:lnTo>
                    <a:pt x="659" y="611"/>
                  </a:lnTo>
                  <a:lnTo>
                    <a:pt x="735" y="646"/>
                  </a:lnTo>
                  <a:lnTo>
                    <a:pt x="809" y="685"/>
                  </a:lnTo>
                  <a:lnTo>
                    <a:pt x="879" y="730"/>
                  </a:lnTo>
                  <a:lnTo>
                    <a:pt x="910" y="665"/>
                  </a:lnTo>
                  <a:lnTo>
                    <a:pt x="948" y="603"/>
                  </a:lnTo>
                  <a:lnTo>
                    <a:pt x="990" y="544"/>
                  </a:lnTo>
                  <a:lnTo>
                    <a:pt x="1037" y="490"/>
                  </a:lnTo>
                  <a:lnTo>
                    <a:pt x="1088" y="439"/>
                  </a:lnTo>
                  <a:lnTo>
                    <a:pt x="1142" y="392"/>
                  </a:lnTo>
                  <a:lnTo>
                    <a:pt x="1200" y="349"/>
                  </a:lnTo>
                  <a:lnTo>
                    <a:pt x="1263" y="313"/>
                  </a:lnTo>
                  <a:lnTo>
                    <a:pt x="1243" y="237"/>
                  </a:lnTo>
                  <a:lnTo>
                    <a:pt x="1227" y="160"/>
                  </a:lnTo>
                  <a:lnTo>
                    <a:pt x="1217" y="81"/>
                  </a:lnTo>
                  <a:lnTo>
                    <a:pt x="121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nvGrpSpPr>
          <p:cNvPr id="56" name="Group 55"/>
          <p:cNvGrpSpPr>
            <a:grpSpLocks noChangeAspect="1"/>
          </p:cNvGrpSpPr>
          <p:nvPr/>
        </p:nvGrpSpPr>
        <p:grpSpPr>
          <a:xfrm>
            <a:off x="5390971" y="3442001"/>
            <a:ext cx="806450" cy="606425"/>
            <a:chOff x="1629305" y="1923098"/>
            <a:chExt cx="806450" cy="606425"/>
          </a:xfrm>
        </p:grpSpPr>
        <p:sp useBgFill="1">
          <p:nvSpPr>
            <p:cNvPr id="57" name="Rectangle 56"/>
            <p:cNvSpPr>
              <a:spLocks noChangeArrowheads="1"/>
            </p:cNvSpPr>
            <p:nvPr/>
          </p:nvSpPr>
          <p:spPr bwMode="auto">
            <a:xfrm>
              <a:off x="1629305" y="1923098"/>
              <a:ext cx="806450" cy="606425"/>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58" name="Freeform 57"/>
            <p:cNvSpPr>
              <a:spLocks noEditPoints="1"/>
            </p:cNvSpPr>
            <p:nvPr/>
          </p:nvSpPr>
          <p:spPr bwMode="auto">
            <a:xfrm>
              <a:off x="1667405" y="1961198"/>
              <a:ext cx="730250" cy="530225"/>
            </a:xfrm>
            <a:custGeom>
              <a:avLst/>
              <a:gdLst>
                <a:gd name="T0" fmla="*/ 120 w 2298"/>
                <a:gd name="T1" fmla="*/ 119 h 1670"/>
                <a:gd name="T2" fmla="*/ 120 w 2298"/>
                <a:gd name="T3" fmla="*/ 1551 h 1670"/>
                <a:gd name="T4" fmla="*/ 2178 w 2298"/>
                <a:gd name="T5" fmla="*/ 1551 h 1670"/>
                <a:gd name="T6" fmla="*/ 2178 w 2298"/>
                <a:gd name="T7" fmla="*/ 119 h 1670"/>
                <a:gd name="T8" fmla="*/ 120 w 2298"/>
                <a:gd name="T9" fmla="*/ 119 h 1670"/>
                <a:gd name="T10" fmla="*/ 0 w 2298"/>
                <a:gd name="T11" fmla="*/ 0 h 1670"/>
                <a:gd name="T12" fmla="*/ 2298 w 2298"/>
                <a:gd name="T13" fmla="*/ 0 h 1670"/>
                <a:gd name="T14" fmla="*/ 2298 w 2298"/>
                <a:gd name="T15" fmla="*/ 1670 h 1670"/>
                <a:gd name="T16" fmla="*/ 0 w 2298"/>
                <a:gd name="T17" fmla="*/ 1670 h 1670"/>
                <a:gd name="T18" fmla="*/ 0 w 2298"/>
                <a:gd name="T19"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8" h="1670">
                  <a:moveTo>
                    <a:pt x="120" y="119"/>
                  </a:moveTo>
                  <a:lnTo>
                    <a:pt x="120" y="1551"/>
                  </a:lnTo>
                  <a:lnTo>
                    <a:pt x="2178" y="1551"/>
                  </a:lnTo>
                  <a:lnTo>
                    <a:pt x="2178" y="119"/>
                  </a:lnTo>
                  <a:lnTo>
                    <a:pt x="120" y="119"/>
                  </a:lnTo>
                  <a:close/>
                  <a:moveTo>
                    <a:pt x="0" y="0"/>
                  </a:moveTo>
                  <a:lnTo>
                    <a:pt x="2298" y="0"/>
                  </a:lnTo>
                  <a:lnTo>
                    <a:pt x="2298" y="1670"/>
                  </a:lnTo>
                  <a:lnTo>
                    <a:pt x="0" y="167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59" name="Rectangle 58"/>
            <p:cNvSpPr>
              <a:spLocks noChangeArrowheads="1"/>
            </p:cNvSpPr>
            <p:nvPr/>
          </p:nvSpPr>
          <p:spPr bwMode="auto">
            <a:xfrm>
              <a:off x="1743605" y="2037398"/>
              <a:ext cx="577850" cy="377825"/>
            </a:xfrm>
            <a:prstGeom prst="rect">
              <a:avLst/>
            </a:prstGeom>
            <a:solidFill>
              <a:srgbClr val="FABE3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60" name="Freeform 59"/>
            <p:cNvSpPr>
              <a:spLocks/>
            </p:cNvSpPr>
            <p:nvPr/>
          </p:nvSpPr>
          <p:spPr bwMode="auto">
            <a:xfrm>
              <a:off x="1743605" y="2183448"/>
              <a:ext cx="230188" cy="231775"/>
            </a:xfrm>
            <a:custGeom>
              <a:avLst/>
              <a:gdLst>
                <a:gd name="T0" fmla="*/ 0 w 724"/>
                <a:gd name="T1" fmla="*/ 0 h 730"/>
                <a:gd name="T2" fmla="*/ 406 w 724"/>
                <a:gd name="T3" fmla="*/ 190 h 730"/>
                <a:gd name="T4" fmla="*/ 666 w 724"/>
                <a:gd name="T5" fmla="*/ 460 h 730"/>
                <a:gd name="T6" fmla="*/ 724 w 724"/>
                <a:gd name="T7" fmla="*/ 730 h 730"/>
                <a:gd name="T8" fmla="*/ 0 w 724"/>
                <a:gd name="T9" fmla="*/ 730 h 730"/>
                <a:gd name="T10" fmla="*/ 0 w 724"/>
                <a:gd name="T11" fmla="*/ 0 h 730"/>
              </a:gdLst>
              <a:ahLst/>
              <a:cxnLst>
                <a:cxn ang="0">
                  <a:pos x="T0" y="T1"/>
                </a:cxn>
                <a:cxn ang="0">
                  <a:pos x="T2" y="T3"/>
                </a:cxn>
                <a:cxn ang="0">
                  <a:pos x="T4" y="T5"/>
                </a:cxn>
                <a:cxn ang="0">
                  <a:pos x="T6" y="T7"/>
                </a:cxn>
                <a:cxn ang="0">
                  <a:pos x="T8" y="T9"/>
                </a:cxn>
                <a:cxn ang="0">
                  <a:pos x="T10" y="T11"/>
                </a:cxn>
              </a:cxnLst>
              <a:rect l="0" t="0" r="r" b="b"/>
              <a:pathLst>
                <a:path w="724" h="730">
                  <a:moveTo>
                    <a:pt x="0" y="0"/>
                  </a:moveTo>
                  <a:lnTo>
                    <a:pt x="406" y="190"/>
                  </a:lnTo>
                  <a:lnTo>
                    <a:pt x="666" y="460"/>
                  </a:lnTo>
                  <a:lnTo>
                    <a:pt x="724" y="730"/>
                  </a:lnTo>
                  <a:lnTo>
                    <a:pt x="0" y="730"/>
                  </a:lnTo>
                  <a:lnTo>
                    <a:pt x="0" y="0"/>
                  </a:lnTo>
                  <a:close/>
                </a:path>
              </a:pathLst>
            </a:custGeom>
            <a:solidFill>
              <a:srgbClr val="FC8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61" name="Freeform 60"/>
            <p:cNvSpPr>
              <a:spLocks/>
            </p:cNvSpPr>
            <p:nvPr/>
          </p:nvSpPr>
          <p:spPr bwMode="auto">
            <a:xfrm>
              <a:off x="1762655" y="2037398"/>
              <a:ext cx="469900" cy="377825"/>
            </a:xfrm>
            <a:custGeom>
              <a:avLst/>
              <a:gdLst>
                <a:gd name="T0" fmla="*/ 189 w 1481"/>
                <a:gd name="T1" fmla="*/ 0 h 1192"/>
                <a:gd name="T2" fmla="*/ 172 w 1481"/>
                <a:gd name="T3" fmla="*/ 65 h 1192"/>
                <a:gd name="T4" fmla="*/ 178 w 1481"/>
                <a:gd name="T5" fmla="*/ 122 h 1192"/>
                <a:gd name="T6" fmla="*/ 207 w 1481"/>
                <a:gd name="T7" fmla="*/ 170 h 1192"/>
                <a:gd name="T8" fmla="*/ 257 w 1481"/>
                <a:gd name="T9" fmla="*/ 210 h 1192"/>
                <a:gd name="T10" fmla="*/ 322 w 1481"/>
                <a:gd name="T11" fmla="*/ 248 h 1192"/>
                <a:gd name="T12" fmla="*/ 397 w 1481"/>
                <a:gd name="T13" fmla="*/ 293 h 1192"/>
                <a:gd name="T14" fmla="*/ 474 w 1481"/>
                <a:gd name="T15" fmla="*/ 346 h 1192"/>
                <a:gd name="T16" fmla="*/ 544 w 1481"/>
                <a:gd name="T17" fmla="*/ 404 h 1192"/>
                <a:gd name="T18" fmla="*/ 601 w 1481"/>
                <a:gd name="T19" fmla="*/ 468 h 1192"/>
                <a:gd name="T20" fmla="*/ 636 w 1481"/>
                <a:gd name="T21" fmla="*/ 536 h 1192"/>
                <a:gd name="T22" fmla="*/ 670 w 1481"/>
                <a:gd name="T23" fmla="*/ 613 h 1192"/>
                <a:gd name="T24" fmla="*/ 720 w 1481"/>
                <a:gd name="T25" fmla="*/ 677 h 1192"/>
                <a:gd name="T26" fmla="*/ 784 w 1481"/>
                <a:gd name="T27" fmla="*/ 730 h 1192"/>
                <a:gd name="T28" fmla="*/ 856 w 1481"/>
                <a:gd name="T29" fmla="*/ 774 h 1192"/>
                <a:gd name="T30" fmla="*/ 935 w 1481"/>
                <a:gd name="T31" fmla="*/ 809 h 1192"/>
                <a:gd name="T32" fmla="*/ 1074 w 1481"/>
                <a:gd name="T33" fmla="*/ 864 h 1192"/>
                <a:gd name="T34" fmla="*/ 1194 w 1481"/>
                <a:gd name="T35" fmla="*/ 919 h 1192"/>
                <a:gd name="T36" fmla="*/ 1294 w 1481"/>
                <a:gd name="T37" fmla="*/ 973 h 1192"/>
                <a:gd name="T38" fmla="*/ 1376 w 1481"/>
                <a:gd name="T39" fmla="*/ 1035 h 1192"/>
                <a:gd name="T40" fmla="*/ 1438 w 1481"/>
                <a:gd name="T41" fmla="*/ 1106 h 1192"/>
                <a:gd name="T42" fmla="*/ 1481 w 1481"/>
                <a:gd name="T43" fmla="*/ 1192 h 1192"/>
                <a:gd name="T44" fmla="*/ 999 w 1481"/>
                <a:gd name="T45" fmla="*/ 1164 h 1192"/>
                <a:gd name="T46" fmla="*/ 984 w 1481"/>
                <a:gd name="T47" fmla="*/ 1104 h 1192"/>
                <a:gd name="T48" fmla="*/ 964 w 1481"/>
                <a:gd name="T49" fmla="*/ 1057 h 1192"/>
                <a:gd name="T50" fmla="*/ 920 w 1481"/>
                <a:gd name="T51" fmla="*/ 1019 h 1192"/>
                <a:gd name="T52" fmla="*/ 859 w 1481"/>
                <a:gd name="T53" fmla="*/ 983 h 1192"/>
                <a:gd name="T54" fmla="*/ 790 w 1481"/>
                <a:gd name="T55" fmla="*/ 951 h 1192"/>
                <a:gd name="T56" fmla="*/ 723 w 1481"/>
                <a:gd name="T57" fmla="*/ 929 h 1192"/>
                <a:gd name="T58" fmla="*/ 669 w 1481"/>
                <a:gd name="T59" fmla="*/ 915 h 1192"/>
                <a:gd name="T60" fmla="*/ 600 w 1481"/>
                <a:gd name="T61" fmla="*/ 893 h 1192"/>
                <a:gd name="T62" fmla="*/ 544 w 1481"/>
                <a:gd name="T63" fmla="*/ 856 h 1192"/>
                <a:gd name="T64" fmla="*/ 501 w 1481"/>
                <a:gd name="T65" fmla="*/ 806 h 1192"/>
                <a:gd name="T66" fmla="*/ 468 w 1481"/>
                <a:gd name="T67" fmla="*/ 748 h 1192"/>
                <a:gd name="T68" fmla="*/ 442 w 1481"/>
                <a:gd name="T69" fmla="*/ 685 h 1192"/>
                <a:gd name="T70" fmla="*/ 421 w 1481"/>
                <a:gd name="T71" fmla="*/ 621 h 1192"/>
                <a:gd name="T72" fmla="*/ 404 w 1481"/>
                <a:gd name="T73" fmla="*/ 559 h 1192"/>
                <a:gd name="T74" fmla="*/ 387 w 1481"/>
                <a:gd name="T75" fmla="*/ 503 h 1192"/>
                <a:gd name="T76" fmla="*/ 369 w 1481"/>
                <a:gd name="T77" fmla="*/ 456 h 1192"/>
                <a:gd name="T78" fmla="*/ 347 w 1481"/>
                <a:gd name="T79" fmla="*/ 422 h 1192"/>
                <a:gd name="T80" fmla="*/ 321 w 1481"/>
                <a:gd name="T81" fmla="*/ 405 h 1192"/>
                <a:gd name="T82" fmla="*/ 277 w 1481"/>
                <a:gd name="T83" fmla="*/ 403 h 1192"/>
                <a:gd name="T84" fmla="*/ 220 w 1481"/>
                <a:gd name="T85" fmla="*/ 394 h 1192"/>
                <a:gd name="T86" fmla="*/ 162 w 1481"/>
                <a:gd name="T87" fmla="*/ 374 h 1192"/>
                <a:gd name="T88" fmla="*/ 110 w 1481"/>
                <a:gd name="T89" fmla="*/ 345 h 1192"/>
                <a:gd name="T90" fmla="*/ 70 w 1481"/>
                <a:gd name="T91" fmla="*/ 308 h 1192"/>
                <a:gd name="T92" fmla="*/ 51 w 1481"/>
                <a:gd name="T93" fmla="*/ 266 h 1192"/>
                <a:gd name="T94" fmla="*/ 56 w 1481"/>
                <a:gd name="T95" fmla="*/ 201 h 1192"/>
                <a:gd name="T96" fmla="*/ 61 w 1481"/>
                <a:gd name="T97" fmla="*/ 134 h 1192"/>
                <a:gd name="T98" fmla="*/ 57 w 1481"/>
                <a:gd name="T99" fmla="*/ 88 h 1192"/>
                <a:gd name="T100" fmla="*/ 47 w 1481"/>
                <a:gd name="T101" fmla="*/ 57 h 1192"/>
                <a:gd name="T102" fmla="*/ 34 w 1481"/>
                <a:gd name="T103" fmla="*/ 35 h 1192"/>
                <a:gd name="T104" fmla="*/ 18 w 1481"/>
                <a:gd name="T105" fmla="*/ 18 h 1192"/>
                <a:gd name="T106" fmla="*/ 0 w 1481"/>
                <a:gd name="T107"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81" h="1192">
                  <a:moveTo>
                    <a:pt x="0" y="0"/>
                  </a:moveTo>
                  <a:lnTo>
                    <a:pt x="189" y="0"/>
                  </a:lnTo>
                  <a:lnTo>
                    <a:pt x="177" y="34"/>
                  </a:lnTo>
                  <a:lnTo>
                    <a:pt x="172" y="65"/>
                  </a:lnTo>
                  <a:lnTo>
                    <a:pt x="172" y="95"/>
                  </a:lnTo>
                  <a:lnTo>
                    <a:pt x="178" y="122"/>
                  </a:lnTo>
                  <a:lnTo>
                    <a:pt x="190" y="147"/>
                  </a:lnTo>
                  <a:lnTo>
                    <a:pt x="207" y="170"/>
                  </a:lnTo>
                  <a:lnTo>
                    <a:pt x="230" y="192"/>
                  </a:lnTo>
                  <a:lnTo>
                    <a:pt x="257" y="210"/>
                  </a:lnTo>
                  <a:lnTo>
                    <a:pt x="287" y="227"/>
                  </a:lnTo>
                  <a:lnTo>
                    <a:pt x="322" y="248"/>
                  </a:lnTo>
                  <a:lnTo>
                    <a:pt x="358" y="270"/>
                  </a:lnTo>
                  <a:lnTo>
                    <a:pt x="397" y="293"/>
                  </a:lnTo>
                  <a:lnTo>
                    <a:pt x="435" y="319"/>
                  </a:lnTo>
                  <a:lnTo>
                    <a:pt x="474" y="346"/>
                  </a:lnTo>
                  <a:lnTo>
                    <a:pt x="510" y="375"/>
                  </a:lnTo>
                  <a:lnTo>
                    <a:pt x="544" y="404"/>
                  </a:lnTo>
                  <a:lnTo>
                    <a:pt x="576" y="435"/>
                  </a:lnTo>
                  <a:lnTo>
                    <a:pt x="601" y="468"/>
                  </a:lnTo>
                  <a:lnTo>
                    <a:pt x="622" y="502"/>
                  </a:lnTo>
                  <a:lnTo>
                    <a:pt x="636" y="536"/>
                  </a:lnTo>
                  <a:lnTo>
                    <a:pt x="651" y="577"/>
                  </a:lnTo>
                  <a:lnTo>
                    <a:pt x="670" y="613"/>
                  </a:lnTo>
                  <a:lnTo>
                    <a:pt x="693" y="647"/>
                  </a:lnTo>
                  <a:lnTo>
                    <a:pt x="720" y="677"/>
                  </a:lnTo>
                  <a:lnTo>
                    <a:pt x="751" y="705"/>
                  </a:lnTo>
                  <a:lnTo>
                    <a:pt x="784" y="730"/>
                  </a:lnTo>
                  <a:lnTo>
                    <a:pt x="819" y="753"/>
                  </a:lnTo>
                  <a:lnTo>
                    <a:pt x="856" y="774"/>
                  </a:lnTo>
                  <a:lnTo>
                    <a:pt x="895" y="792"/>
                  </a:lnTo>
                  <a:lnTo>
                    <a:pt x="935" y="809"/>
                  </a:lnTo>
                  <a:lnTo>
                    <a:pt x="1006" y="838"/>
                  </a:lnTo>
                  <a:lnTo>
                    <a:pt x="1074" y="864"/>
                  </a:lnTo>
                  <a:lnTo>
                    <a:pt x="1136" y="892"/>
                  </a:lnTo>
                  <a:lnTo>
                    <a:pt x="1194" y="919"/>
                  </a:lnTo>
                  <a:lnTo>
                    <a:pt x="1246" y="945"/>
                  </a:lnTo>
                  <a:lnTo>
                    <a:pt x="1294" y="973"/>
                  </a:lnTo>
                  <a:lnTo>
                    <a:pt x="1337" y="1003"/>
                  </a:lnTo>
                  <a:lnTo>
                    <a:pt x="1376" y="1035"/>
                  </a:lnTo>
                  <a:lnTo>
                    <a:pt x="1410" y="1069"/>
                  </a:lnTo>
                  <a:lnTo>
                    <a:pt x="1438" y="1106"/>
                  </a:lnTo>
                  <a:lnTo>
                    <a:pt x="1462" y="1146"/>
                  </a:lnTo>
                  <a:lnTo>
                    <a:pt x="1481" y="1192"/>
                  </a:lnTo>
                  <a:lnTo>
                    <a:pt x="1003" y="1192"/>
                  </a:lnTo>
                  <a:lnTo>
                    <a:pt x="999" y="1164"/>
                  </a:lnTo>
                  <a:lnTo>
                    <a:pt x="993" y="1134"/>
                  </a:lnTo>
                  <a:lnTo>
                    <a:pt x="984" y="1104"/>
                  </a:lnTo>
                  <a:lnTo>
                    <a:pt x="975" y="1075"/>
                  </a:lnTo>
                  <a:lnTo>
                    <a:pt x="964" y="1057"/>
                  </a:lnTo>
                  <a:lnTo>
                    <a:pt x="945" y="1037"/>
                  </a:lnTo>
                  <a:lnTo>
                    <a:pt x="920" y="1019"/>
                  </a:lnTo>
                  <a:lnTo>
                    <a:pt x="891" y="1001"/>
                  </a:lnTo>
                  <a:lnTo>
                    <a:pt x="859" y="983"/>
                  </a:lnTo>
                  <a:lnTo>
                    <a:pt x="825" y="967"/>
                  </a:lnTo>
                  <a:lnTo>
                    <a:pt x="790" y="951"/>
                  </a:lnTo>
                  <a:lnTo>
                    <a:pt x="755" y="939"/>
                  </a:lnTo>
                  <a:lnTo>
                    <a:pt x="723" y="929"/>
                  </a:lnTo>
                  <a:lnTo>
                    <a:pt x="693" y="920"/>
                  </a:lnTo>
                  <a:lnTo>
                    <a:pt x="669" y="915"/>
                  </a:lnTo>
                  <a:lnTo>
                    <a:pt x="633" y="907"/>
                  </a:lnTo>
                  <a:lnTo>
                    <a:pt x="600" y="893"/>
                  </a:lnTo>
                  <a:lnTo>
                    <a:pt x="570" y="877"/>
                  </a:lnTo>
                  <a:lnTo>
                    <a:pt x="544" y="856"/>
                  </a:lnTo>
                  <a:lnTo>
                    <a:pt x="521" y="832"/>
                  </a:lnTo>
                  <a:lnTo>
                    <a:pt x="501" y="806"/>
                  </a:lnTo>
                  <a:lnTo>
                    <a:pt x="484" y="777"/>
                  </a:lnTo>
                  <a:lnTo>
                    <a:pt x="468" y="748"/>
                  </a:lnTo>
                  <a:lnTo>
                    <a:pt x="454" y="717"/>
                  </a:lnTo>
                  <a:lnTo>
                    <a:pt x="442" y="685"/>
                  </a:lnTo>
                  <a:lnTo>
                    <a:pt x="431" y="653"/>
                  </a:lnTo>
                  <a:lnTo>
                    <a:pt x="421" y="621"/>
                  </a:lnTo>
                  <a:lnTo>
                    <a:pt x="413" y="590"/>
                  </a:lnTo>
                  <a:lnTo>
                    <a:pt x="404" y="559"/>
                  </a:lnTo>
                  <a:lnTo>
                    <a:pt x="396" y="530"/>
                  </a:lnTo>
                  <a:lnTo>
                    <a:pt x="387" y="503"/>
                  </a:lnTo>
                  <a:lnTo>
                    <a:pt x="379" y="478"/>
                  </a:lnTo>
                  <a:lnTo>
                    <a:pt x="369" y="456"/>
                  </a:lnTo>
                  <a:lnTo>
                    <a:pt x="359" y="438"/>
                  </a:lnTo>
                  <a:lnTo>
                    <a:pt x="347" y="422"/>
                  </a:lnTo>
                  <a:lnTo>
                    <a:pt x="335" y="411"/>
                  </a:lnTo>
                  <a:lnTo>
                    <a:pt x="321" y="405"/>
                  </a:lnTo>
                  <a:lnTo>
                    <a:pt x="304" y="403"/>
                  </a:lnTo>
                  <a:lnTo>
                    <a:pt x="277" y="403"/>
                  </a:lnTo>
                  <a:lnTo>
                    <a:pt x="249" y="400"/>
                  </a:lnTo>
                  <a:lnTo>
                    <a:pt x="220" y="394"/>
                  </a:lnTo>
                  <a:lnTo>
                    <a:pt x="190" y="386"/>
                  </a:lnTo>
                  <a:lnTo>
                    <a:pt x="162" y="374"/>
                  </a:lnTo>
                  <a:lnTo>
                    <a:pt x="134" y="360"/>
                  </a:lnTo>
                  <a:lnTo>
                    <a:pt x="110" y="345"/>
                  </a:lnTo>
                  <a:lnTo>
                    <a:pt x="88" y="328"/>
                  </a:lnTo>
                  <a:lnTo>
                    <a:pt x="70" y="308"/>
                  </a:lnTo>
                  <a:lnTo>
                    <a:pt x="58" y="288"/>
                  </a:lnTo>
                  <a:lnTo>
                    <a:pt x="51" y="266"/>
                  </a:lnTo>
                  <a:lnTo>
                    <a:pt x="51" y="243"/>
                  </a:lnTo>
                  <a:lnTo>
                    <a:pt x="56" y="201"/>
                  </a:lnTo>
                  <a:lnTo>
                    <a:pt x="59" y="166"/>
                  </a:lnTo>
                  <a:lnTo>
                    <a:pt x="61" y="134"/>
                  </a:lnTo>
                  <a:lnTo>
                    <a:pt x="59" y="109"/>
                  </a:lnTo>
                  <a:lnTo>
                    <a:pt x="57" y="88"/>
                  </a:lnTo>
                  <a:lnTo>
                    <a:pt x="53" y="71"/>
                  </a:lnTo>
                  <a:lnTo>
                    <a:pt x="47" y="57"/>
                  </a:lnTo>
                  <a:lnTo>
                    <a:pt x="41" y="45"/>
                  </a:lnTo>
                  <a:lnTo>
                    <a:pt x="34" y="35"/>
                  </a:lnTo>
                  <a:lnTo>
                    <a:pt x="27" y="27"/>
                  </a:lnTo>
                  <a:lnTo>
                    <a:pt x="18" y="18"/>
                  </a:lnTo>
                  <a:lnTo>
                    <a:pt x="9" y="10"/>
                  </a:lnTo>
                  <a:lnTo>
                    <a:pt x="0"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62" name="Freeform 61"/>
            <p:cNvSpPr>
              <a:spLocks/>
            </p:cNvSpPr>
            <p:nvPr/>
          </p:nvSpPr>
          <p:spPr bwMode="auto">
            <a:xfrm>
              <a:off x="2019830" y="2037398"/>
              <a:ext cx="301625" cy="309563"/>
            </a:xfrm>
            <a:custGeom>
              <a:avLst/>
              <a:gdLst>
                <a:gd name="T0" fmla="*/ 0 w 949"/>
                <a:gd name="T1" fmla="*/ 0 h 978"/>
                <a:gd name="T2" fmla="*/ 949 w 949"/>
                <a:gd name="T3" fmla="*/ 0 h 978"/>
                <a:gd name="T4" fmla="*/ 949 w 949"/>
                <a:gd name="T5" fmla="*/ 978 h 978"/>
                <a:gd name="T6" fmla="*/ 913 w 949"/>
                <a:gd name="T7" fmla="*/ 976 h 978"/>
                <a:gd name="T8" fmla="*/ 871 w 949"/>
                <a:gd name="T9" fmla="*/ 972 h 978"/>
                <a:gd name="T10" fmla="*/ 826 w 949"/>
                <a:gd name="T11" fmla="*/ 968 h 978"/>
                <a:gd name="T12" fmla="*/ 779 w 949"/>
                <a:gd name="T13" fmla="*/ 964 h 978"/>
                <a:gd name="T14" fmla="*/ 734 w 949"/>
                <a:gd name="T15" fmla="*/ 958 h 978"/>
                <a:gd name="T16" fmla="*/ 692 w 949"/>
                <a:gd name="T17" fmla="*/ 950 h 978"/>
                <a:gd name="T18" fmla="*/ 661 w 949"/>
                <a:gd name="T19" fmla="*/ 939 h 978"/>
                <a:gd name="T20" fmla="*/ 630 w 949"/>
                <a:gd name="T21" fmla="*/ 922 h 978"/>
                <a:gd name="T22" fmla="*/ 600 w 949"/>
                <a:gd name="T23" fmla="*/ 899 h 978"/>
                <a:gd name="T24" fmla="*/ 570 w 949"/>
                <a:gd name="T25" fmla="*/ 872 h 978"/>
                <a:gd name="T26" fmla="*/ 539 w 949"/>
                <a:gd name="T27" fmla="*/ 839 h 978"/>
                <a:gd name="T28" fmla="*/ 509 w 949"/>
                <a:gd name="T29" fmla="*/ 804 h 978"/>
                <a:gd name="T30" fmla="*/ 480 w 949"/>
                <a:gd name="T31" fmla="*/ 766 h 978"/>
                <a:gd name="T32" fmla="*/ 452 w 949"/>
                <a:gd name="T33" fmla="*/ 727 h 978"/>
                <a:gd name="T34" fmla="*/ 426 w 949"/>
                <a:gd name="T35" fmla="*/ 688 h 978"/>
                <a:gd name="T36" fmla="*/ 402 w 949"/>
                <a:gd name="T37" fmla="*/ 648 h 978"/>
                <a:gd name="T38" fmla="*/ 379 w 949"/>
                <a:gd name="T39" fmla="*/ 611 h 978"/>
                <a:gd name="T40" fmla="*/ 357 w 949"/>
                <a:gd name="T41" fmla="*/ 575 h 978"/>
                <a:gd name="T42" fmla="*/ 337 w 949"/>
                <a:gd name="T43" fmla="*/ 548 h 978"/>
                <a:gd name="T44" fmla="*/ 314 w 949"/>
                <a:gd name="T45" fmla="*/ 523 h 978"/>
                <a:gd name="T46" fmla="*/ 289 w 949"/>
                <a:gd name="T47" fmla="*/ 503 h 978"/>
                <a:gd name="T48" fmla="*/ 262 w 949"/>
                <a:gd name="T49" fmla="*/ 486 h 978"/>
                <a:gd name="T50" fmla="*/ 235 w 949"/>
                <a:gd name="T51" fmla="*/ 471 h 978"/>
                <a:gd name="T52" fmla="*/ 207 w 949"/>
                <a:gd name="T53" fmla="*/ 459 h 978"/>
                <a:gd name="T54" fmla="*/ 179 w 949"/>
                <a:gd name="T55" fmla="*/ 447 h 978"/>
                <a:gd name="T56" fmla="*/ 152 w 949"/>
                <a:gd name="T57" fmla="*/ 435 h 978"/>
                <a:gd name="T58" fmla="*/ 126 w 949"/>
                <a:gd name="T59" fmla="*/ 423 h 978"/>
                <a:gd name="T60" fmla="*/ 103 w 949"/>
                <a:gd name="T61" fmla="*/ 410 h 978"/>
                <a:gd name="T62" fmla="*/ 81 w 949"/>
                <a:gd name="T63" fmla="*/ 395 h 978"/>
                <a:gd name="T64" fmla="*/ 63 w 949"/>
                <a:gd name="T65" fmla="*/ 377 h 978"/>
                <a:gd name="T66" fmla="*/ 48 w 949"/>
                <a:gd name="T67" fmla="*/ 357 h 978"/>
                <a:gd name="T68" fmla="*/ 33 w 949"/>
                <a:gd name="T69" fmla="*/ 324 h 978"/>
                <a:gd name="T70" fmla="*/ 23 w 949"/>
                <a:gd name="T71" fmla="*/ 293 h 978"/>
                <a:gd name="T72" fmla="*/ 17 w 949"/>
                <a:gd name="T73" fmla="*/ 264 h 978"/>
                <a:gd name="T74" fmla="*/ 15 w 949"/>
                <a:gd name="T75" fmla="*/ 236 h 978"/>
                <a:gd name="T76" fmla="*/ 16 w 949"/>
                <a:gd name="T77" fmla="*/ 209 h 978"/>
                <a:gd name="T78" fmla="*/ 17 w 949"/>
                <a:gd name="T79" fmla="*/ 184 h 978"/>
                <a:gd name="T80" fmla="*/ 19 w 949"/>
                <a:gd name="T81" fmla="*/ 160 h 978"/>
                <a:gd name="T82" fmla="*/ 22 w 949"/>
                <a:gd name="T83" fmla="*/ 138 h 978"/>
                <a:gd name="T84" fmla="*/ 23 w 949"/>
                <a:gd name="T85" fmla="*/ 117 h 978"/>
                <a:gd name="T86" fmla="*/ 21 w 949"/>
                <a:gd name="T87" fmla="*/ 88 h 978"/>
                <a:gd name="T88" fmla="*/ 16 w 949"/>
                <a:gd name="T89" fmla="*/ 58 h 978"/>
                <a:gd name="T90" fmla="*/ 9 w 949"/>
                <a:gd name="T91" fmla="*/ 28 h 978"/>
                <a:gd name="T92" fmla="*/ 0 w 949"/>
                <a:gd name="T93"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9" h="978">
                  <a:moveTo>
                    <a:pt x="0" y="0"/>
                  </a:moveTo>
                  <a:lnTo>
                    <a:pt x="949" y="0"/>
                  </a:lnTo>
                  <a:lnTo>
                    <a:pt x="949" y="978"/>
                  </a:lnTo>
                  <a:lnTo>
                    <a:pt x="913" y="976"/>
                  </a:lnTo>
                  <a:lnTo>
                    <a:pt x="871" y="972"/>
                  </a:lnTo>
                  <a:lnTo>
                    <a:pt x="826" y="968"/>
                  </a:lnTo>
                  <a:lnTo>
                    <a:pt x="779" y="964"/>
                  </a:lnTo>
                  <a:lnTo>
                    <a:pt x="734" y="958"/>
                  </a:lnTo>
                  <a:lnTo>
                    <a:pt x="692" y="950"/>
                  </a:lnTo>
                  <a:lnTo>
                    <a:pt x="661" y="939"/>
                  </a:lnTo>
                  <a:lnTo>
                    <a:pt x="630" y="922"/>
                  </a:lnTo>
                  <a:lnTo>
                    <a:pt x="600" y="899"/>
                  </a:lnTo>
                  <a:lnTo>
                    <a:pt x="570" y="872"/>
                  </a:lnTo>
                  <a:lnTo>
                    <a:pt x="539" y="839"/>
                  </a:lnTo>
                  <a:lnTo>
                    <a:pt x="509" y="804"/>
                  </a:lnTo>
                  <a:lnTo>
                    <a:pt x="480" y="766"/>
                  </a:lnTo>
                  <a:lnTo>
                    <a:pt x="452" y="727"/>
                  </a:lnTo>
                  <a:lnTo>
                    <a:pt x="426" y="688"/>
                  </a:lnTo>
                  <a:lnTo>
                    <a:pt x="402" y="648"/>
                  </a:lnTo>
                  <a:lnTo>
                    <a:pt x="379" y="611"/>
                  </a:lnTo>
                  <a:lnTo>
                    <a:pt x="357" y="575"/>
                  </a:lnTo>
                  <a:lnTo>
                    <a:pt x="337" y="548"/>
                  </a:lnTo>
                  <a:lnTo>
                    <a:pt x="314" y="523"/>
                  </a:lnTo>
                  <a:lnTo>
                    <a:pt x="289" y="503"/>
                  </a:lnTo>
                  <a:lnTo>
                    <a:pt x="262" y="486"/>
                  </a:lnTo>
                  <a:lnTo>
                    <a:pt x="235" y="471"/>
                  </a:lnTo>
                  <a:lnTo>
                    <a:pt x="207" y="459"/>
                  </a:lnTo>
                  <a:lnTo>
                    <a:pt x="179" y="447"/>
                  </a:lnTo>
                  <a:lnTo>
                    <a:pt x="152" y="435"/>
                  </a:lnTo>
                  <a:lnTo>
                    <a:pt x="126" y="423"/>
                  </a:lnTo>
                  <a:lnTo>
                    <a:pt x="103" y="410"/>
                  </a:lnTo>
                  <a:lnTo>
                    <a:pt x="81" y="395"/>
                  </a:lnTo>
                  <a:lnTo>
                    <a:pt x="63" y="377"/>
                  </a:lnTo>
                  <a:lnTo>
                    <a:pt x="48" y="357"/>
                  </a:lnTo>
                  <a:lnTo>
                    <a:pt x="33" y="324"/>
                  </a:lnTo>
                  <a:lnTo>
                    <a:pt x="23" y="293"/>
                  </a:lnTo>
                  <a:lnTo>
                    <a:pt x="17" y="264"/>
                  </a:lnTo>
                  <a:lnTo>
                    <a:pt x="15" y="236"/>
                  </a:lnTo>
                  <a:lnTo>
                    <a:pt x="16" y="209"/>
                  </a:lnTo>
                  <a:lnTo>
                    <a:pt x="17" y="184"/>
                  </a:lnTo>
                  <a:lnTo>
                    <a:pt x="19" y="160"/>
                  </a:lnTo>
                  <a:lnTo>
                    <a:pt x="22" y="138"/>
                  </a:lnTo>
                  <a:lnTo>
                    <a:pt x="23" y="117"/>
                  </a:lnTo>
                  <a:lnTo>
                    <a:pt x="21" y="88"/>
                  </a:lnTo>
                  <a:lnTo>
                    <a:pt x="16" y="58"/>
                  </a:lnTo>
                  <a:lnTo>
                    <a:pt x="9" y="28"/>
                  </a:lnTo>
                  <a:lnTo>
                    <a:pt x="0"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63" name="Freeform 62"/>
            <p:cNvSpPr>
              <a:spLocks/>
            </p:cNvSpPr>
            <p:nvPr/>
          </p:nvSpPr>
          <p:spPr bwMode="auto">
            <a:xfrm>
              <a:off x="1835680" y="2199323"/>
              <a:ext cx="82550" cy="82550"/>
            </a:xfrm>
            <a:custGeom>
              <a:avLst/>
              <a:gdLst>
                <a:gd name="T0" fmla="*/ 129 w 259"/>
                <a:gd name="T1" fmla="*/ 0 h 260"/>
                <a:gd name="T2" fmla="*/ 160 w 259"/>
                <a:gd name="T3" fmla="*/ 3 h 260"/>
                <a:gd name="T4" fmla="*/ 186 w 259"/>
                <a:gd name="T5" fmla="*/ 13 h 260"/>
                <a:gd name="T6" fmla="*/ 210 w 259"/>
                <a:gd name="T7" fmla="*/ 29 h 260"/>
                <a:gd name="T8" fmla="*/ 231 w 259"/>
                <a:gd name="T9" fmla="*/ 49 h 260"/>
                <a:gd name="T10" fmla="*/ 245 w 259"/>
                <a:gd name="T11" fmla="*/ 72 h 260"/>
                <a:gd name="T12" fmla="*/ 256 w 259"/>
                <a:gd name="T13" fmla="*/ 100 h 260"/>
                <a:gd name="T14" fmla="*/ 259 w 259"/>
                <a:gd name="T15" fmla="*/ 130 h 260"/>
                <a:gd name="T16" fmla="*/ 256 w 259"/>
                <a:gd name="T17" fmla="*/ 159 h 260"/>
                <a:gd name="T18" fmla="*/ 245 w 259"/>
                <a:gd name="T19" fmla="*/ 187 h 260"/>
                <a:gd name="T20" fmla="*/ 231 w 259"/>
                <a:gd name="T21" fmla="*/ 211 h 260"/>
                <a:gd name="T22" fmla="*/ 210 w 259"/>
                <a:gd name="T23" fmla="*/ 231 h 260"/>
                <a:gd name="T24" fmla="*/ 186 w 259"/>
                <a:gd name="T25" fmla="*/ 246 h 260"/>
                <a:gd name="T26" fmla="*/ 160 w 259"/>
                <a:gd name="T27" fmla="*/ 256 h 260"/>
                <a:gd name="T28" fmla="*/ 129 w 259"/>
                <a:gd name="T29" fmla="*/ 260 h 260"/>
                <a:gd name="T30" fmla="*/ 99 w 259"/>
                <a:gd name="T31" fmla="*/ 256 h 260"/>
                <a:gd name="T32" fmla="*/ 72 w 259"/>
                <a:gd name="T33" fmla="*/ 246 h 260"/>
                <a:gd name="T34" fmla="*/ 48 w 259"/>
                <a:gd name="T35" fmla="*/ 231 h 260"/>
                <a:gd name="T36" fmla="*/ 28 w 259"/>
                <a:gd name="T37" fmla="*/ 211 h 260"/>
                <a:gd name="T38" fmla="*/ 13 w 259"/>
                <a:gd name="T39" fmla="*/ 187 h 260"/>
                <a:gd name="T40" fmla="*/ 4 w 259"/>
                <a:gd name="T41" fmla="*/ 159 h 260"/>
                <a:gd name="T42" fmla="*/ 0 w 259"/>
                <a:gd name="T43" fmla="*/ 130 h 260"/>
                <a:gd name="T44" fmla="*/ 4 w 259"/>
                <a:gd name="T45" fmla="*/ 100 h 260"/>
                <a:gd name="T46" fmla="*/ 13 w 259"/>
                <a:gd name="T47" fmla="*/ 72 h 260"/>
                <a:gd name="T48" fmla="*/ 28 w 259"/>
                <a:gd name="T49" fmla="*/ 49 h 260"/>
                <a:gd name="T50" fmla="*/ 48 w 259"/>
                <a:gd name="T51" fmla="*/ 29 h 260"/>
                <a:gd name="T52" fmla="*/ 72 w 259"/>
                <a:gd name="T53" fmla="*/ 13 h 260"/>
                <a:gd name="T54" fmla="*/ 99 w 259"/>
                <a:gd name="T55" fmla="*/ 3 h 260"/>
                <a:gd name="T56" fmla="*/ 129 w 259"/>
                <a:gd name="T5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9" h="260">
                  <a:moveTo>
                    <a:pt x="129" y="0"/>
                  </a:moveTo>
                  <a:lnTo>
                    <a:pt x="160" y="3"/>
                  </a:lnTo>
                  <a:lnTo>
                    <a:pt x="186" y="13"/>
                  </a:lnTo>
                  <a:lnTo>
                    <a:pt x="210" y="29"/>
                  </a:lnTo>
                  <a:lnTo>
                    <a:pt x="231" y="49"/>
                  </a:lnTo>
                  <a:lnTo>
                    <a:pt x="245" y="72"/>
                  </a:lnTo>
                  <a:lnTo>
                    <a:pt x="256" y="100"/>
                  </a:lnTo>
                  <a:lnTo>
                    <a:pt x="259" y="130"/>
                  </a:lnTo>
                  <a:lnTo>
                    <a:pt x="256" y="159"/>
                  </a:lnTo>
                  <a:lnTo>
                    <a:pt x="245" y="187"/>
                  </a:lnTo>
                  <a:lnTo>
                    <a:pt x="231" y="211"/>
                  </a:lnTo>
                  <a:lnTo>
                    <a:pt x="210" y="231"/>
                  </a:lnTo>
                  <a:lnTo>
                    <a:pt x="186" y="246"/>
                  </a:lnTo>
                  <a:lnTo>
                    <a:pt x="160" y="256"/>
                  </a:lnTo>
                  <a:lnTo>
                    <a:pt x="129" y="260"/>
                  </a:lnTo>
                  <a:lnTo>
                    <a:pt x="99" y="256"/>
                  </a:lnTo>
                  <a:lnTo>
                    <a:pt x="72" y="246"/>
                  </a:lnTo>
                  <a:lnTo>
                    <a:pt x="48" y="231"/>
                  </a:lnTo>
                  <a:lnTo>
                    <a:pt x="28" y="211"/>
                  </a:lnTo>
                  <a:lnTo>
                    <a:pt x="13" y="187"/>
                  </a:lnTo>
                  <a:lnTo>
                    <a:pt x="4" y="159"/>
                  </a:lnTo>
                  <a:lnTo>
                    <a:pt x="0" y="130"/>
                  </a:lnTo>
                  <a:lnTo>
                    <a:pt x="4" y="100"/>
                  </a:lnTo>
                  <a:lnTo>
                    <a:pt x="13" y="72"/>
                  </a:lnTo>
                  <a:lnTo>
                    <a:pt x="28" y="49"/>
                  </a:lnTo>
                  <a:lnTo>
                    <a:pt x="48" y="29"/>
                  </a:lnTo>
                  <a:lnTo>
                    <a:pt x="72" y="13"/>
                  </a:lnTo>
                  <a:lnTo>
                    <a:pt x="99" y="3"/>
                  </a:lnTo>
                  <a:lnTo>
                    <a:pt x="12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64" name="Freeform 63"/>
            <p:cNvSpPr>
              <a:spLocks/>
            </p:cNvSpPr>
            <p:nvPr/>
          </p:nvSpPr>
          <p:spPr bwMode="auto">
            <a:xfrm>
              <a:off x="1922992" y="2291398"/>
              <a:ext cx="88900" cy="88900"/>
            </a:xfrm>
            <a:custGeom>
              <a:avLst/>
              <a:gdLst>
                <a:gd name="T0" fmla="*/ 140 w 279"/>
                <a:gd name="T1" fmla="*/ 0 h 279"/>
                <a:gd name="T2" fmla="*/ 171 w 279"/>
                <a:gd name="T3" fmla="*/ 3 h 279"/>
                <a:gd name="T4" fmla="*/ 202 w 279"/>
                <a:gd name="T5" fmla="*/ 14 h 279"/>
                <a:gd name="T6" fmla="*/ 227 w 279"/>
                <a:gd name="T7" fmla="*/ 30 h 279"/>
                <a:gd name="T8" fmla="*/ 249 w 279"/>
                <a:gd name="T9" fmla="*/ 52 h 279"/>
                <a:gd name="T10" fmla="*/ 266 w 279"/>
                <a:gd name="T11" fmla="*/ 78 h 279"/>
                <a:gd name="T12" fmla="*/ 275 w 279"/>
                <a:gd name="T13" fmla="*/ 107 h 279"/>
                <a:gd name="T14" fmla="*/ 279 w 279"/>
                <a:gd name="T15" fmla="*/ 139 h 279"/>
                <a:gd name="T16" fmla="*/ 275 w 279"/>
                <a:gd name="T17" fmla="*/ 171 h 279"/>
                <a:gd name="T18" fmla="*/ 266 w 279"/>
                <a:gd name="T19" fmla="*/ 200 h 279"/>
                <a:gd name="T20" fmla="*/ 249 w 279"/>
                <a:gd name="T21" fmla="*/ 227 h 279"/>
                <a:gd name="T22" fmla="*/ 227 w 279"/>
                <a:gd name="T23" fmla="*/ 249 h 279"/>
                <a:gd name="T24" fmla="*/ 202 w 279"/>
                <a:gd name="T25" fmla="*/ 264 h 279"/>
                <a:gd name="T26" fmla="*/ 171 w 279"/>
                <a:gd name="T27" fmla="*/ 275 h 279"/>
                <a:gd name="T28" fmla="*/ 140 w 279"/>
                <a:gd name="T29" fmla="*/ 279 h 279"/>
                <a:gd name="T30" fmla="*/ 107 w 279"/>
                <a:gd name="T31" fmla="*/ 275 h 279"/>
                <a:gd name="T32" fmla="*/ 78 w 279"/>
                <a:gd name="T33" fmla="*/ 264 h 279"/>
                <a:gd name="T34" fmla="*/ 53 w 279"/>
                <a:gd name="T35" fmla="*/ 249 h 279"/>
                <a:gd name="T36" fmla="*/ 31 w 279"/>
                <a:gd name="T37" fmla="*/ 227 h 279"/>
                <a:gd name="T38" fmla="*/ 14 w 279"/>
                <a:gd name="T39" fmla="*/ 200 h 279"/>
                <a:gd name="T40" fmla="*/ 3 w 279"/>
                <a:gd name="T41" fmla="*/ 171 h 279"/>
                <a:gd name="T42" fmla="*/ 0 w 279"/>
                <a:gd name="T43" fmla="*/ 139 h 279"/>
                <a:gd name="T44" fmla="*/ 3 w 279"/>
                <a:gd name="T45" fmla="*/ 107 h 279"/>
                <a:gd name="T46" fmla="*/ 14 w 279"/>
                <a:gd name="T47" fmla="*/ 78 h 279"/>
                <a:gd name="T48" fmla="*/ 31 w 279"/>
                <a:gd name="T49" fmla="*/ 52 h 279"/>
                <a:gd name="T50" fmla="*/ 53 w 279"/>
                <a:gd name="T51" fmla="*/ 30 h 279"/>
                <a:gd name="T52" fmla="*/ 78 w 279"/>
                <a:gd name="T53" fmla="*/ 14 h 279"/>
                <a:gd name="T54" fmla="*/ 107 w 279"/>
                <a:gd name="T55" fmla="*/ 3 h 279"/>
                <a:gd name="T56" fmla="*/ 140 w 279"/>
                <a:gd name="T5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9" h="279">
                  <a:moveTo>
                    <a:pt x="140" y="0"/>
                  </a:moveTo>
                  <a:lnTo>
                    <a:pt x="171" y="3"/>
                  </a:lnTo>
                  <a:lnTo>
                    <a:pt x="202" y="14"/>
                  </a:lnTo>
                  <a:lnTo>
                    <a:pt x="227" y="30"/>
                  </a:lnTo>
                  <a:lnTo>
                    <a:pt x="249" y="52"/>
                  </a:lnTo>
                  <a:lnTo>
                    <a:pt x="266" y="78"/>
                  </a:lnTo>
                  <a:lnTo>
                    <a:pt x="275" y="107"/>
                  </a:lnTo>
                  <a:lnTo>
                    <a:pt x="279" y="139"/>
                  </a:lnTo>
                  <a:lnTo>
                    <a:pt x="275" y="171"/>
                  </a:lnTo>
                  <a:lnTo>
                    <a:pt x="266" y="200"/>
                  </a:lnTo>
                  <a:lnTo>
                    <a:pt x="249" y="227"/>
                  </a:lnTo>
                  <a:lnTo>
                    <a:pt x="227" y="249"/>
                  </a:lnTo>
                  <a:lnTo>
                    <a:pt x="202" y="264"/>
                  </a:lnTo>
                  <a:lnTo>
                    <a:pt x="171" y="275"/>
                  </a:lnTo>
                  <a:lnTo>
                    <a:pt x="140" y="279"/>
                  </a:lnTo>
                  <a:lnTo>
                    <a:pt x="107" y="275"/>
                  </a:lnTo>
                  <a:lnTo>
                    <a:pt x="78" y="264"/>
                  </a:lnTo>
                  <a:lnTo>
                    <a:pt x="53" y="249"/>
                  </a:lnTo>
                  <a:lnTo>
                    <a:pt x="31" y="227"/>
                  </a:lnTo>
                  <a:lnTo>
                    <a:pt x="14" y="200"/>
                  </a:lnTo>
                  <a:lnTo>
                    <a:pt x="3" y="171"/>
                  </a:lnTo>
                  <a:lnTo>
                    <a:pt x="0" y="139"/>
                  </a:lnTo>
                  <a:lnTo>
                    <a:pt x="3" y="107"/>
                  </a:lnTo>
                  <a:lnTo>
                    <a:pt x="14" y="78"/>
                  </a:lnTo>
                  <a:lnTo>
                    <a:pt x="31" y="52"/>
                  </a:lnTo>
                  <a:lnTo>
                    <a:pt x="53" y="30"/>
                  </a:lnTo>
                  <a:lnTo>
                    <a:pt x="78" y="14"/>
                  </a:lnTo>
                  <a:lnTo>
                    <a:pt x="107" y="3"/>
                  </a:lnTo>
                  <a:lnTo>
                    <a:pt x="14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65" name="Freeform 64"/>
            <p:cNvSpPr>
              <a:spLocks/>
            </p:cNvSpPr>
            <p:nvPr/>
          </p:nvSpPr>
          <p:spPr bwMode="auto">
            <a:xfrm>
              <a:off x="2110317" y="2248536"/>
              <a:ext cx="98425" cy="98425"/>
            </a:xfrm>
            <a:custGeom>
              <a:avLst/>
              <a:gdLst>
                <a:gd name="T0" fmla="*/ 155 w 310"/>
                <a:gd name="T1" fmla="*/ 0 h 309"/>
                <a:gd name="T2" fmla="*/ 186 w 310"/>
                <a:gd name="T3" fmla="*/ 2 h 309"/>
                <a:gd name="T4" fmla="*/ 215 w 310"/>
                <a:gd name="T5" fmla="*/ 12 h 309"/>
                <a:gd name="T6" fmla="*/ 242 w 310"/>
                <a:gd name="T7" fmla="*/ 27 h 309"/>
                <a:gd name="T8" fmla="*/ 265 w 310"/>
                <a:gd name="T9" fmla="*/ 45 h 309"/>
                <a:gd name="T10" fmla="*/ 283 w 310"/>
                <a:gd name="T11" fmla="*/ 68 h 309"/>
                <a:gd name="T12" fmla="*/ 297 w 310"/>
                <a:gd name="T13" fmla="*/ 94 h 309"/>
                <a:gd name="T14" fmla="*/ 306 w 310"/>
                <a:gd name="T15" fmla="*/ 123 h 309"/>
                <a:gd name="T16" fmla="*/ 310 w 310"/>
                <a:gd name="T17" fmla="*/ 155 h 309"/>
                <a:gd name="T18" fmla="*/ 306 w 310"/>
                <a:gd name="T19" fmla="*/ 185 h 309"/>
                <a:gd name="T20" fmla="*/ 297 w 310"/>
                <a:gd name="T21" fmla="*/ 214 h 309"/>
                <a:gd name="T22" fmla="*/ 283 w 310"/>
                <a:gd name="T23" fmla="*/ 241 h 309"/>
                <a:gd name="T24" fmla="*/ 265 w 310"/>
                <a:gd name="T25" fmla="*/ 264 h 309"/>
                <a:gd name="T26" fmla="*/ 242 w 310"/>
                <a:gd name="T27" fmla="*/ 283 h 309"/>
                <a:gd name="T28" fmla="*/ 215 w 310"/>
                <a:gd name="T29" fmla="*/ 296 h 309"/>
                <a:gd name="T30" fmla="*/ 186 w 310"/>
                <a:gd name="T31" fmla="*/ 306 h 309"/>
                <a:gd name="T32" fmla="*/ 155 w 310"/>
                <a:gd name="T33" fmla="*/ 309 h 309"/>
                <a:gd name="T34" fmla="*/ 123 w 310"/>
                <a:gd name="T35" fmla="*/ 306 h 309"/>
                <a:gd name="T36" fmla="*/ 94 w 310"/>
                <a:gd name="T37" fmla="*/ 296 h 309"/>
                <a:gd name="T38" fmla="*/ 69 w 310"/>
                <a:gd name="T39" fmla="*/ 283 h 309"/>
                <a:gd name="T40" fmla="*/ 46 w 310"/>
                <a:gd name="T41" fmla="*/ 264 h 309"/>
                <a:gd name="T42" fmla="*/ 27 w 310"/>
                <a:gd name="T43" fmla="*/ 241 h 309"/>
                <a:gd name="T44" fmla="*/ 12 w 310"/>
                <a:gd name="T45" fmla="*/ 214 h 309"/>
                <a:gd name="T46" fmla="*/ 4 w 310"/>
                <a:gd name="T47" fmla="*/ 185 h 309"/>
                <a:gd name="T48" fmla="*/ 0 w 310"/>
                <a:gd name="T49" fmla="*/ 155 h 309"/>
                <a:gd name="T50" fmla="*/ 4 w 310"/>
                <a:gd name="T51" fmla="*/ 123 h 309"/>
                <a:gd name="T52" fmla="*/ 12 w 310"/>
                <a:gd name="T53" fmla="*/ 94 h 309"/>
                <a:gd name="T54" fmla="*/ 27 w 310"/>
                <a:gd name="T55" fmla="*/ 68 h 309"/>
                <a:gd name="T56" fmla="*/ 46 w 310"/>
                <a:gd name="T57" fmla="*/ 45 h 309"/>
                <a:gd name="T58" fmla="*/ 69 w 310"/>
                <a:gd name="T59" fmla="*/ 27 h 309"/>
                <a:gd name="T60" fmla="*/ 94 w 310"/>
                <a:gd name="T61" fmla="*/ 12 h 309"/>
                <a:gd name="T62" fmla="*/ 123 w 310"/>
                <a:gd name="T63" fmla="*/ 2 h 309"/>
                <a:gd name="T64" fmla="*/ 155 w 310"/>
                <a:gd name="T6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309">
                  <a:moveTo>
                    <a:pt x="155" y="0"/>
                  </a:moveTo>
                  <a:lnTo>
                    <a:pt x="186" y="2"/>
                  </a:lnTo>
                  <a:lnTo>
                    <a:pt x="215" y="12"/>
                  </a:lnTo>
                  <a:lnTo>
                    <a:pt x="242" y="27"/>
                  </a:lnTo>
                  <a:lnTo>
                    <a:pt x="265" y="45"/>
                  </a:lnTo>
                  <a:lnTo>
                    <a:pt x="283" y="68"/>
                  </a:lnTo>
                  <a:lnTo>
                    <a:pt x="297" y="94"/>
                  </a:lnTo>
                  <a:lnTo>
                    <a:pt x="306" y="123"/>
                  </a:lnTo>
                  <a:lnTo>
                    <a:pt x="310" y="155"/>
                  </a:lnTo>
                  <a:lnTo>
                    <a:pt x="306" y="185"/>
                  </a:lnTo>
                  <a:lnTo>
                    <a:pt x="297" y="214"/>
                  </a:lnTo>
                  <a:lnTo>
                    <a:pt x="283" y="241"/>
                  </a:lnTo>
                  <a:lnTo>
                    <a:pt x="265" y="264"/>
                  </a:lnTo>
                  <a:lnTo>
                    <a:pt x="242" y="283"/>
                  </a:lnTo>
                  <a:lnTo>
                    <a:pt x="215" y="296"/>
                  </a:lnTo>
                  <a:lnTo>
                    <a:pt x="186" y="306"/>
                  </a:lnTo>
                  <a:lnTo>
                    <a:pt x="155" y="309"/>
                  </a:lnTo>
                  <a:lnTo>
                    <a:pt x="123" y="306"/>
                  </a:lnTo>
                  <a:lnTo>
                    <a:pt x="94" y="296"/>
                  </a:lnTo>
                  <a:lnTo>
                    <a:pt x="69" y="283"/>
                  </a:lnTo>
                  <a:lnTo>
                    <a:pt x="46" y="264"/>
                  </a:lnTo>
                  <a:lnTo>
                    <a:pt x="27" y="241"/>
                  </a:lnTo>
                  <a:lnTo>
                    <a:pt x="12" y="214"/>
                  </a:lnTo>
                  <a:lnTo>
                    <a:pt x="4" y="185"/>
                  </a:lnTo>
                  <a:lnTo>
                    <a:pt x="0" y="155"/>
                  </a:lnTo>
                  <a:lnTo>
                    <a:pt x="4" y="123"/>
                  </a:lnTo>
                  <a:lnTo>
                    <a:pt x="12" y="94"/>
                  </a:lnTo>
                  <a:lnTo>
                    <a:pt x="27" y="68"/>
                  </a:lnTo>
                  <a:lnTo>
                    <a:pt x="46" y="45"/>
                  </a:lnTo>
                  <a:lnTo>
                    <a:pt x="69" y="27"/>
                  </a:lnTo>
                  <a:lnTo>
                    <a:pt x="94" y="12"/>
                  </a:lnTo>
                  <a:lnTo>
                    <a:pt x="123" y="2"/>
                  </a:lnTo>
                  <a:lnTo>
                    <a:pt x="1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66" name="Freeform 65"/>
            <p:cNvSpPr>
              <a:spLocks/>
            </p:cNvSpPr>
            <p:nvPr/>
          </p:nvSpPr>
          <p:spPr bwMode="auto">
            <a:xfrm>
              <a:off x="2208742" y="2150111"/>
              <a:ext cx="53975" cy="53975"/>
            </a:xfrm>
            <a:custGeom>
              <a:avLst/>
              <a:gdLst>
                <a:gd name="T0" fmla="*/ 85 w 170"/>
                <a:gd name="T1" fmla="*/ 0 h 170"/>
                <a:gd name="T2" fmla="*/ 108 w 170"/>
                <a:gd name="T3" fmla="*/ 4 h 170"/>
                <a:gd name="T4" fmla="*/ 129 w 170"/>
                <a:gd name="T5" fmla="*/ 12 h 170"/>
                <a:gd name="T6" fmla="*/ 145 w 170"/>
                <a:gd name="T7" fmla="*/ 26 h 170"/>
                <a:gd name="T8" fmla="*/ 159 w 170"/>
                <a:gd name="T9" fmla="*/ 43 h 170"/>
                <a:gd name="T10" fmla="*/ 167 w 170"/>
                <a:gd name="T11" fmla="*/ 63 h 170"/>
                <a:gd name="T12" fmla="*/ 170 w 170"/>
                <a:gd name="T13" fmla="*/ 85 h 170"/>
                <a:gd name="T14" fmla="*/ 167 w 170"/>
                <a:gd name="T15" fmla="*/ 108 h 170"/>
                <a:gd name="T16" fmla="*/ 159 w 170"/>
                <a:gd name="T17" fmla="*/ 129 h 170"/>
                <a:gd name="T18" fmla="*/ 145 w 170"/>
                <a:gd name="T19" fmla="*/ 145 h 170"/>
                <a:gd name="T20" fmla="*/ 129 w 170"/>
                <a:gd name="T21" fmla="*/ 159 h 170"/>
                <a:gd name="T22" fmla="*/ 108 w 170"/>
                <a:gd name="T23" fmla="*/ 167 h 170"/>
                <a:gd name="T24" fmla="*/ 85 w 170"/>
                <a:gd name="T25" fmla="*/ 170 h 170"/>
                <a:gd name="T26" fmla="*/ 63 w 170"/>
                <a:gd name="T27" fmla="*/ 167 h 170"/>
                <a:gd name="T28" fmla="*/ 43 w 170"/>
                <a:gd name="T29" fmla="*/ 159 h 170"/>
                <a:gd name="T30" fmla="*/ 26 w 170"/>
                <a:gd name="T31" fmla="*/ 145 h 170"/>
                <a:gd name="T32" fmla="*/ 12 w 170"/>
                <a:gd name="T33" fmla="*/ 129 h 170"/>
                <a:gd name="T34" fmla="*/ 4 w 170"/>
                <a:gd name="T35" fmla="*/ 108 h 170"/>
                <a:gd name="T36" fmla="*/ 0 w 170"/>
                <a:gd name="T37" fmla="*/ 85 h 170"/>
                <a:gd name="T38" fmla="*/ 4 w 170"/>
                <a:gd name="T39" fmla="*/ 63 h 170"/>
                <a:gd name="T40" fmla="*/ 12 w 170"/>
                <a:gd name="T41" fmla="*/ 43 h 170"/>
                <a:gd name="T42" fmla="*/ 26 w 170"/>
                <a:gd name="T43" fmla="*/ 26 h 170"/>
                <a:gd name="T44" fmla="*/ 43 w 170"/>
                <a:gd name="T45" fmla="*/ 12 h 170"/>
                <a:gd name="T46" fmla="*/ 63 w 170"/>
                <a:gd name="T47" fmla="*/ 4 h 170"/>
                <a:gd name="T48" fmla="*/ 85 w 170"/>
                <a:gd name="T4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170">
                  <a:moveTo>
                    <a:pt x="85" y="0"/>
                  </a:moveTo>
                  <a:lnTo>
                    <a:pt x="108" y="4"/>
                  </a:lnTo>
                  <a:lnTo>
                    <a:pt x="129" y="12"/>
                  </a:lnTo>
                  <a:lnTo>
                    <a:pt x="145" y="26"/>
                  </a:lnTo>
                  <a:lnTo>
                    <a:pt x="159" y="43"/>
                  </a:lnTo>
                  <a:lnTo>
                    <a:pt x="167" y="63"/>
                  </a:lnTo>
                  <a:lnTo>
                    <a:pt x="170" y="85"/>
                  </a:lnTo>
                  <a:lnTo>
                    <a:pt x="167" y="108"/>
                  </a:lnTo>
                  <a:lnTo>
                    <a:pt x="159" y="129"/>
                  </a:lnTo>
                  <a:lnTo>
                    <a:pt x="145" y="145"/>
                  </a:lnTo>
                  <a:lnTo>
                    <a:pt x="129" y="159"/>
                  </a:lnTo>
                  <a:lnTo>
                    <a:pt x="108" y="167"/>
                  </a:lnTo>
                  <a:lnTo>
                    <a:pt x="85" y="170"/>
                  </a:lnTo>
                  <a:lnTo>
                    <a:pt x="63" y="167"/>
                  </a:lnTo>
                  <a:lnTo>
                    <a:pt x="43" y="159"/>
                  </a:lnTo>
                  <a:lnTo>
                    <a:pt x="26" y="145"/>
                  </a:lnTo>
                  <a:lnTo>
                    <a:pt x="12" y="129"/>
                  </a:lnTo>
                  <a:lnTo>
                    <a:pt x="4" y="108"/>
                  </a:lnTo>
                  <a:lnTo>
                    <a:pt x="0" y="85"/>
                  </a:lnTo>
                  <a:lnTo>
                    <a:pt x="4" y="63"/>
                  </a:lnTo>
                  <a:lnTo>
                    <a:pt x="12" y="43"/>
                  </a:lnTo>
                  <a:lnTo>
                    <a:pt x="26" y="26"/>
                  </a:lnTo>
                  <a:lnTo>
                    <a:pt x="43" y="12"/>
                  </a:lnTo>
                  <a:lnTo>
                    <a:pt x="63" y="4"/>
                  </a:lnTo>
                  <a:lnTo>
                    <a:pt x="85" y="0"/>
                  </a:lnTo>
                  <a:close/>
                </a:path>
              </a:pathLst>
            </a:custGeom>
            <a:solidFill>
              <a:srgbClr val="F7C2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67" name="Freeform 66"/>
            <p:cNvSpPr>
              <a:spLocks/>
            </p:cNvSpPr>
            <p:nvPr/>
          </p:nvSpPr>
          <p:spPr bwMode="auto">
            <a:xfrm>
              <a:off x="2115080" y="2059623"/>
              <a:ext cx="80963" cy="82550"/>
            </a:xfrm>
            <a:custGeom>
              <a:avLst/>
              <a:gdLst>
                <a:gd name="T0" fmla="*/ 128 w 256"/>
                <a:gd name="T1" fmla="*/ 0 h 257"/>
                <a:gd name="T2" fmla="*/ 157 w 256"/>
                <a:gd name="T3" fmla="*/ 4 h 257"/>
                <a:gd name="T4" fmla="*/ 184 w 256"/>
                <a:gd name="T5" fmla="*/ 14 h 257"/>
                <a:gd name="T6" fmla="*/ 208 w 256"/>
                <a:gd name="T7" fmla="*/ 29 h 257"/>
                <a:gd name="T8" fmla="*/ 227 w 256"/>
                <a:gd name="T9" fmla="*/ 49 h 257"/>
                <a:gd name="T10" fmla="*/ 243 w 256"/>
                <a:gd name="T11" fmla="*/ 73 h 257"/>
                <a:gd name="T12" fmla="*/ 253 w 256"/>
                <a:gd name="T13" fmla="*/ 100 h 257"/>
                <a:gd name="T14" fmla="*/ 256 w 256"/>
                <a:gd name="T15" fmla="*/ 129 h 257"/>
                <a:gd name="T16" fmla="*/ 253 w 256"/>
                <a:gd name="T17" fmla="*/ 158 h 257"/>
                <a:gd name="T18" fmla="*/ 243 w 256"/>
                <a:gd name="T19" fmla="*/ 185 h 257"/>
                <a:gd name="T20" fmla="*/ 227 w 256"/>
                <a:gd name="T21" fmla="*/ 208 h 257"/>
                <a:gd name="T22" fmla="*/ 208 w 256"/>
                <a:gd name="T23" fmla="*/ 229 h 257"/>
                <a:gd name="T24" fmla="*/ 184 w 256"/>
                <a:gd name="T25" fmla="*/ 243 h 257"/>
                <a:gd name="T26" fmla="*/ 157 w 256"/>
                <a:gd name="T27" fmla="*/ 253 h 257"/>
                <a:gd name="T28" fmla="*/ 128 w 256"/>
                <a:gd name="T29" fmla="*/ 257 h 257"/>
                <a:gd name="T30" fmla="*/ 99 w 256"/>
                <a:gd name="T31" fmla="*/ 253 h 257"/>
                <a:gd name="T32" fmla="*/ 71 w 256"/>
                <a:gd name="T33" fmla="*/ 243 h 257"/>
                <a:gd name="T34" fmla="*/ 48 w 256"/>
                <a:gd name="T35" fmla="*/ 229 h 257"/>
                <a:gd name="T36" fmla="*/ 28 w 256"/>
                <a:gd name="T37" fmla="*/ 208 h 257"/>
                <a:gd name="T38" fmla="*/ 13 w 256"/>
                <a:gd name="T39" fmla="*/ 185 h 257"/>
                <a:gd name="T40" fmla="*/ 4 w 256"/>
                <a:gd name="T41" fmla="*/ 158 h 257"/>
                <a:gd name="T42" fmla="*/ 0 w 256"/>
                <a:gd name="T43" fmla="*/ 129 h 257"/>
                <a:gd name="T44" fmla="*/ 4 w 256"/>
                <a:gd name="T45" fmla="*/ 100 h 257"/>
                <a:gd name="T46" fmla="*/ 13 w 256"/>
                <a:gd name="T47" fmla="*/ 73 h 257"/>
                <a:gd name="T48" fmla="*/ 28 w 256"/>
                <a:gd name="T49" fmla="*/ 49 h 257"/>
                <a:gd name="T50" fmla="*/ 48 w 256"/>
                <a:gd name="T51" fmla="*/ 29 h 257"/>
                <a:gd name="T52" fmla="*/ 71 w 256"/>
                <a:gd name="T53" fmla="*/ 14 h 257"/>
                <a:gd name="T54" fmla="*/ 99 w 256"/>
                <a:gd name="T55" fmla="*/ 4 h 257"/>
                <a:gd name="T56" fmla="*/ 128 w 256"/>
                <a:gd name="T5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57">
                  <a:moveTo>
                    <a:pt x="128" y="0"/>
                  </a:moveTo>
                  <a:lnTo>
                    <a:pt x="157" y="4"/>
                  </a:lnTo>
                  <a:lnTo>
                    <a:pt x="184" y="14"/>
                  </a:lnTo>
                  <a:lnTo>
                    <a:pt x="208" y="29"/>
                  </a:lnTo>
                  <a:lnTo>
                    <a:pt x="227" y="49"/>
                  </a:lnTo>
                  <a:lnTo>
                    <a:pt x="243" y="73"/>
                  </a:lnTo>
                  <a:lnTo>
                    <a:pt x="253" y="100"/>
                  </a:lnTo>
                  <a:lnTo>
                    <a:pt x="256" y="129"/>
                  </a:lnTo>
                  <a:lnTo>
                    <a:pt x="253" y="158"/>
                  </a:lnTo>
                  <a:lnTo>
                    <a:pt x="243" y="185"/>
                  </a:lnTo>
                  <a:lnTo>
                    <a:pt x="227" y="208"/>
                  </a:lnTo>
                  <a:lnTo>
                    <a:pt x="208" y="229"/>
                  </a:lnTo>
                  <a:lnTo>
                    <a:pt x="184" y="243"/>
                  </a:lnTo>
                  <a:lnTo>
                    <a:pt x="157" y="253"/>
                  </a:lnTo>
                  <a:lnTo>
                    <a:pt x="128" y="257"/>
                  </a:lnTo>
                  <a:lnTo>
                    <a:pt x="99" y="253"/>
                  </a:lnTo>
                  <a:lnTo>
                    <a:pt x="71" y="243"/>
                  </a:lnTo>
                  <a:lnTo>
                    <a:pt x="48" y="229"/>
                  </a:lnTo>
                  <a:lnTo>
                    <a:pt x="28" y="208"/>
                  </a:lnTo>
                  <a:lnTo>
                    <a:pt x="13" y="185"/>
                  </a:lnTo>
                  <a:lnTo>
                    <a:pt x="4" y="158"/>
                  </a:lnTo>
                  <a:lnTo>
                    <a:pt x="0" y="129"/>
                  </a:lnTo>
                  <a:lnTo>
                    <a:pt x="4" y="100"/>
                  </a:lnTo>
                  <a:lnTo>
                    <a:pt x="13" y="73"/>
                  </a:lnTo>
                  <a:lnTo>
                    <a:pt x="28" y="49"/>
                  </a:lnTo>
                  <a:lnTo>
                    <a:pt x="48" y="29"/>
                  </a:lnTo>
                  <a:lnTo>
                    <a:pt x="71" y="14"/>
                  </a:lnTo>
                  <a:lnTo>
                    <a:pt x="99" y="4"/>
                  </a:lnTo>
                  <a:lnTo>
                    <a:pt x="1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68" name="Freeform 67"/>
            <p:cNvSpPr>
              <a:spLocks/>
            </p:cNvSpPr>
            <p:nvPr/>
          </p:nvSpPr>
          <p:spPr bwMode="auto">
            <a:xfrm>
              <a:off x="1930930" y="2085023"/>
              <a:ext cx="44450" cy="44450"/>
            </a:xfrm>
            <a:custGeom>
              <a:avLst/>
              <a:gdLst>
                <a:gd name="T0" fmla="*/ 69 w 138"/>
                <a:gd name="T1" fmla="*/ 0 h 139"/>
                <a:gd name="T2" fmla="*/ 90 w 138"/>
                <a:gd name="T3" fmla="*/ 4 h 139"/>
                <a:gd name="T4" fmla="*/ 110 w 138"/>
                <a:gd name="T5" fmla="*/ 15 h 139"/>
                <a:gd name="T6" fmla="*/ 124 w 138"/>
                <a:gd name="T7" fmla="*/ 29 h 139"/>
                <a:gd name="T8" fmla="*/ 134 w 138"/>
                <a:gd name="T9" fmla="*/ 48 h 139"/>
                <a:gd name="T10" fmla="*/ 138 w 138"/>
                <a:gd name="T11" fmla="*/ 70 h 139"/>
                <a:gd name="T12" fmla="*/ 134 w 138"/>
                <a:gd name="T13" fmla="*/ 92 h 139"/>
                <a:gd name="T14" fmla="*/ 124 w 138"/>
                <a:gd name="T15" fmla="*/ 110 h 139"/>
                <a:gd name="T16" fmla="*/ 110 w 138"/>
                <a:gd name="T17" fmla="*/ 126 h 139"/>
                <a:gd name="T18" fmla="*/ 90 w 138"/>
                <a:gd name="T19" fmla="*/ 135 h 139"/>
                <a:gd name="T20" fmla="*/ 69 w 138"/>
                <a:gd name="T21" fmla="*/ 139 h 139"/>
                <a:gd name="T22" fmla="*/ 47 w 138"/>
                <a:gd name="T23" fmla="*/ 135 h 139"/>
                <a:gd name="T24" fmla="*/ 28 w 138"/>
                <a:gd name="T25" fmla="*/ 126 h 139"/>
                <a:gd name="T26" fmla="*/ 13 w 138"/>
                <a:gd name="T27" fmla="*/ 110 h 139"/>
                <a:gd name="T28" fmla="*/ 3 w 138"/>
                <a:gd name="T29" fmla="*/ 92 h 139"/>
                <a:gd name="T30" fmla="*/ 0 w 138"/>
                <a:gd name="T31" fmla="*/ 70 h 139"/>
                <a:gd name="T32" fmla="*/ 3 w 138"/>
                <a:gd name="T33" fmla="*/ 48 h 139"/>
                <a:gd name="T34" fmla="*/ 13 w 138"/>
                <a:gd name="T35" fmla="*/ 29 h 139"/>
                <a:gd name="T36" fmla="*/ 28 w 138"/>
                <a:gd name="T37" fmla="*/ 15 h 139"/>
                <a:gd name="T38" fmla="*/ 47 w 138"/>
                <a:gd name="T39" fmla="*/ 4 h 139"/>
                <a:gd name="T40" fmla="*/ 69 w 138"/>
                <a:gd name="T4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39">
                  <a:moveTo>
                    <a:pt x="69" y="0"/>
                  </a:moveTo>
                  <a:lnTo>
                    <a:pt x="90" y="4"/>
                  </a:lnTo>
                  <a:lnTo>
                    <a:pt x="110" y="15"/>
                  </a:lnTo>
                  <a:lnTo>
                    <a:pt x="124" y="29"/>
                  </a:lnTo>
                  <a:lnTo>
                    <a:pt x="134" y="48"/>
                  </a:lnTo>
                  <a:lnTo>
                    <a:pt x="138" y="70"/>
                  </a:lnTo>
                  <a:lnTo>
                    <a:pt x="134" y="92"/>
                  </a:lnTo>
                  <a:lnTo>
                    <a:pt x="124" y="110"/>
                  </a:lnTo>
                  <a:lnTo>
                    <a:pt x="110" y="126"/>
                  </a:lnTo>
                  <a:lnTo>
                    <a:pt x="90" y="135"/>
                  </a:lnTo>
                  <a:lnTo>
                    <a:pt x="69" y="139"/>
                  </a:lnTo>
                  <a:lnTo>
                    <a:pt x="47" y="135"/>
                  </a:lnTo>
                  <a:lnTo>
                    <a:pt x="28" y="126"/>
                  </a:lnTo>
                  <a:lnTo>
                    <a:pt x="13" y="110"/>
                  </a:lnTo>
                  <a:lnTo>
                    <a:pt x="3" y="92"/>
                  </a:lnTo>
                  <a:lnTo>
                    <a:pt x="0" y="70"/>
                  </a:lnTo>
                  <a:lnTo>
                    <a:pt x="3" y="48"/>
                  </a:lnTo>
                  <a:lnTo>
                    <a:pt x="13" y="29"/>
                  </a:lnTo>
                  <a:lnTo>
                    <a:pt x="28" y="15"/>
                  </a:lnTo>
                  <a:lnTo>
                    <a:pt x="47" y="4"/>
                  </a:lnTo>
                  <a:lnTo>
                    <a:pt x="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69" name="Freeform 68"/>
            <p:cNvSpPr>
              <a:spLocks/>
            </p:cNvSpPr>
            <p:nvPr/>
          </p:nvSpPr>
          <p:spPr bwMode="auto">
            <a:xfrm>
              <a:off x="2105555" y="2253298"/>
              <a:ext cx="215900" cy="161925"/>
            </a:xfrm>
            <a:custGeom>
              <a:avLst/>
              <a:gdLst>
                <a:gd name="T0" fmla="*/ 679 w 679"/>
                <a:gd name="T1" fmla="*/ 0 h 513"/>
                <a:gd name="T2" fmla="*/ 679 w 679"/>
                <a:gd name="T3" fmla="*/ 69 h 513"/>
                <a:gd name="T4" fmla="*/ 193 w 679"/>
                <a:gd name="T5" fmla="*/ 170 h 513"/>
                <a:gd name="T6" fmla="*/ 72 w 679"/>
                <a:gd name="T7" fmla="*/ 513 h 513"/>
                <a:gd name="T8" fmla="*/ 0 w 679"/>
                <a:gd name="T9" fmla="*/ 513 h 513"/>
                <a:gd name="T10" fmla="*/ 142 w 679"/>
                <a:gd name="T11" fmla="*/ 110 h 513"/>
                <a:gd name="T12" fmla="*/ 679 w 679"/>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679" h="513">
                  <a:moveTo>
                    <a:pt x="679" y="0"/>
                  </a:moveTo>
                  <a:lnTo>
                    <a:pt x="679" y="69"/>
                  </a:lnTo>
                  <a:lnTo>
                    <a:pt x="193" y="170"/>
                  </a:lnTo>
                  <a:lnTo>
                    <a:pt x="72" y="513"/>
                  </a:lnTo>
                  <a:lnTo>
                    <a:pt x="0" y="513"/>
                  </a:lnTo>
                  <a:lnTo>
                    <a:pt x="142" y="110"/>
                  </a:lnTo>
                  <a:lnTo>
                    <a:pt x="6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70" name="Freeform 69"/>
            <p:cNvSpPr>
              <a:spLocks/>
            </p:cNvSpPr>
            <p:nvPr/>
          </p:nvSpPr>
          <p:spPr bwMode="auto">
            <a:xfrm>
              <a:off x="1743605" y="2037398"/>
              <a:ext cx="430213" cy="377825"/>
            </a:xfrm>
            <a:custGeom>
              <a:avLst/>
              <a:gdLst>
                <a:gd name="T0" fmla="*/ 1285 w 1353"/>
                <a:gd name="T1" fmla="*/ 0 h 1192"/>
                <a:gd name="T2" fmla="*/ 1353 w 1353"/>
                <a:gd name="T3" fmla="*/ 0 h 1192"/>
                <a:gd name="T4" fmla="*/ 1329 w 1353"/>
                <a:gd name="T5" fmla="*/ 222 h 1192"/>
                <a:gd name="T6" fmla="*/ 475 w 1353"/>
                <a:gd name="T7" fmla="*/ 653 h 1192"/>
                <a:gd name="T8" fmla="*/ 728 w 1353"/>
                <a:gd name="T9" fmla="*/ 922 h 1192"/>
                <a:gd name="T10" fmla="*/ 752 w 1353"/>
                <a:gd name="T11" fmla="*/ 1192 h 1192"/>
                <a:gd name="T12" fmla="*/ 684 w 1353"/>
                <a:gd name="T13" fmla="*/ 1192 h 1192"/>
                <a:gd name="T14" fmla="*/ 662 w 1353"/>
                <a:gd name="T15" fmla="*/ 951 h 1192"/>
                <a:gd name="T16" fmla="*/ 434 w 1353"/>
                <a:gd name="T17" fmla="*/ 708 h 1192"/>
                <a:gd name="T18" fmla="*/ 278 w 1353"/>
                <a:gd name="T19" fmla="*/ 1192 h 1192"/>
                <a:gd name="T20" fmla="*/ 207 w 1353"/>
                <a:gd name="T21" fmla="*/ 1192 h 1192"/>
                <a:gd name="T22" fmla="*/ 378 w 1353"/>
                <a:gd name="T23" fmla="*/ 661 h 1192"/>
                <a:gd name="T24" fmla="*/ 0 w 1353"/>
                <a:gd name="T25" fmla="*/ 497 h 1192"/>
                <a:gd name="T26" fmla="*/ 0 w 1353"/>
                <a:gd name="T27" fmla="*/ 422 h 1192"/>
                <a:gd name="T28" fmla="*/ 418 w 1353"/>
                <a:gd name="T29" fmla="*/ 606 h 1192"/>
                <a:gd name="T30" fmla="*/ 1266 w 1353"/>
                <a:gd name="T31" fmla="*/ 179 h 1192"/>
                <a:gd name="T32" fmla="*/ 1285 w 1353"/>
                <a:gd name="T33"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3" h="1192">
                  <a:moveTo>
                    <a:pt x="1285" y="0"/>
                  </a:moveTo>
                  <a:lnTo>
                    <a:pt x="1353" y="0"/>
                  </a:lnTo>
                  <a:lnTo>
                    <a:pt x="1329" y="222"/>
                  </a:lnTo>
                  <a:lnTo>
                    <a:pt x="475" y="653"/>
                  </a:lnTo>
                  <a:lnTo>
                    <a:pt x="728" y="922"/>
                  </a:lnTo>
                  <a:lnTo>
                    <a:pt x="752" y="1192"/>
                  </a:lnTo>
                  <a:lnTo>
                    <a:pt x="684" y="1192"/>
                  </a:lnTo>
                  <a:lnTo>
                    <a:pt x="662" y="951"/>
                  </a:lnTo>
                  <a:lnTo>
                    <a:pt x="434" y="708"/>
                  </a:lnTo>
                  <a:lnTo>
                    <a:pt x="278" y="1192"/>
                  </a:lnTo>
                  <a:lnTo>
                    <a:pt x="207" y="1192"/>
                  </a:lnTo>
                  <a:lnTo>
                    <a:pt x="378" y="661"/>
                  </a:lnTo>
                  <a:lnTo>
                    <a:pt x="0" y="497"/>
                  </a:lnTo>
                  <a:lnTo>
                    <a:pt x="0" y="422"/>
                  </a:lnTo>
                  <a:lnTo>
                    <a:pt x="418" y="606"/>
                  </a:lnTo>
                  <a:lnTo>
                    <a:pt x="1266" y="179"/>
                  </a:lnTo>
                  <a:lnTo>
                    <a:pt x="12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71" name="Freeform 70"/>
            <p:cNvSpPr>
              <a:spLocks/>
            </p:cNvSpPr>
            <p:nvPr/>
          </p:nvSpPr>
          <p:spPr bwMode="auto">
            <a:xfrm>
              <a:off x="1856317" y="2219961"/>
              <a:ext cx="41275" cy="41275"/>
            </a:xfrm>
            <a:custGeom>
              <a:avLst/>
              <a:gdLst>
                <a:gd name="T0" fmla="*/ 64 w 128"/>
                <a:gd name="T1" fmla="*/ 0 h 129"/>
                <a:gd name="T2" fmla="*/ 85 w 128"/>
                <a:gd name="T3" fmla="*/ 3 h 129"/>
                <a:gd name="T4" fmla="*/ 102 w 128"/>
                <a:gd name="T5" fmla="*/ 13 h 129"/>
                <a:gd name="T6" fmla="*/ 116 w 128"/>
                <a:gd name="T7" fmla="*/ 26 h 129"/>
                <a:gd name="T8" fmla="*/ 125 w 128"/>
                <a:gd name="T9" fmla="*/ 45 h 129"/>
                <a:gd name="T10" fmla="*/ 128 w 128"/>
                <a:gd name="T11" fmla="*/ 65 h 129"/>
                <a:gd name="T12" fmla="*/ 125 w 128"/>
                <a:gd name="T13" fmla="*/ 85 h 129"/>
                <a:gd name="T14" fmla="*/ 116 w 128"/>
                <a:gd name="T15" fmla="*/ 103 h 129"/>
                <a:gd name="T16" fmla="*/ 102 w 128"/>
                <a:gd name="T17" fmla="*/ 116 h 129"/>
                <a:gd name="T18" fmla="*/ 85 w 128"/>
                <a:gd name="T19" fmla="*/ 126 h 129"/>
                <a:gd name="T20" fmla="*/ 64 w 128"/>
                <a:gd name="T21" fmla="*/ 129 h 129"/>
                <a:gd name="T22" fmla="*/ 44 w 128"/>
                <a:gd name="T23" fmla="*/ 126 h 129"/>
                <a:gd name="T24" fmla="*/ 27 w 128"/>
                <a:gd name="T25" fmla="*/ 116 h 129"/>
                <a:gd name="T26" fmla="*/ 12 w 128"/>
                <a:gd name="T27" fmla="*/ 103 h 129"/>
                <a:gd name="T28" fmla="*/ 4 w 128"/>
                <a:gd name="T29" fmla="*/ 85 h 129"/>
                <a:gd name="T30" fmla="*/ 0 w 128"/>
                <a:gd name="T31" fmla="*/ 65 h 129"/>
                <a:gd name="T32" fmla="*/ 4 w 128"/>
                <a:gd name="T33" fmla="*/ 45 h 129"/>
                <a:gd name="T34" fmla="*/ 12 w 128"/>
                <a:gd name="T35" fmla="*/ 26 h 129"/>
                <a:gd name="T36" fmla="*/ 27 w 128"/>
                <a:gd name="T37" fmla="*/ 13 h 129"/>
                <a:gd name="T38" fmla="*/ 44 w 128"/>
                <a:gd name="T39" fmla="*/ 3 h 129"/>
                <a:gd name="T40" fmla="*/ 64 w 128"/>
                <a:gd name="T4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9">
                  <a:moveTo>
                    <a:pt x="64" y="0"/>
                  </a:moveTo>
                  <a:lnTo>
                    <a:pt x="85" y="3"/>
                  </a:lnTo>
                  <a:lnTo>
                    <a:pt x="102" y="13"/>
                  </a:lnTo>
                  <a:lnTo>
                    <a:pt x="116" y="26"/>
                  </a:lnTo>
                  <a:lnTo>
                    <a:pt x="125" y="45"/>
                  </a:lnTo>
                  <a:lnTo>
                    <a:pt x="128" y="65"/>
                  </a:lnTo>
                  <a:lnTo>
                    <a:pt x="125" y="85"/>
                  </a:lnTo>
                  <a:lnTo>
                    <a:pt x="116" y="103"/>
                  </a:lnTo>
                  <a:lnTo>
                    <a:pt x="102" y="116"/>
                  </a:lnTo>
                  <a:lnTo>
                    <a:pt x="85" y="126"/>
                  </a:lnTo>
                  <a:lnTo>
                    <a:pt x="64" y="129"/>
                  </a:lnTo>
                  <a:lnTo>
                    <a:pt x="44" y="126"/>
                  </a:lnTo>
                  <a:lnTo>
                    <a:pt x="27" y="116"/>
                  </a:lnTo>
                  <a:lnTo>
                    <a:pt x="12" y="103"/>
                  </a:lnTo>
                  <a:lnTo>
                    <a:pt x="4" y="85"/>
                  </a:lnTo>
                  <a:lnTo>
                    <a:pt x="0" y="65"/>
                  </a:lnTo>
                  <a:lnTo>
                    <a:pt x="4" y="45"/>
                  </a:lnTo>
                  <a:lnTo>
                    <a:pt x="12" y="26"/>
                  </a:lnTo>
                  <a:lnTo>
                    <a:pt x="27" y="13"/>
                  </a:lnTo>
                  <a:lnTo>
                    <a:pt x="44" y="3"/>
                  </a:lnTo>
                  <a:lnTo>
                    <a:pt x="64" y="0"/>
                  </a:lnTo>
                  <a:close/>
                </a:path>
              </a:pathLst>
            </a:custGeom>
            <a:solidFill>
              <a:srgbClr val="C75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72" name="Freeform 71"/>
            <p:cNvSpPr>
              <a:spLocks/>
            </p:cNvSpPr>
            <p:nvPr/>
          </p:nvSpPr>
          <p:spPr bwMode="auto">
            <a:xfrm>
              <a:off x="2138892" y="2277111"/>
              <a:ext cx="39688" cy="41275"/>
            </a:xfrm>
            <a:custGeom>
              <a:avLst/>
              <a:gdLst>
                <a:gd name="T0" fmla="*/ 64 w 128"/>
                <a:gd name="T1" fmla="*/ 0 h 128"/>
                <a:gd name="T2" fmla="*/ 84 w 128"/>
                <a:gd name="T3" fmla="*/ 2 h 128"/>
                <a:gd name="T4" fmla="*/ 101 w 128"/>
                <a:gd name="T5" fmla="*/ 12 h 128"/>
                <a:gd name="T6" fmla="*/ 116 w 128"/>
                <a:gd name="T7" fmla="*/ 25 h 128"/>
                <a:gd name="T8" fmla="*/ 124 w 128"/>
                <a:gd name="T9" fmla="*/ 43 h 128"/>
                <a:gd name="T10" fmla="*/ 128 w 128"/>
                <a:gd name="T11" fmla="*/ 64 h 128"/>
                <a:gd name="T12" fmla="*/ 124 w 128"/>
                <a:gd name="T13" fmla="*/ 83 h 128"/>
                <a:gd name="T14" fmla="*/ 116 w 128"/>
                <a:gd name="T15" fmla="*/ 101 h 128"/>
                <a:gd name="T16" fmla="*/ 101 w 128"/>
                <a:gd name="T17" fmla="*/ 116 h 128"/>
                <a:gd name="T18" fmla="*/ 84 w 128"/>
                <a:gd name="T19" fmla="*/ 124 h 128"/>
                <a:gd name="T20" fmla="*/ 64 w 128"/>
                <a:gd name="T21" fmla="*/ 128 h 128"/>
                <a:gd name="T22" fmla="*/ 43 w 128"/>
                <a:gd name="T23" fmla="*/ 124 h 128"/>
                <a:gd name="T24" fmla="*/ 26 w 128"/>
                <a:gd name="T25" fmla="*/ 116 h 128"/>
                <a:gd name="T26" fmla="*/ 12 w 128"/>
                <a:gd name="T27" fmla="*/ 101 h 128"/>
                <a:gd name="T28" fmla="*/ 3 w 128"/>
                <a:gd name="T29" fmla="*/ 83 h 128"/>
                <a:gd name="T30" fmla="*/ 0 w 128"/>
                <a:gd name="T31" fmla="*/ 64 h 128"/>
                <a:gd name="T32" fmla="*/ 3 w 128"/>
                <a:gd name="T33" fmla="*/ 43 h 128"/>
                <a:gd name="T34" fmla="*/ 12 w 128"/>
                <a:gd name="T35" fmla="*/ 25 h 128"/>
                <a:gd name="T36" fmla="*/ 26 w 128"/>
                <a:gd name="T37" fmla="*/ 12 h 128"/>
                <a:gd name="T38" fmla="*/ 43 w 128"/>
                <a:gd name="T39" fmla="*/ 2 h 128"/>
                <a:gd name="T40" fmla="*/ 64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lnTo>
                    <a:pt x="84" y="2"/>
                  </a:lnTo>
                  <a:lnTo>
                    <a:pt x="101" y="12"/>
                  </a:lnTo>
                  <a:lnTo>
                    <a:pt x="116" y="25"/>
                  </a:lnTo>
                  <a:lnTo>
                    <a:pt x="124" y="43"/>
                  </a:lnTo>
                  <a:lnTo>
                    <a:pt x="128" y="64"/>
                  </a:lnTo>
                  <a:lnTo>
                    <a:pt x="124" y="83"/>
                  </a:lnTo>
                  <a:lnTo>
                    <a:pt x="116" y="101"/>
                  </a:lnTo>
                  <a:lnTo>
                    <a:pt x="101" y="116"/>
                  </a:lnTo>
                  <a:lnTo>
                    <a:pt x="84" y="124"/>
                  </a:lnTo>
                  <a:lnTo>
                    <a:pt x="64" y="128"/>
                  </a:lnTo>
                  <a:lnTo>
                    <a:pt x="43" y="124"/>
                  </a:lnTo>
                  <a:lnTo>
                    <a:pt x="26" y="116"/>
                  </a:lnTo>
                  <a:lnTo>
                    <a:pt x="12" y="101"/>
                  </a:lnTo>
                  <a:lnTo>
                    <a:pt x="3" y="83"/>
                  </a:lnTo>
                  <a:lnTo>
                    <a:pt x="0" y="64"/>
                  </a:lnTo>
                  <a:lnTo>
                    <a:pt x="3" y="43"/>
                  </a:lnTo>
                  <a:lnTo>
                    <a:pt x="12" y="25"/>
                  </a:lnTo>
                  <a:lnTo>
                    <a:pt x="26" y="12"/>
                  </a:lnTo>
                  <a:lnTo>
                    <a:pt x="43" y="2"/>
                  </a:lnTo>
                  <a:lnTo>
                    <a:pt x="64" y="0"/>
                  </a:lnTo>
                  <a:close/>
                </a:path>
              </a:pathLst>
            </a:custGeom>
            <a:solidFill>
              <a:srgbClr val="C75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73" name="Freeform 72"/>
            <p:cNvSpPr>
              <a:spLocks/>
            </p:cNvSpPr>
            <p:nvPr/>
          </p:nvSpPr>
          <p:spPr bwMode="auto">
            <a:xfrm>
              <a:off x="1948392" y="2315211"/>
              <a:ext cx="39688" cy="41275"/>
            </a:xfrm>
            <a:custGeom>
              <a:avLst/>
              <a:gdLst>
                <a:gd name="T0" fmla="*/ 64 w 128"/>
                <a:gd name="T1" fmla="*/ 0 h 129"/>
                <a:gd name="T2" fmla="*/ 84 w 128"/>
                <a:gd name="T3" fmla="*/ 3 h 129"/>
                <a:gd name="T4" fmla="*/ 101 w 128"/>
                <a:gd name="T5" fmla="*/ 13 h 129"/>
                <a:gd name="T6" fmla="*/ 116 w 128"/>
                <a:gd name="T7" fmla="*/ 26 h 129"/>
                <a:gd name="T8" fmla="*/ 124 w 128"/>
                <a:gd name="T9" fmla="*/ 44 h 129"/>
                <a:gd name="T10" fmla="*/ 128 w 128"/>
                <a:gd name="T11" fmla="*/ 64 h 129"/>
                <a:gd name="T12" fmla="*/ 124 w 128"/>
                <a:gd name="T13" fmla="*/ 84 h 129"/>
                <a:gd name="T14" fmla="*/ 116 w 128"/>
                <a:gd name="T15" fmla="*/ 102 h 129"/>
                <a:gd name="T16" fmla="*/ 101 w 128"/>
                <a:gd name="T17" fmla="*/ 116 h 129"/>
                <a:gd name="T18" fmla="*/ 84 w 128"/>
                <a:gd name="T19" fmla="*/ 125 h 129"/>
                <a:gd name="T20" fmla="*/ 64 w 128"/>
                <a:gd name="T21" fmla="*/ 129 h 129"/>
                <a:gd name="T22" fmla="*/ 43 w 128"/>
                <a:gd name="T23" fmla="*/ 125 h 129"/>
                <a:gd name="T24" fmla="*/ 25 w 128"/>
                <a:gd name="T25" fmla="*/ 116 h 129"/>
                <a:gd name="T26" fmla="*/ 12 w 128"/>
                <a:gd name="T27" fmla="*/ 102 h 129"/>
                <a:gd name="T28" fmla="*/ 2 w 128"/>
                <a:gd name="T29" fmla="*/ 84 h 129"/>
                <a:gd name="T30" fmla="*/ 0 w 128"/>
                <a:gd name="T31" fmla="*/ 64 h 129"/>
                <a:gd name="T32" fmla="*/ 2 w 128"/>
                <a:gd name="T33" fmla="*/ 44 h 129"/>
                <a:gd name="T34" fmla="*/ 12 w 128"/>
                <a:gd name="T35" fmla="*/ 26 h 129"/>
                <a:gd name="T36" fmla="*/ 25 w 128"/>
                <a:gd name="T37" fmla="*/ 13 h 129"/>
                <a:gd name="T38" fmla="*/ 43 w 128"/>
                <a:gd name="T39" fmla="*/ 3 h 129"/>
                <a:gd name="T40" fmla="*/ 64 w 128"/>
                <a:gd name="T4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9">
                  <a:moveTo>
                    <a:pt x="64" y="0"/>
                  </a:moveTo>
                  <a:lnTo>
                    <a:pt x="84" y="3"/>
                  </a:lnTo>
                  <a:lnTo>
                    <a:pt x="101" y="13"/>
                  </a:lnTo>
                  <a:lnTo>
                    <a:pt x="116" y="26"/>
                  </a:lnTo>
                  <a:lnTo>
                    <a:pt x="124" y="44"/>
                  </a:lnTo>
                  <a:lnTo>
                    <a:pt x="128" y="64"/>
                  </a:lnTo>
                  <a:lnTo>
                    <a:pt x="124" y="84"/>
                  </a:lnTo>
                  <a:lnTo>
                    <a:pt x="116" y="102"/>
                  </a:lnTo>
                  <a:lnTo>
                    <a:pt x="101" y="116"/>
                  </a:lnTo>
                  <a:lnTo>
                    <a:pt x="84" y="125"/>
                  </a:lnTo>
                  <a:lnTo>
                    <a:pt x="64" y="129"/>
                  </a:lnTo>
                  <a:lnTo>
                    <a:pt x="43" y="125"/>
                  </a:lnTo>
                  <a:lnTo>
                    <a:pt x="25" y="116"/>
                  </a:lnTo>
                  <a:lnTo>
                    <a:pt x="12" y="102"/>
                  </a:lnTo>
                  <a:lnTo>
                    <a:pt x="2" y="84"/>
                  </a:lnTo>
                  <a:lnTo>
                    <a:pt x="0" y="64"/>
                  </a:lnTo>
                  <a:lnTo>
                    <a:pt x="2" y="44"/>
                  </a:lnTo>
                  <a:lnTo>
                    <a:pt x="12" y="26"/>
                  </a:lnTo>
                  <a:lnTo>
                    <a:pt x="25" y="13"/>
                  </a:lnTo>
                  <a:lnTo>
                    <a:pt x="43" y="3"/>
                  </a:lnTo>
                  <a:lnTo>
                    <a:pt x="64" y="0"/>
                  </a:lnTo>
                  <a:close/>
                </a:path>
              </a:pathLst>
            </a:custGeom>
            <a:solidFill>
              <a:srgbClr val="C75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74" name="Freeform 73"/>
            <p:cNvSpPr>
              <a:spLocks/>
            </p:cNvSpPr>
            <p:nvPr/>
          </p:nvSpPr>
          <p:spPr bwMode="auto">
            <a:xfrm>
              <a:off x="2135717" y="2080261"/>
              <a:ext cx="39688" cy="41275"/>
            </a:xfrm>
            <a:custGeom>
              <a:avLst/>
              <a:gdLst>
                <a:gd name="T0" fmla="*/ 64 w 128"/>
                <a:gd name="T1" fmla="*/ 0 h 128"/>
                <a:gd name="T2" fmla="*/ 85 w 128"/>
                <a:gd name="T3" fmla="*/ 3 h 128"/>
                <a:gd name="T4" fmla="*/ 102 w 128"/>
                <a:gd name="T5" fmla="*/ 12 h 128"/>
                <a:gd name="T6" fmla="*/ 116 w 128"/>
                <a:gd name="T7" fmla="*/ 26 h 128"/>
                <a:gd name="T8" fmla="*/ 125 w 128"/>
                <a:gd name="T9" fmla="*/ 43 h 128"/>
                <a:gd name="T10" fmla="*/ 128 w 128"/>
                <a:gd name="T11" fmla="*/ 64 h 128"/>
                <a:gd name="T12" fmla="*/ 125 w 128"/>
                <a:gd name="T13" fmla="*/ 84 h 128"/>
                <a:gd name="T14" fmla="*/ 116 w 128"/>
                <a:gd name="T15" fmla="*/ 102 h 128"/>
                <a:gd name="T16" fmla="*/ 102 w 128"/>
                <a:gd name="T17" fmla="*/ 116 h 128"/>
                <a:gd name="T18" fmla="*/ 85 w 128"/>
                <a:gd name="T19" fmla="*/ 125 h 128"/>
                <a:gd name="T20" fmla="*/ 64 w 128"/>
                <a:gd name="T21" fmla="*/ 128 h 128"/>
                <a:gd name="T22" fmla="*/ 44 w 128"/>
                <a:gd name="T23" fmla="*/ 125 h 128"/>
                <a:gd name="T24" fmla="*/ 25 w 128"/>
                <a:gd name="T25" fmla="*/ 116 h 128"/>
                <a:gd name="T26" fmla="*/ 12 w 128"/>
                <a:gd name="T27" fmla="*/ 102 h 128"/>
                <a:gd name="T28" fmla="*/ 2 w 128"/>
                <a:gd name="T29" fmla="*/ 84 h 128"/>
                <a:gd name="T30" fmla="*/ 0 w 128"/>
                <a:gd name="T31" fmla="*/ 64 h 128"/>
                <a:gd name="T32" fmla="*/ 2 w 128"/>
                <a:gd name="T33" fmla="*/ 43 h 128"/>
                <a:gd name="T34" fmla="*/ 12 w 128"/>
                <a:gd name="T35" fmla="*/ 26 h 128"/>
                <a:gd name="T36" fmla="*/ 25 w 128"/>
                <a:gd name="T37" fmla="*/ 12 h 128"/>
                <a:gd name="T38" fmla="*/ 44 w 128"/>
                <a:gd name="T39" fmla="*/ 3 h 128"/>
                <a:gd name="T40" fmla="*/ 64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lnTo>
                    <a:pt x="85" y="3"/>
                  </a:lnTo>
                  <a:lnTo>
                    <a:pt x="102" y="12"/>
                  </a:lnTo>
                  <a:lnTo>
                    <a:pt x="116" y="26"/>
                  </a:lnTo>
                  <a:lnTo>
                    <a:pt x="125" y="43"/>
                  </a:lnTo>
                  <a:lnTo>
                    <a:pt x="128" y="64"/>
                  </a:lnTo>
                  <a:lnTo>
                    <a:pt x="125" y="84"/>
                  </a:lnTo>
                  <a:lnTo>
                    <a:pt x="116" y="102"/>
                  </a:lnTo>
                  <a:lnTo>
                    <a:pt x="102" y="116"/>
                  </a:lnTo>
                  <a:lnTo>
                    <a:pt x="85" y="125"/>
                  </a:lnTo>
                  <a:lnTo>
                    <a:pt x="64" y="128"/>
                  </a:lnTo>
                  <a:lnTo>
                    <a:pt x="44" y="125"/>
                  </a:lnTo>
                  <a:lnTo>
                    <a:pt x="25" y="116"/>
                  </a:lnTo>
                  <a:lnTo>
                    <a:pt x="12" y="102"/>
                  </a:lnTo>
                  <a:lnTo>
                    <a:pt x="2" y="84"/>
                  </a:lnTo>
                  <a:lnTo>
                    <a:pt x="0" y="64"/>
                  </a:lnTo>
                  <a:lnTo>
                    <a:pt x="2" y="43"/>
                  </a:lnTo>
                  <a:lnTo>
                    <a:pt x="12" y="26"/>
                  </a:lnTo>
                  <a:lnTo>
                    <a:pt x="25" y="12"/>
                  </a:lnTo>
                  <a:lnTo>
                    <a:pt x="44" y="3"/>
                  </a:lnTo>
                  <a:lnTo>
                    <a:pt x="64" y="0"/>
                  </a:lnTo>
                  <a:close/>
                </a:path>
              </a:pathLst>
            </a:custGeom>
            <a:solidFill>
              <a:srgbClr val="C75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sp>
        <p:nvSpPr>
          <p:cNvPr id="77" name="TextBox 76"/>
          <p:cNvSpPr txBox="1"/>
          <p:nvPr/>
        </p:nvSpPr>
        <p:spPr>
          <a:xfrm>
            <a:off x="5053563" y="5405976"/>
            <a:ext cx="771790" cy="526475"/>
          </a:xfrm>
          <a:prstGeom prst="rect">
            <a:avLst/>
          </a:prstGeom>
          <a:noFill/>
          <a:effectLst/>
        </p:spPr>
        <p:txBody>
          <a:bodyPr wrap="square" lIns="0" tIns="0" rIns="0" bIns="0" rtlCol="0">
            <a:noAutofit/>
          </a:bodyPr>
          <a:lstStyle/>
          <a:p>
            <a:pPr algn="ctr" defTabSz="905759" fontAlgn="base">
              <a:lnSpc>
                <a:spcPts val="1800"/>
              </a:lnSpc>
              <a:spcBef>
                <a:spcPct val="0"/>
              </a:spcBef>
              <a:spcAft>
                <a:spcPct val="0"/>
              </a:spcAft>
              <a:buClr>
                <a:srgbClr val="00B9F2">
                  <a:lumMod val="60000"/>
                  <a:lumOff val="40000"/>
                </a:srgbClr>
              </a:buClr>
              <a:buSzPct val="80000"/>
              <a:defRPr/>
            </a:pPr>
            <a:r>
              <a:rPr lang="en-US" sz="1600" dirty="0">
                <a:solidFill>
                  <a:prstClr val="white"/>
                </a:solidFill>
                <a:latin typeface="Arial" charset="0"/>
                <a:ea typeface="ＭＳ Ｐゴシック"/>
                <a:cs typeface="Arial"/>
              </a:rPr>
              <a:t>Scene Layers</a:t>
            </a:r>
          </a:p>
        </p:txBody>
      </p:sp>
      <p:sp>
        <p:nvSpPr>
          <p:cNvPr id="97" name="TextBox 96"/>
          <p:cNvSpPr txBox="1"/>
          <p:nvPr/>
        </p:nvSpPr>
        <p:spPr>
          <a:xfrm>
            <a:off x="7300033" y="3767439"/>
            <a:ext cx="783668" cy="350323"/>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600" dirty="0">
                <a:solidFill>
                  <a:prstClr val="white"/>
                </a:solidFill>
                <a:latin typeface="Arial" charset="0"/>
                <a:ea typeface="ＭＳ Ｐゴシック"/>
                <a:cs typeface="Arial"/>
              </a:rPr>
              <a:t>Scenes</a:t>
            </a:r>
          </a:p>
        </p:txBody>
      </p:sp>
      <p:sp>
        <p:nvSpPr>
          <p:cNvPr id="98" name="TextBox 97"/>
          <p:cNvSpPr txBox="1"/>
          <p:nvPr/>
        </p:nvSpPr>
        <p:spPr>
          <a:xfrm>
            <a:off x="5977404" y="2799116"/>
            <a:ext cx="1743730" cy="360172"/>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400" dirty="0">
                <a:solidFill>
                  <a:srgbClr val="00B9F2">
                    <a:lumMod val="20000"/>
                    <a:lumOff val="80000"/>
                  </a:srgbClr>
                </a:solidFill>
                <a:latin typeface="Arial" charset="0"/>
                <a:ea typeface="ＭＳ Ｐゴシック"/>
                <a:cs typeface="Arial"/>
              </a:rPr>
              <a:t>http:</a:t>
            </a:r>
          </a:p>
        </p:txBody>
      </p:sp>
      <p:sp>
        <p:nvSpPr>
          <p:cNvPr id="99" name="TextBox 98"/>
          <p:cNvSpPr txBox="1"/>
          <p:nvPr/>
        </p:nvSpPr>
        <p:spPr>
          <a:xfrm>
            <a:off x="8598403" y="3419005"/>
            <a:ext cx="1743730" cy="360172"/>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400" dirty="0">
                <a:solidFill>
                  <a:srgbClr val="00B9F2">
                    <a:lumMod val="20000"/>
                    <a:lumOff val="80000"/>
                  </a:srgbClr>
                </a:solidFill>
                <a:latin typeface="Arial" charset="0"/>
                <a:ea typeface="ＭＳ Ｐゴシック"/>
                <a:cs typeface="Arial"/>
              </a:rPr>
              <a:t>http:</a:t>
            </a:r>
          </a:p>
        </p:txBody>
      </p:sp>
      <p:sp>
        <p:nvSpPr>
          <p:cNvPr id="100" name="TextBox 99"/>
          <p:cNvSpPr txBox="1"/>
          <p:nvPr/>
        </p:nvSpPr>
        <p:spPr>
          <a:xfrm>
            <a:off x="3209543" y="3243469"/>
            <a:ext cx="1743730" cy="360172"/>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400" dirty="0">
                <a:solidFill>
                  <a:srgbClr val="00B9F2">
                    <a:lumMod val="20000"/>
                    <a:lumOff val="80000"/>
                  </a:srgbClr>
                </a:solidFill>
                <a:latin typeface="Arial" charset="0"/>
                <a:ea typeface="ＭＳ Ｐゴシック"/>
                <a:cs typeface="Arial"/>
              </a:rPr>
              <a:t>http:</a:t>
            </a:r>
          </a:p>
        </p:txBody>
      </p:sp>
      <p:grpSp>
        <p:nvGrpSpPr>
          <p:cNvPr id="102" name="Group 101"/>
          <p:cNvGrpSpPr/>
          <p:nvPr/>
        </p:nvGrpSpPr>
        <p:grpSpPr>
          <a:xfrm>
            <a:off x="6265162" y="4272230"/>
            <a:ext cx="1052851" cy="817406"/>
            <a:chOff x="2933204" y="4291597"/>
            <a:chExt cx="1052851" cy="817406"/>
          </a:xfrm>
        </p:grpSpPr>
        <p:grpSp>
          <p:nvGrpSpPr>
            <p:cNvPr id="104" name="Group 12"/>
            <p:cNvGrpSpPr>
              <a:grpSpLocks noChangeAspect="1"/>
            </p:cNvGrpSpPr>
            <p:nvPr/>
          </p:nvGrpSpPr>
          <p:grpSpPr bwMode="auto">
            <a:xfrm>
              <a:off x="2933204" y="4496092"/>
              <a:ext cx="1014164" cy="612911"/>
              <a:chOff x="1350" y="2326"/>
              <a:chExt cx="632" cy="407"/>
            </a:xfrm>
          </p:grpSpPr>
          <p:sp useBgFill="1">
            <p:nvSpPr>
              <p:cNvPr id="115" name="Freeform 14"/>
              <p:cNvSpPr>
                <a:spLocks/>
              </p:cNvSpPr>
              <p:nvPr/>
            </p:nvSpPr>
            <p:spPr bwMode="auto">
              <a:xfrm>
                <a:off x="1350" y="2326"/>
                <a:ext cx="632" cy="407"/>
              </a:xfrm>
              <a:custGeom>
                <a:avLst/>
                <a:gdLst>
                  <a:gd name="T0" fmla="*/ 1578 w 3158"/>
                  <a:gd name="T1" fmla="*/ 0 h 2034"/>
                  <a:gd name="T2" fmla="*/ 1603 w 3158"/>
                  <a:gd name="T3" fmla="*/ 1 h 2034"/>
                  <a:gd name="T4" fmla="*/ 1630 w 3158"/>
                  <a:gd name="T5" fmla="*/ 4 h 2034"/>
                  <a:gd name="T6" fmla="*/ 1659 w 3158"/>
                  <a:gd name="T7" fmla="*/ 11 h 2034"/>
                  <a:gd name="T8" fmla="*/ 1688 w 3158"/>
                  <a:gd name="T9" fmla="*/ 21 h 2034"/>
                  <a:gd name="T10" fmla="*/ 1718 w 3158"/>
                  <a:gd name="T11" fmla="*/ 35 h 2034"/>
                  <a:gd name="T12" fmla="*/ 3049 w 3158"/>
                  <a:gd name="T13" fmla="*/ 834 h 2034"/>
                  <a:gd name="T14" fmla="*/ 3081 w 3158"/>
                  <a:gd name="T15" fmla="*/ 857 h 2034"/>
                  <a:gd name="T16" fmla="*/ 3107 w 3158"/>
                  <a:gd name="T17" fmla="*/ 884 h 2034"/>
                  <a:gd name="T18" fmla="*/ 3129 w 3158"/>
                  <a:gd name="T19" fmla="*/ 914 h 2034"/>
                  <a:gd name="T20" fmla="*/ 3145 w 3158"/>
                  <a:gd name="T21" fmla="*/ 947 h 2034"/>
                  <a:gd name="T22" fmla="*/ 3154 w 3158"/>
                  <a:gd name="T23" fmla="*/ 982 h 2034"/>
                  <a:gd name="T24" fmla="*/ 3158 w 3158"/>
                  <a:gd name="T25" fmla="*/ 1017 h 2034"/>
                  <a:gd name="T26" fmla="*/ 3154 w 3158"/>
                  <a:gd name="T27" fmla="*/ 1053 h 2034"/>
                  <a:gd name="T28" fmla="*/ 3145 w 3158"/>
                  <a:gd name="T29" fmla="*/ 1088 h 2034"/>
                  <a:gd name="T30" fmla="*/ 3129 w 3158"/>
                  <a:gd name="T31" fmla="*/ 1121 h 2034"/>
                  <a:gd name="T32" fmla="*/ 3107 w 3158"/>
                  <a:gd name="T33" fmla="*/ 1150 h 2034"/>
                  <a:gd name="T34" fmla="*/ 3081 w 3158"/>
                  <a:gd name="T35" fmla="*/ 1176 h 2034"/>
                  <a:gd name="T36" fmla="*/ 3049 w 3158"/>
                  <a:gd name="T37" fmla="*/ 1199 h 2034"/>
                  <a:gd name="T38" fmla="*/ 1718 w 3158"/>
                  <a:gd name="T39" fmla="*/ 1999 h 2034"/>
                  <a:gd name="T40" fmla="*/ 1689 w 3158"/>
                  <a:gd name="T41" fmla="*/ 2013 h 2034"/>
                  <a:gd name="T42" fmla="*/ 1659 w 3158"/>
                  <a:gd name="T43" fmla="*/ 2024 h 2034"/>
                  <a:gd name="T44" fmla="*/ 1630 w 3158"/>
                  <a:gd name="T45" fmla="*/ 2030 h 2034"/>
                  <a:gd name="T46" fmla="*/ 1603 w 3158"/>
                  <a:gd name="T47" fmla="*/ 2033 h 2034"/>
                  <a:gd name="T48" fmla="*/ 1578 w 3158"/>
                  <a:gd name="T49" fmla="*/ 2034 h 2034"/>
                  <a:gd name="T50" fmla="*/ 1555 w 3158"/>
                  <a:gd name="T51" fmla="*/ 2033 h 2034"/>
                  <a:gd name="T52" fmla="*/ 1528 w 3158"/>
                  <a:gd name="T53" fmla="*/ 2030 h 2034"/>
                  <a:gd name="T54" fmla="*/ 1498 w 3158"/>
                  <a:gd name="T55" fmla="*/ 2023 h 2034"/>
                  <a:gd name="T56" fmla="*/ 1468 w 3158"/>
                  <a:gd name="T57" fmla="*/ 2013 h 2034"/>
                  <a:gd name="T58" fmla="*/ 1439 w 3158"/>
                  <a:gd name="T59" fmla="*/ 1997 h 2034"/>
                  <a:gd name="T60" fmla="*/ 109 w 3158"/>
                  <a:gd name="T61" fmla="*/ 1199 h 2034"/>
                  <a:gd name="T62" fmla="*/ 77 w 3158"/>
                  <a:gd name="T63" fmla="*/ 1176 h 2034"/>
                  <a:gd name="T64" fmla="*/ 50 w 3158"/>
                  <a:gd name="T65" fmla="*/ 1150 h 2034"/>
                  <a:gd name="T66" fmla="*/ 29 w 3158"/>
                  <a:gd name="T67" fmla="*/ 1120 h 2034"/>
                  <a:gd name="T68" fmla="*/ 13 w 3158"/>
                  <a:gd name="T69" fmla="*/ 1087 h 2034"/>
                  <a:gd name="T70" fmla="*/ 4 w 3158"/>
                  <a:gd name="T71" fmla="*/ 1052 h 2034"/>
                  <a:gd name="T72" fmla="*/ 0 w 3158"/>
                  <a:gd name="T73" fmla="*/ 1016 h 2034"/>
                  <a:gd name="T74" fmla="*/ 4 w 3158"/>
                  <a:gd name="T75" fmla="*/ 979 h 2034"/>
                  <a:gd name="T76" fmla="*/ 13 w 3158"/>
                  <a:gd name="T77" fmla="*/ 946 h 2034"/>
                  <a:gd name="T78" fmla="*/ 29 w 3158"/>
                  <a:gd name="T79" fmla="*/ 913 h 2034"/>
                  <a:gd name="T80" fmla="*/ 51 w 3158"/>
                  <a:gd name="T81" fmla="*/ 883 h 2034"/>
                  <a:gd name="T82" fmla="*/ 77 w 3158"/>
                  <a:gd name="T83" fmla="*/ 856 h 2034"/>
                  <a:gd name="T84" fmla="*/ 109 w 3158"/>
                  <a:gd name="T85" fmla="*/ 834 h 2034"/>
                  <a:gd name="T86" fmla="*/ 1440 w 3158"/>
                  <a:gd name="T87" fmla="*/ 36 h 2034"/>
                  <a:gd name="T88" fmla="*/ 1469 w 3158"/>
                  <a:gd name="T89" fmla="*/ 21 h 2034"/>
                  <a:gd name="T90" fmla="*/ 1499 w 3158"/>
                  <a:gd name="T91" fmla="*/ 11 h 2034"/>
                  <a:gd name="T92" fmla="*/ 1528 w 3158"/>
                  <a:gd name="T93" fmla="*/ 4 h 2034"/>
                  <a:gd name="T94" fmla="*/ 1555 w 3158"/>
                  <a:gd name="T95" fmla="*/ 1 h 2034"/>
                  <a:gd name="T96" fmla="*/ 1578 w 3158"/>
                  <a:gd name="T97"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58" h="2034">
                    <a:moveTo>
                      <a:pt x="1578" y="0"/>
                    </a:moveTo>
                    <a:lnTo>
                      <a:pt x="1603" y="1"/>
                    </a:lnTo>
                    <a:lnTo>
                      <a:pt x="1630" y="4"/>
                    </a:lnTo>
                    <a:lnTo>
                      <a:pt x="1659" y="11"/>
                    </a:lnTo>
                    <a:lnTo>
                      <a:pt x="1688" y="21"/>
                    </a:lnTo>
                    <a:lnTo>
                      <a:pt x="1718" y="35"/>
                    </a:lnTo>
                    <a:lnTo>
                      <a:pt x="3049" y="834"/>
                    </a:lnTo>
                    <a:lnTo>
                      <a:pt x="3081" y="857"/>
                    </a:lnTo>
                    <a:lnTo>
                      <a:pt x="3107" y="884"/>
                    </a:lnTo>
                    <a:lnTo>
                      <a:pt x="3129" y="914"/>
                    </a:lnTo>
                    <a:lnTo>
                      <a:pt x="3145" y="947"/>
                    </a:lnTo>
                    <a:lnTo>
                      <a:pt x="3154" y="982"/>
                    </a:lnTo>
                    <a:lnTo>
                      <a:pt x="3158" y="1017"/>
                    </a:lnTo>
                    <a:lnTo>
                      <a:pt x="3154" y="1053"/>
                    </a:lnTo>
                    <a:lnTo>
                      <a:pt x="3145" y="1088"/>
                    </a:lnTo>
                    <a:lnTo>
                      <a:pt x="3129" y="1121"/>
                    </a:lnTo>
                    <a:lnTo>
                      <a:pt x="3107" y="1150"/>
                    </a:lnTo>
                    <a:lnTo>
                      <a:pt x="3081" y="1176"/>
                    </a:lnTo>
                    <a:lnTo>
                      <a:pt x="3049" y="1199"/>
                    </a:lnTo>
                    <a:lnTo>
                      <a:pt x="1718" y="1999"/>
                    </a:lnTo>
                    <a:lnTo>
                      <a:pt x="1689" y="2013"/>
                    </a:lnTo>
                    <a:lnTo>
                      <a:pt x="1659" y="2024"/>
                    </a:lnTo>
                    <a:lnTo>
                      <a:pt x="1630" y="2030"/>
                    </a:lnTo>
                    <a:lnTo>
                      <a:pt x="1603" y="2033"/>
                    </a:lnTo>
                    <a:lnTo>
                      <a:pt x="1578" y="2034"/>
                    </a:lnTo>
                    <a:lnTo>
                      <a:pt x="1555" y="2033"/>
                    </a:lnTo>
                    <a:lnTo>
                      <a:pt x="1528" y="2030"/>
                    </a:lnTo>
                    <a:lnTo>
                      <a:pt x="1498" y="2023"/>
                    </a:lnTo>
                    <a:lnTo>
                      <a:pt x="1468" y="2013"/>
                    </a:lnTo>
                    <a:lnTo>
                      <a:pt x="1439" y="1997"/>
                    </a:lnTo>
                    <a:lnTo>
                      <a:pt x="109" y="1199"/>
                    </a:lnTo>
                    <a:lnTo>
                      <a:pt x="77" y="1176"/>
                    </a:lnTo>
                    <a:lnTo>
                      <a:pt x="50" y="1150"/>
                    </a:lnTo>
                    <a:lnTo>
                      <a:pt x="29" y="1120"/>
                    </a:lnTo>
                    <a:lnTo>
                      <a:pt x="13" y="1087"/>
                    </a:lnTo>
                    <a:lnTo>
                      <a:pt x="4" y="1052"/>
                    </a:lnTo>
                    <a:lnTo>
                      <a:pt x="0" y="1016"/>
                    </a:lnTo>
                    <a:lnTo>
                      <a:pt x="4" y="979"/>
                    </a:lnTo>
                    <a:lnTo>
                      <a:pt x="13" y="946"/>
                    </a:lnTo>
                    <a:lnTo>
                      <a:pt x="29" y="913"/>
                    </a:lnTo>
                    <a:lnTo>
                      <a:pt x="51" y="883"/>
                    </a:lnTo>
                    <a:lnTo>
                      <a:pt x="77" y="856"/>
                    </a:lnTo>
                    <a:lnTo>
                      <a:pt x="109" y="834"/>
                    </a:lnTo>
                    <a:lnTo>
                      <a:pt x="1440" y="36"/>
                    </a:lnTo>
                    <a:lnTo>
                      <a:pt x="1469" y="21"/>
                    </a:lnTo>
                    <a:lnTo>
                      <a:pt x="1499" y="11"/>
                    </a:lnTo>
                    <a:lnTo>
                      <a:pt x="1528" y="4"/>
                    </a:lnTo>
                    <a:lnTo>
                      <a:pt x="1555" y="1"/>
                    </a:lnTo>
                    <a:lnTo>
                      <a:pt x="157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16" name="Freeform 15"/>
              <p:cNvSpPr>
                <a:spLocks/>
              </p:cNvSpPr>
              <p:nvPr/>
            </p:nvSpPr>
            <p:spPr bwMode="auto">
              <a:xfrm>
                <a:off x="1382" y="2358"/>
                <a:ext cx="568" cy="343"/>
              </a:xfrm>
              <a:custGeom>
                <a:avLst/>
                <a:gdLst>
                  <a:gd name="T0" fmla="*/ 1418 w 2838"/>
                  <a:gd name="T1" fmla="*/ 0 h 1714"/>
                  <a:gd name="T2" fmla="*/ 1440 w 2838"/>
                  <a:gd name="T3" fmla="*/ 1 h 1714"/>
                  <a:gd name="T4" fmla="*/ 1460 w 2838"/>
                  <a:gd name="T5" fmla="*/ 6 h 1714"/>
                  <a:gd name="T6" fmla="*/ 1476 w 2838"/>
                  <a:gd name="T7" fmla="*/ 13 h 1714"/>
                  <a:gd name="T8" fmla="*/ 2807 w 2838"/>
                  <a:gd name="T9" fmla="*/ 811 h 1714"/>
                  <a:gd name="T10" fmla="*/ 2824 w 2838"/>
                  <a:gd name="T11" fmla="*/ 825 h 1714"/>
                  <a:gd name="T12" fmla="*/ 2835 w 2838"/>
                  <a:gd name="T13" fmla="*/ 841 h 1714"/>
                  <a:gd name="T14" fmla="*/ 2838 w 2838"/>
                  <a:gd name="T15" fmla="*/ 857 h 1714"/>
                  <a:gd name="T16" fmla="*/ 2835 w 2838"/>
                  <a:gd name="T17" fmla="*/ 874 h 1714"/>
                  <a:gd name="T18" fmla="*/ 2824 w 2838"/>
                  <a:gd name="T19" fmla="*/ 888 h 1714"/>
                  <a:gd name="T20" fmla="*/ 2807 w 2838"/>
                  <a:gd name="T21" fmla="*/ 903 h 1714"/>
                  <a:gd name="T22" fmla="*/ 1476 w 2838"/>
                  <a:gd name="T23" fmla="*/ 1701 h 1714"/>
                  <a:gd name="T24" fmla="*/ 1460 w 2838"/>
                  <a:gd name="T25" fmla="*/ 1708 h 1714"/>
                  <a:gd name="T26" fmla="*/ 1440 w 2838"/>
                  <a:gd name="T27" fmla="*/ 1713 h 1714"/>
                  <a:gd name="T28" fmla="*/ 1418 w 2838"/>
                  <a:gd name="T29" fmla="*/ 1714 h 1714"/>
                  <a:gd name="T30" fmla="*/ 1397 w 2838"/>
                  <a:gd name="T31" fmla="*/ 1713 h 1714"/>
                  <a:gd name="T32" fmla="*/ 1378 w 2838"/>
                  <a:gd name="T33" fmla="*/ 1708 h 1714"/>
                  <a:gd name="T34" fmla="*/ 1362 w 2838"/>
                  <a:gd name="T35" fmla="*/ 1701 h 1714"/>
                  <a:gd name="T36" fmla="*/ 31 w 2838"/>
                  <a:gd name="T37" fmla="*/ 903 h 1714"/>
                  <a:gd name="T38" fmla="*/ 15 w 2838"/>
                  <a:gd name="T39" fmla="*/ 891 h 1714"/>
                  <a:gd name="T40" fmla="*/ 6 w 2838"/>
                  <a:gd name="T41" fmla="*/ 877 h 1714"/>
                  <a:gd name="T42" fmla="*/ 0 w 2838"/>
                  <a:gd name="T43" fmla="*/ 864 h 1714"/>
                  <a:gd name="T44" fmla="*/ 0 w 2838"/>
                  <a:gd name="T45" fmla="*/ 850 h 1714"/>
                  <a:gd name="T46" fmla="*/ 6 w 2838"/>
                  <a:gd name="T47" fmla="*/ 836 h 1714"/>
                  <a:gd name="T48" fmla="*/ 15 w 2838"/>
                  <a:gd name="T49" fmla="*/ 823 h 1714"/>
                  <a:gd name="T50" fmla="*/ 31 w 2838"/>
                  <a:gd name="T51" fmla="*/ 811 h 1714"/>
                  <a:gd name="T52" fmla="*/ 1362 w 2838"/>
                  <a:gd name="T53" fmla="*/ 13 h 1714"/>
                  <a:gd name="T54" fmla="*/ 1378 w 2838"/>
                  <a:gd name="T55" fmla="*/ 6 h 1714"/>
                  <a:gd name="T56" fmla="*/ 1397 w 2838"/>
                  <a:gd name="T57" fmla="*/ 1 h 1714"/>
                  <a:gd name="T58" fmla="*/ 1418 w 2838"/>
                  <a:gd name="T59"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38" h="1714">
                    <a:moveTo>
                      <a:pt x="1418" y="0"/>
                    </a:moveTo>
                    <a:lnTo>
                      <a:pt x="1440" y="1"/>
                    </a:lnTo>
                    <a:lnTo>
                      <a:pt x="1460" y="6"/>
                    </a:lnTo>
                    <a:lnTo>
                      <a:pt x="1476" y="13"/>
                    </a:lnTo>
                    <a:lnTo>
                      <a:pt x="2807" y="811"/>
                    </a:lnTo>
                    <a:lnTo>
                      <a:pt x="2824" y="825"/>
                    </a:lnTo>
                    <a:lnTo>
                      <a:pt x="2835" y="841"/>
                    </a:lnTo>
                    <a:lnTo>
                      <a:pt x="2838" y="857"/>
                    </a:lnTo>
                    <a:lnTo>
                      <a:pt x="2835" y="874"/>
                    </a:lnTo>
                    <a:lnTo>
                      <a:pt x="2824" y="888"/>
                    </a:lnTo>
                    <a:lnTo>
                      <a:pt x="2807" y="903"/>
                    </a:lnTo>
                    <a:lnTo>
                      <a:pt x="1476" y="1701"/>
                    </a:lnTo>
                    <a:lnTo>
                      <a:pt x="1460" y="1708"/>
                    </a:lnTo>
                    <a:lnTo>
                      <a:pt x="1440" y="1713"/>
                    </a:lnTo>
                    <a:lnTo>
                      <a:pt x="1418" y="1714"/>
                    </a:lnTo>
                    <a:lnTo>
                      <a:pt x="1397" y="1713"/>
                    </a:lnTo>
                    <a:lnTo>
                      <a:pt x="1378" y="1708"/>
                    </a:lnTo>
                    <a:lnTo>
                      <a:pt x="1362" y="1701"/>
                    </a:lnTo>
                    <a:lnTo>
                      <a:pt x="31" y="903"/>
                    </a:lnTo>
                    <a:lnTo>
                      <a:pt x="15" y="891"/>
                    </a:lnTo>
                    <a:lnTo>
                      <a:pt x="6" y="877"/>
                    </a:lnTo>
                    <a:lnTo>
                      <a:pt x="0" y="864"/>
                    </a:lnTo>
                    <a:lnTo>
                      <a:pt x="0" y="850"/>
                    </a:lnTo>
                    <a:lnTo>
                      <a:pt x="6" y="836"/>
                    </a:lnTo>
                    <a:lnTo>
                      <a:pt x="15" y="823"/>
                    </a:lnTo>
                    <a:lnTo>
                      <a:pt x="31" y="811"/>
                    </a:lnTo>
                    <a:lnTo>
                      <a:pt x="1362" y="13"/>
                    </a:lnTo>
                    <a:lnTo>
                      <a:pt x="1378" y="6"/>
                    </a:lnTo>
                    <a:lnTo>
                      <a:pt x="1397" y="1"/>
                    </a:lnTo>
                    <a:lnTo>
                      <a:pt x="141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17" name="Freeform 16"/>
              <p:cNvSpPr>
                <a:spLocks/>
              </p:cNvSpPr>
              <p:nvPr/>
            </p:nvSpPr>
            <p:spPr bwMode="auto">
              <a:xfrm>
                <a:off x="1422" y="2383"/>
                <a:ext cx="488" cy="293"/>
              </a:xfrm>
              <a:custGeom>
                <a:avLst/>
                <a:gdLst>
                  <a:gd name="T0" fmla="*/ 1219 w 2438"/>
                  <a:gd name="T1" fmla="*/ 0 h 1463"/>
                  <a:gd name="T2" fmla="*/ 2438 w 2438"/>
                  <a:gd name="T3" fmla="*/ 732 h 1463"/>
                  <a:gd name="T4" fmla="*/ 1219 w 2438"/>
                  <a:gd name="T5" fmla="*/ 1463 h 1463"/>
                  <a:gd name="T6" fmla="*/ 0 w 2438"/>
                  <a:gd name="T7" fmla="*/ 732 h 1463"/>
                  <a:gd name="T8" fmla="*/ 1219 w 2438"/>
                  <a:gd name="T9" fmla="*/ 0 h 1463"/>
                </a:gdLst>
                <a:ahLst/>
                <a:cxnLst>
                  <a:cxn ang="0">
                    <a:pos x="T0" y="T1"/>
                  </a:cxn>
                  <a:cxn ang="0">
                    <a:pos x="T2" y="T3"/>
                  </a:cxn>
                  <a:cxn ang="0">
                    <a:pos x="T4" y="T5"/>
                  </a:cxn>
                  <a:cxn ang="0">
                    <a:pos x="T6" y="T7"/>
                  </a:cxn>
                  <a:cxn ang="0">
                    <a:pos x="T8" y="T9"/>
                  </a:cxn>
                </a:cxnLst>
                <a:rect l="0" t="0" r="r" b="b"/>
                <a:pathLst>
                  <a:path w="2438" h="1463">
                    <a:moveTo>
                      <a:pt x="1219" y="0"/>
                    </a:moveTo>
                    <a:lnTo>
                      <a:pt x="2438" y="732"/>
                    </a:lnTo>
                    <a:lnTo>
                      <a:pt x="1219" y="1463"/>
                    </a:lnTo>
                    <a:lnTo>
                      <a:pt x="0" y="732"/>
                    </a:lnTo>
                    <a:lnTo>
                      <a:pt x="1219" y="0"/>
                    </a:lnTo>
                    <a:close/>
                  </a:path>
                </a:pathLst>
              </a:custGeom>
              <a:solidFill>
                <a:srgbClr val="F7C2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18" name="Freeform 17"/>
              <p:cNvSpPr>
                <a:spLocks/>
              </p:cNvSpPr>
              <p:nvPr/>
            </p:nvSpPr>
            <p:spPr bwMode="auto">
              <a:xfrm>
                <a:off x="1607" y="2517"/>
                <a:ext cx="138" cy="159"/>
              </a:xfrm>
              <a:custGeom>
                <a:avLst/>
                <a:gdLst>
                  <a:gd name="T0" fmla="*/ 593 w 690"/>
                  <a:gd name="T1" fmla="*/ 2 h 794"/>
                  <a:gd name="T2" fmla="*/ 584 w 690"/>
                  <a:gd name="T3" fmla="*/ 21 h 794"/>
                  <a:gd name="T4" fmla="*/ 567 w 690"/>
                  <a:gd name="T5" fmla="*/ 56 h 794"/>
                  <a:gd name="T6" fmla="*/ 550 w 690"/>
                  <a:gd name="T7" fmla="*/ 102 h 794"/>
                  <a:gd name="T8" fmla="*/ 534 w 690"/>
                  <a:gd name="T9" fmla="*/ 156 h 794"/>
                  <a:gd name="T10" fmla="*/ 527 w 690"/>
                  <a:gd name="T11" fmla="*/ 214 h 794"/>
                  <a:gd name="T12" fmla="*/ 532 w 690"/>
                  <a:gd name="T13" fmla="*/ 274 h 794"/>
                  <a:gd name="T14" fmla="*/ 555 w 690"/>
                  <a:gd name="T15" fmla="*/ 340 h 794"/>
                  <a:gd name="T16" fmla="*/ 592 w 690"/>
                  <a:gd name="T17" fmla="*/ 411 h 794"/>
                  <a:gd name="T18" fmla="*/ 633 w 690"/>
                  <a:gd name="T19" fmla="*/ 479 h 794"/>
                  <a:gd name="T20" fmla="*/ 673 w 690"/>
                  <a:gd name="T21" fmla="*/ 536 h 794"/>
                  <a:gd name="T22" fmla="*/ 297 w 690"/>
                  <a:gd name="T23" fmla="*/ 794 h 794"/>
                  <a:gd name="T24" fmla="*/ 18 w 690"/>
                  <a:gd name="T25" fmla="*/ 573 h 794"/>
                  <a:gd name="T26" fmla="*/ 50 w 690"/>
                  <a:gd name="T27" fmla="*/ 473 h 794"/>
                  <a:gd name="T28" fmla="*/ 66 w 690"/>
                  <a:gd name="T29" fmla="*/ 359 h 794"/>
                  <a:gd name="T30" fmla="*/ 64 w 690"/>
                  <a:gd name="T31" fmla="*/ 268 h 794"/>
                  <a:gd name="T32" fmla="*/ 53 w 690"/>
                  <a:gd name="T33" fmla="*/ 197 h 794"/>
                  <a:gd name="T34" fmla="*/ 37 w 690"/>
                  <a:gd name="T35" fmla="*/ 146 h 794"/>
                  <a:gd name="T36" fmla="*/ 23 w 690"/>
                  <a:gd name="T37" fmla="*/ 112 h 794"/>
                  <a:gd name="T38" fmla="*/ 13 w 690"/>
                  <a:gd name="T39" fmla="*/ 97 h 794"/>
                  <a:gd name="T40" fmla="*/ 15 w 690"/>
                  <a:gd name="T41" fmla="*/ 93 h 794"/>
                  <a:gd name="T42" fmla="*/ 39 w 690"/>
                  <a:gd name="T43" fmla="*/ 86 h 794"/>
                  <a:gd name="T44" fmla="*/ 81 w 690"/>
                  <a:gd name="T45" fmla="*/ 74 h 794"/>
                  <a:gd name="T46" fmla="*/ 134 w 690"/>
                  <a:gd name="T47" fmla="*/ 59 h 794"/>
                  <a:gd name="T48" fmla="*/ 191 w 690"/>
                  <a:gd name="T49" fmla="*/ 45 h 794"/>
                  <a:gd name="T50" fmla="*/ 246 w 690"/>
                  <a:gd name="T51" fmla="*/ 34 h 794"/>
                  <a:gd name="T52" fmla="*/ 296 w 690"/>
                  <a:gd name="T53" fmla="*/ 28 h 794"/>
                  <a:gd name="T54" fmla="*/ 356 w 690"/>
                  <a:gd name="T55" fmla="*/ 21 h 794"/>
                  <a:gd name="T56" fmla="*/ 423 w 690"/>
                  <a:gd name="T57" fmla="*/ 15 h 794"/>
                  <a:gd name="T58" fmla="*/ 488 w 690"/>
                  <a:gd name="T59" fmla="*/ 8 h 794"/>
                  <a:gd name="T60" fmla="*/ 542 w 690"/>
                  <a:gd name="T61" fmla="*/ 4 h 794"/>
                  <a:gd name="T62" fmla="*/ 581 w 690"/>
                  <a:gd name="T63" fmla="*/ 1 h 794"/>
                  <a:gd name="T64" fmla="*/ 596 w 690"/>
                  <a:gd name="T65"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0" h="794">
                    <a:moveTo>
                      <a:pt x="596" y="0"/>
                    </a:moveTo>
                    <a:lnTo>
                      <a:pt x="593" y="2"/>
                    </a:lnTo>
                    <a:lnTo>
                      <a:pt x="590" y="10"/>
                    </a:lnTo>
                    <a:lnTo>
                      <a:pt x="584" y="21"/>
                    </a:lnTo>
                    <a:lnTo>
                      <a:pt x="575" y="36"/>
                    </a:lnTo>
                    <a:lnTo>
                      <a:pt x="567" y="56"/>
                    </a:lnTo>
                    <a:lnTo>
                      <a:pt x="558" y="77"/>
                    </a:lnTo>
                    <a:lnTo>
                      <a:pt x="550" y="102"/>
                    </a:lnTo>
                    <a:lnTo>
                      <a:pt x="541" y="127"/>
                    </a:lnTo>
                    <a:lnTo>
                      <a:pt x="534" y="156"/>
                    </a:lnTo>
                    <a:lnTo>
                      <a:pt x="529" y="185"/>
                    </a:lnTo>
                    <a:lnTo>
                      <a:pt x="527" y="214"/>
                    </a:lnTo>
                    <a:lnTo>
                      <a:pt x="528" y="244"/>
                    </a:lnTo>
                    <a:lnTo>
                      <a:pt x="532" y="274"/>
                    </a:lnTo>
                    <a:lnTo>
                      <a:pt x="540" y="303"/>
                    </a:lnTo>
                    <a:lnTo>
                      <a:pt x="555" y="340"/>
                    </a:lnTo>
                    <a:lnTo>
                      <a:pt x="573" y="375"/>
                    </a:lnTo>
                    <a:lnTo>
                      <a:pt x="592" y="411"/>
                    </a:lnTo>
                    <a:lnTo>
                      <a:pt x="613" y="446"/>
                    </a:lnTo>
                    <a:lnTo>
                      <a:pt x="633" y="479"/>
                    </a:lnTo>
                    <a:lnTo>
                      <a:pt x="654" y="509"/>
                    </a:lnTo>
                    <a:lnTo>
                      <a:pt x="673" y="536"/>
                    </a:lnTo>
                    <a:lnTo>
                      <a:pt x="690" y="559"/>
                    </a:lnTo>
                    <a:lnTo>
                      <a:pt x="297" y="794"/>
                    </a:lnTo>
                    <a:lnTo>
                      <a:pt x="0" y="617"/>
                    </a:lnTo>
                    <a:lnTo>
                      <a:pt x="18" y="573"/>
                    </a:lnTo>
                    <a:lnTo>
                      <a:pt x="36" y="525"/>
                    </a:lnTo>
                    <a:lnTo>
                      <a:pt x="50" y="473"/>
                    </a:lnTo>
                    <a:lnTo>
                      <a:pt x="61" y="417"/>
                    </a:lnTo>
                    <a:lnTo>
                      <a:pt x="66" y="359"/>
                    </a:lnTo>
                    <a:lnTo>
                      <a:pt x="66" y="311"/>
                    </a:lnTo>
                    <a:lnTo>
                      <a:pt x="64" y="268"/>
                    </a:lnTo>
                    <a:lnTo>
                      <a:pt x="59" y="231"/>
                    </a:lnTo>
                    <a:lnTo>
                      <a:pt x="53" y="197"/>
                    </a:lnTo>
                    <a:lnTo>
                      <a:pt x="46" y="169"/>
                    </a:lnTo>
                    <a:lnTo>
                      <a:pt x="37" y="146"/>
                    </a:lnTo>
                    <a:lnTo>
                      <a:pt x="30" y="127"/>
                    </a:lnTo>
                    <a:lnTo>
                      <a:pt x="23" y="112"/>
                    </a:lnTo>
                    <a:lnTo>
                      <a:pt x="16" y="103"/>
                    </a:lnTo>
                    <a:lnTo>
                      <a:pt x="13" y="97"/>
                    </a:lnTo>
                    <a:lnTo>
                      <a:pt x="12" y="94"/>
                    </a:lnTo>
                    <a:lnTo>
                      <a:pt x="15" y="93"/>
                    </a:lnTo>
                    <a:lnTo>
                      <a:pt x="25" y="91"/>
                    </a:lnTo>
                    <a:lnTo>
                      <a:pt x="39" y="86"/>
                    </a:lnTo>
                    <a:lnTo>
                      <a:pt x="59" y="80"/>
                    </a:lnTo>
                    <a:lnTo>
                      <a:pt x="81" y="74"/>
                    </a:lnTo>
                    <a:lnTo>
                      <a:pt x="106" y="66"/>
                    </a:lnTo>
                    <a:lnTo>
                      <a:pt x="134" y="59"/>
                    </a:lnTo>
                    <a:lnTo>
                      <a:pt x="163" y="52"/>
                    </a:lnTo>
                    <a:lnTo>
                      <a:pt x="191" y="45"/>
                    </a:lnTo>
                    <a:lnTo>
                      <a:pt x="220" y="39"/>
                    </a:lnTo>
                    <a:lnTo>
                      <a:pt x="246" y="34"/>
                    </a:lnTo>
                    <a:lnTo>
                      <a:pt x="269" y="31"/>
                    </a:lnTo>
                    <a:lnTo>
                      <a:pt x="296" y="28"/>
                    </a:lnTo>
                    <a:lnTo>
                      <a:pt x="325" y="24"/>
                    </a:lnTo>
                    <a:lnTo>
                      <a:pt x="356" y="21"/>
                    </a:lnTo>
                    <a:lnTo>
                      <a:pt x="390" y="18"/>
                    </a:lnTo>
                    <a:lnTo>
                      <a:pt x="423" y="15"/>
                    </a:lnTo>
                    <a:lnTo>
                      <a:pt x="457" y="11"/>
                    </a:lnTo>
                    <a:lnTo>
                      <a:pt x="488" y="8"/>
                    </a:lnTo>
                    <a:lnTo>
                      <a:pt x="517" y="6"/>
                    </a:lnTo>
                    <a:lnTo>
                      <a:pt x="542" y="4"/>
                    </a:lnTo>
                    <a:lnTo>
                      <a:pt x="564" y="2"/>
                    </a:lnTo>
                    <a:lnTo>
                      <a:pt x="581" y="1"/>
                    </a:lnTo>
                    <a:lnTo>
                      <a:pt x="592" y="0"/>
                    </a:lnTo>
                    <a:lnTo>
                      <a:pt x="59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19" name="Freeform 18"/>
              <p:cNvSpPr>
                <a:spLocks/>
              </p:cNvSpPr>
              <p:nvPr/>
            </p:nvSpPr>
            <p:spPr bwMode="auto">
              <a:xfrm>
                <a:off x="1714" y="2517"/>
                <a:ext cx="163" cy="115"/>
              </a:xfrm>
              <a:custGeom>
                <a:avLst/>
                <a:gdLst>
                  <a:gd name="T0" fmla="*/ 58 w 813"/>
                  <a:gd name="T1" fmla="*/ 0 h 574"/>
                  <a:gd name="T2" fmla="*/ 61 w 813"/>
                  <a:gd name="T3" fmla="*/ 0 h 574"/>
                  <a:gd name="T4" fmla="*/ 75 w 813"/>
                  <a:gd name="T5" fmla="*/ 0 h 574"/>
                  <a:gd name="T6" fmla="*/ 94 w 813"/>
                  <a:gd name="T7" fmla="*/ 1 h 574"/>
                  <a:gd name="T8" fmla="*/ 119 w 813"/>
                  <a:gd name="T9" fmla="*/ 2 h 574"/>
                  <a:gd name="T10" fmla="*/ 150 w 813"/>
                  <a:gd name="T11" fmla="*/ 5 h 574"/>
                  <a:gd name="T12" fmla="*/ 183 w 813"/>
                  <a:gd name="T13" fmla="*/ 7 h 574"/>
                  <a:gd name="T14" fmla="*/ 221 w 813"/>
                  <a:gd name="T15" fmla="*/ 10 h 574"/>
                  <a:gd name="T16" fmla="*/ 261 w 813"/>
                  <a:gd name="T17" fmla="*/ 13 h 574"/>
                  <a:gd name="T18" fmla="*/ 301 w 813"/>
                  <a:gd name="T19" fmla="*/ 17 h 574"/>
                  <a:gd name="T20" fmla="*/ 341 w 813"/>
                  <a:gd name="T21" fmla="*/ 22 h 574"/>
                  <a:gd name="T22" fmla="*/ 380 w 813"/>
                  <a:gd name="T23" fmla="*/ 27 h 574"/>
                  <a:gd name="T24" fmla="*/ 417 w 813"/>
                  <a:gd name="T25" fmla="*/ 33 h 574"/>
                  <a:gd name="T26" fmla="*/ 452 w 813"/>
                  <a:gd name="T27" fmla="*/ 40 h 574"/>
                  <a:gd name="T28" fmla="*/ 484 w 813"/>
                  <a:gd name="T29" fmla="*/ 47 h 574"/>
                  <a:gd name="T30" fmla="*/ 522 w 813"/>
                  <a:gd name="T31" fmla="*/ 58 h 574"/>
                  <a:gd name="T32" fmla="*/ 561 w 813"/>
                  <a:gd name="T33" fmla="*/ 70 h 574"/>
                  <a:gd name="T34" fmla="*/ 602 w 813"/>
                  <a:gd name="T35" fmla="*/ 83 h 574"/>
                  <a:gd name="T36" fmla="*/ 642 w 813"/>
                  <a:gd name="T37" fmla="*/ 97 h 574"/>
                  <a:gd name="T38" fmla="*/ 682 w 813"/>
                  <a:gd name="T39" fmla="*/ 111 h 574"/>
                  <a:gd name="T40" fmla="*/ 720 w 813"/>
                  <a:gd name="T41" fmla="*/ 126 h 574"/>
                  <a:gd name="T42" fmla="*/ 755 w 813"/>
                  <a:gd name="T43" fmla="*/ 139 h 574"/>
                  <a:gd name="T44" fmla="*/ 787 w 813"/>
                  <a:gd name="T45" fmla="*/ 151 h 574"/>
                  <a:gd name="T46" fmla="*/ 813 w 813"/>
                  <a:gd name="T47" fmla="*/ 162 h 574"/>
                  <a:gd name="T48" fmla="*/ 127 w 813"/>
                  <a:gd name="T49" fmla="*/ 574 h 574"/>
                  <a:gd name="T50" fmla="*/ 106 w 813"/>
                  <a:gd name="T51" fmla="*/ 544 h 574"/>
                  <a:gd name="T52" fmla="*/ 84 w 813"/>
                  <a:gd name="T53" fmla="*/ 509 h 574"/>
                  <a:gd name="T54" fmla="*/ 62 w 813"/>
                  <a:gd name="T55" fmla="*/ 472 h 574"/>
                  <a:gd name="T56" fmla="*/ 42 w 813"/>
                  <a:gd name="T57" fmla="*/ 432 h 574"/>
                  <a:gd name="T58" fmla="*/ 25 w 813"/>
                  <a:gd name="T59" fmla="*/ 389 h 574"/>
                  <a:gd name="T60" fmla="*/ 10 w 813"/>
                  <a:gd name="T61" fmla="*/ 347 h 574"/>
                  <a:gd name="T62" fmla="*/ 2 w 813"/>
                  <a:gd name="T63" fmla="*/ 303 h 574"/>
                  <a:gd name="T64" fmla="*/ 0 w 813"/>
                  <a:gd name="T65" fmla="*/ 265 h 574"/>
                  <a:gd name="T66" fmla="*/ 0 w 813"/>
                  <a:gd name="T67" fmla="*/ 227 h 574"/>
                  <a:gd name="T68" fmla="*/ 2 w 813"/>
                  <a:gd name="T69" fmla="*/ 191 h 574"/>
                  <a:gd name="T70" fmla="*/ 8 w 813"/>
                  <a:gd name="T71" fmla="*/ 156 h 574"/>
                  <a:gd name="T72" fmla="*/ 14 w 813"/>
                  <a:gd name="T73" fmla="*/ 123 h 574"/>
                  <a:gd name="T74" fmla="*/ 23 w 813"/>
                  <a:gd name="T75" fmla="*/ 93 h 574"/>
                  <a:gd name="T76" fmla="*/ 31 w 813"/>
                  <a:gd name="T77" fmla="*/ 66 h 574"/>
                  <a:gd name="T78" fmla="*/ 38 w 813"/>
                  <a:gd name="T79" fmla="*/ 44 h 574"/>
                  <a:gd name="T80" fmla="*/ 46 w 813"/>
                  <a:gd name="T81" fmla="*/ 25 h 574"/>
                  <a:gd name="T82" fmla="*/ 52 w 813"/>
                  <a:gd name="T83" fmla="*/ 11 h 574"/>
                  <a:gd name="T84" fmla="*/ 55 w 813"/>
                  <a:gd name="T85" fmla="*/ 2 h 574"/>
                  <a:gd name="T86" fmla="*/ 58 w 813"/>
                  <a:gd name="T8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3" h="574">
                    <a:moveTo>
                      <a:pt x="58" y="0"/>
                    </a:moveTo>
                    <a:lnTo>
                      <a:pt x="61" y="0"/>
                    </a:lnTo>
                    <a:lnTo>
                      <a:pt x="75" y="0"/>
                    </a:lnTo>
                    <a:lnTo>
                      <a:pt x="94" y="1"/>
                    </a:lnTo>
                    <a:lnTo>
                      <a:pt x="119" y="2"/>
                    </a:lnTo>
                    <a:lnTo>
                      <a:pt x="150" y="5"/>
                    </a:lnTo>
                    <a:lnTo>
                      <a:pt x="183" y="7"/>
                    </a:lnTo>
                    <a:lnTo>
                      <a:pt x="221" y="10"/>
                    </a:lnTo>
                    <a:lnTo>
                      <a:pt x="261" y="13"/>
                    </a:lnTo>
                    <a:lnTo>
                      <a:pt x="301" y="17"/>
                    </a:lnTo>
                    <a:lnTo>
                      <a:pt x="341" y="22"/>
                    </a:lnTo>
                    <a:lnTo>
                      <a:pt x="380" y="27"/>
                    </a:lnTo>
                    <a:lnTo>
                      <a:pt x="417" y="33"/>
                    </a:lnTo>
                    <a:lnTo>
                      <a:pt x="452" y="40"/>
                    </a:lnTo>
                    <a:lnTo>
                      <a:pt x="484" y="47"/>
                    </a:lnTo>
                    <a:lnTo>
                      <a:pt x="522" y="58"/>
                    </a:lnTo>
                    <a:lnTo>
                      <a:pt x="561" y="70"/>
                    </a:lnTo>
                    <a:lnTo>
                      <a:pt x="602" y="83"/>
                    </a:lnTo>
                    <a:lnTo>
                      <a:pt x="642" y="97"/>
                    </a:lnTo>
                    <a:lnTo>
                      <a:pt x="682" y="111"/>
                    </a:lnTo>
                    <a:lnTo>
                      <a:pt x="720" y="126"/>
                    </a:lnTo>
                    <a:lnTo>
                      <a:pt x="755" y="139"/>
                    </a:lnTo>
                    <a:lnTo>
                      <a:pt x="787" y="151"/>
                    </a:lnTo>
                    <a:lnTo>
                      <a:pt x="813" y="162"/>
                    </a:lnTo>
                    <a:lnTo>
                      <a:pt x="127" y="574"/>
                    </a:lnTo>
                    <a:lnTo>
                      <a:pt x="106" y="544"/>
                    </a:lnTo>
                    <a:lnTo>
                      <a:pt x="84" y="509"/>
                    </a:lnTo>
                    <a:lnTo>
                      <a:pt x="62" y="472"/>
                    </a:lnTo>
                    <a:lnTo>
                      <a:pt x="42" y="432"/>
                    </a:lnTo>
                    <a:lnTo>
                      <a:pt x="25" y="389"/>
                    </a:lnTo>
                    <a:lnTo>
                      <a:pt x="10" y="347"/>
                    </a:lnTo>
                    <a:lnTo>
                      <a:pt x="2" y="303"/>
                    </a:lnTo>
                    <a:lnTo>
                      <a:pt x="0" y="265"/>
                    </a:lnTo>
                    <a:lnTo>
                      <a:pt x="0" y="227"/>
                    </a:lnTo>
                    <a:lnTo>
                      <a:pt x="2" y="191"/>
                    </a:lnTo>
                    <a:lnTo>
                      <a:pt x="8" y="156"/>
                    </a:lnTo>
                    <a:lnTo>
                      <a:pt x="14" y="123"/>
                    </a:lnTo>
                    <a:lnTo>
                      <a:pt x="23" y="93"/>
                    </a:lnTo>
                    <a:lnTo>
                      <a:pt x="31" y="66"/>
                    </a:lnTo>
                    <a:lnTo>
                      <a:pt x="38" y="44"/>
                    </a:lnTo>
                    <a:lnTo>
                      <a:pt x="46" y="25"/>
                    </a:lnTo>
                    <a:lnTo>
                      <a:pt x="52" y="11"/>
                    </a:lnTo>
                    <a:lnTo>
                      <a:pt x="55" y="2"/>
                    </a:lnTo>
                    <a:lnTo>
                      <a:pt x="58" y="0"/>
                    </a:lnTo>
                    <a:close/>
                  </a:path>
                </a:pathLst>
              </a:custGeom>
              <a:solidFill>
                <a:srgbClr val="94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20" name="Freeform 19"/>
              <p:cNvSpPr>
                <a:spLocks/>
              </p:cNvSpPr>
              <p:nvPr/>
            </p:nvSpPr>
            <p:spPr bwMode="auto">
              <a:xfrm>
                <a:off x="1526" y="2418"/>
                <a:ext cx="98" cy="97"/>
              </a:xfrm>
              <a:custGeom>
                <a:avLst/>
                <a:gdLst>
                  <a:gd name="T0" fmla="*/ 408 w 486"/>
                  <a:gd name="T1" fmla="*/ 0 h 484"/>
                  <a:gd name="T2" fmla="*/ 422 w 486"/>
                  <a:gd name="T3" fmla="*/ 19 h 484"/>
                  <a:gd name="T4" fmla="*/ 438 w 486"/>
                  <a:gd name="T5" fmla="*/ 39 h 484"/>
                  <a:gd name="T6" fmla="*/ 453 w 486"/>
                  <a:gd name="T7" fmla="*/ 62 h 484"/>
                  <a:gd name="T8" fmla="*/ 466 w 486"/>
                  <a:gd name="T9" fmla="*/ 88 h 484"/>
                  <a:gd name="T10" fmla="*/ 477 w 486"/>
                  <a:gd name="T11" fmla="*/ 115 h 484"/>
                  <a:gd name="T12" fmla="*/ 484 w 486"/>
                  <a:gd name="T13" fmla="*/ 146 h 484"/>
                  <a:gd name="T14" fmla="*/ 486 w 486"/>
                  <a:gd name="T15" fmla="*/ 177 h 484"/>
                  <a:gd name="T16" fmla="*/ 485 w 486"/>
                  <a:gd name="T17" fmla="*/ 210 h 484"/>
                  <a:gd name="T18" fmla="*/ 478 w 486"/>
                  <a:gd name="T19" fmla="*/ 245 h 484"/>
                  <a:gd name="T20" fmla="*/ 462 w 486"/>
                  <a:gd name="T21" fmla="*/ 289 h 484"/>
                  <a:gd name="T22" fmla="*/ 444 w 486"/>
                  <a:gd name="T23" fmla="*/ 328 h 484"/>
                  <a:gd name="T24" fmla="*/ 425 w 486"/>
                  <a:gd name="T25" fmla="*/ 362 h 484"/>
                  <a:gd name="T26" fmla="*/ 404 w 486"/>
                  <a:gd name="T27" fmla="*/ 392 h 484"/>
                  <a:gd name="T28" fmla="*/ 384 w 486"/>
                  <a:gd name="T29" fmla="*/ 418 h 484"/>
                  <a:gd name="T30" fmla="*/ 364 w 486"/>
                  <a:gd name="T31" fmla="*/ 438 h 484"/>
                  <a:gd name="T32" fmla="*/ 346 w 486"/>
                  <a:gd name="T33" fmla="*/ 455 h 484"/>
                  <a:gd name="T34" fmla="*/ 330 w 486"/>
                  <a:gd name="T35" fmla="*/ 468 h 484"/>
                  <a:gd name="T36" fmla="*/ 318 w 486"/>
                  <a:gd name="T37" fmla="*/ 477 h 484"/>
                  <a:gd name="T38" fmla="*/ 311 w 486"/>
                  <a:gd name="T39" fmla="*/ 483 h 484"/>
                  <a:gd name="T40" fmla="*/ 307 w 486"/>
                  <a:gd name="T41" fmla="*/ 484 h 484"/>
                  <a:gd name="T42" fmla="*/ 306 w 486"/>
                  <a:gd name="T43" fmla="*/ 482 h 484"/>
                  <a:gd name="T44" fmla="*/ 301 w 486"/>
                  <a:gd name="T45" fmla="*/ 474 h 484"/>
                  <a:gd name="T46" fmla="*/ 294 w 486"/>
                  <a:gd name="T47" fmla="*/ 462 h 484"/>
                  <a:gd name="T48" fmla="*/ 284 w 486"/>
                  <a:gd name="T49" fmla="*/ 448 h 484"/>
                  <a:gd name="T50" fmla="*/ 271 w 486"/>
                  <a:gd name="T51" fmla="*/ 431 h 484"/>
                  <a:gd name="T52" fmla="*/ 254 w 486"/>
                  <a:gd name="T53" fmla="*/ 413 h 484"/>
                  <a:gd name="T54" fmla="*/ 235 w 486"/>
                  <a:gd name="T55" fmla="*/ 393 h 484"/>
                  <a:gd name="T56" fmla="*/ 212 w 486"/>
                  <a:gd name="T57" fmla="*/ 374 h 484"/>
                  <a:gd name="T58" fmla="*/ 187 w 486"/>
                  <a:gd name="T59" fmla="*/ 356 h 484"/>
                  <a:gd name="T60" fmla="*/ 159 w 486"/>
                  <a:gd name="T61" fmla="*/ 340 h 484"/>
                  <a:gd name="T62" fmla="*/ 125 w 486"/>
                  <a:gd name="T63" fmla="*/ 322 h 484"/>
                  <a:gd name="T64" fmla="*/ 91 w 486"/>
                  <a:gd name="T65" fmla="*/ 303 h 484"/>
                  <a:gd name="T66" fmla="*/ 58 w 486"/>
                  <a:gd name="T67" fmla="*/ 282 h 484"/>
                  <a:gd name="T68" fmla="*/ 28 w 486"/>
                  <a:gd name="T69" fmla="*/ 263 h 484"/>
                  <a:gd name="T70" fmla="*/ 0 w 486"/>
                  <a:gd name="T71" fmla="*/ 245 h 484"/>
                  <a:gd name="T72" fmla="*/ 408 w 486"/>
                  <a:gd name="T73"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 h="484">
                    <a:moveTo>
                      <a:pt x="408" y="0"/>
                    </a:moveTo>
                    <a:lnTo>
                      <a:pt x="422" y="19"/>
                    </a:lnTo>
                    <a:lnTo>
                      <a:pt x="438" y="39"/>
                    </a:lnTo>
                    <a:lnTo>
                      <a:pt x="453" y="62"/>
                    </a:lnTo>
                    <a:lnTo>
                      <a:pt x="466" y="88"/>
                    </a:lnTo>
                    <a:lnTo>
                      <a:pt x="477" y="115"/>
                    </a:lnTo>
                    <a:lnTo>
                      <a:pt x="484" y="146"/>
                    </a:lnTo>
                    <a:lnTo>
                      <a:pt x="486" y="177"/>
                    </a:lnTo>
                    <a:lnTo>
                      <a:pt x="485" y="210"/>
                    </a:lnTo>
                    <a:lnTo>
                      <a:pt x="478" y="245"/>
                    </a:lnTo>
                    <a:lnTo>
                      <a:pt x="462" y="289"/>
                    </a:lnTo>
                    <a:lnTo>
                      <a:pt x="444" y="328"/>
                    </a:lnTo>
                    <a:lnTo>
                      <a:pt x="425" y="362"/>
                    </a:lnTo>
                    <a:lnTo>
                      <a:pt x="404" y="392"/>
                    </a:lnTo>
                    <a:lnTo>
                      <a:pt x="384" y="418"/>
                    </a:lnTo>
                    <a:lnTo>
                      <a:pt x="364" y="438"/>
                    </a:lnTo>
                    <a:lnTo>
                      <a:pt x="346" y="455"/>
                    </a:lnTo>
                    <a:lnTo>
                      <a:pt x="330" y="468"/>
                    </a:lnTo>
                    <a:lnTo>
                      <a:pt x="318" y="477"/>
                    </a:lnTo>
                    <a:lnTo>
                      <a:pt x="311" y="483"/>
                    </a:lnTo>
                    <a:lnTo>
                      <a:pt x="307" y="484"/>
                    </a:lnTo>
                    <a:lnTo>
                      <a:pt x="306" y="482"/>
                    </a:lnTo>
                    <a:lnTo>
                      <a:pt x="301" y="474"/>
                    </a:lnTo>
                    <a:lnTo>
                      <a:pt x="294" y="462"/>
                    </a:lnTo>
                    <a:lnTo>
                      <a:pt x="284" y="448"/>
                    </a:lnTo>
                    <a:lnTo>
                      <a:pt x="271" y="431"/>
                    </a:lnTo>
                    <a:lnTo>
                      <a:pt x="254" y="413"/>
                    </a:lnTo>
                    <a:lnTo>
                      <a:pt x="235" y="393"/>
                    </a:lnTo>
                    <a:lnTo>
                      <a:pt x="212" y="374"/>
                    </a:lnTo>
                    <a:lnTo>
                      <a:pt x="187" y="356"/>
                    </a:lnTo>
                    <a:lnTo>
                      <a:pt x="159" y="340"/>
                    </a:lnTo>
                    <a:lnTo>
                      <a:pt x="125" y="322"/>
                    </a:lnTo>
                    <a:lnTo>
                      <a:pt x="91" y="303"/>
                    </a:lnTo>
                    <a:lnTo>
                      <a:pt x="58" y="282"/>
                    </a:lnTo>
                    <a:lnTo>
                      <a:pt x="28" y="263"/>
                    </a:lnTo>
                    <a:lnTo>
                      <a:pt x="0" y="245"/>
                    </a:lnTo>
                    <a:lnTo>
                      <a:pt x="408"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21" name="Freeform 20"/>
              <p:cNvSpPr>
                <a:spLocks/>
              </p:cNvSpPr>
              <p:nvPr/>
            </p:nvSpPr>
            <p:spPr bwMode="auto">
              <a:xfrm>
                <a:off x="1422" y="2466"/>
                <a:ext cx="199" cy="173"/>
              </a:xfrm>
              <a:custGeom>
                <a:avLst/>
                <a:gdLst>
                  <a:gd name="T0" fmla="*/ 531 w 992"/>
                  <a:gd name="T1" fmla="*/ 0 h 868"/>
                  <a:gd name="T2" fmla="*/ 565 w 992"/>
                  <a:gd name="T3" fmla="*/ 17 h 868"/>
                  <a:gd name="T4" fmla="*/ 601 w 992"/>
                  <a:gd name="T5" fmla="*/ 36 h 868"/>
                  <a:gd name="T6" fmla="*/ 640 w 992"/>
                  <a:gd name="T7" fmla="*/ 59 h 868"/>
                  <a:gd name="T8" fmla="*/ 680 w 992"/>
                  <a:gd name="T9" fmla="*/ 86 h 868"/>
                  <a:gd name="T10" fmla="*/ 721 w 992"/>
                  <a:gd name="T11" fmla="*/ 115 h 868"/>
                  <a:gd name="T12" fmla="*/ 762 w 992"/>
                  <a:gd name="T13" fmla="*/ 147 h 868"/>
                  <a:gd name="T14" fmla="*/ 802 w 992"/>
                  <a:gd name="T15" fmla="*/ 184 h 868"/>
                  <a:gd name="T16" fmla="*/ 839 w 992"/>
                  <a:gd name="T17" fmla="*/ 224 h 868"/>
                  <a:gd name="T18" fmla="*/ 876 w 992"/>
                  <a:gd name="T19" fmla="*/ 267 h 868"/>
                  <a:gd name="T20" fmla="*/ 909 w 992"/>
                  <a:gd name="T21" fmla="*/ 313 h 868"/>
                  <a:gd name="T22" fmla="*/ 938 w 992"/>
                  <a:gd name="T23" fmla="*/ 364 h 868"/>
                  <a:gd name="T24" fmla="*/ 963 w 992"/>
                  <a:gd name="T25" fmla="*/ 418 h 868"/>
                  <a:gd name="T26" fmla="*/ 980 w 992"/>
                  <a:gd name="T27" fmla="*/ 471 h 868"/>
                  <a:gd name="T28" fmla="*/ 989 w 992"/>
                  <a:gd name="T29" fmla="*/ 525 h 868"/>
                  <a:gd name="T30" fmla="*/ 992 w 992"/>
                  <a:gd name="T31" fmla="*/ 575 h 868"/>
                  <a:gd name="T32" fmla="*/ 990 w 992"/>
                  <a:gd name="T33" fmla="*/ 625 h 868"/>
                  <a:gd name="T34" fmla="*/ 984 w 992"/>
                  <a:gd name="T35" fmla="*/ 673 h 868"/>
                  <a:gd name="T36" fmla="*/ 975 w 992"/>
                  <a:gd name="T37" fmla="*/ 718 h 868"/>
                  <a:gd name="T38" fmla="*/ 961 w 992"/>
                  <a:gd name="T39" fmla="*/ 762 h 868"/>
                  <a:gd name="T40" fmla="*/ 947 w 992"/>
                  <a:gd name="T41" fmla="*/ 800 h 868"/>
                  <a:gd name="T42" fmla="*/ 932 w 992"/>
                  <a:gd name="T43" fmla="*/ 837 h 868"/>
                  <a:gd name="T44" fmla="*/ 917 w 992"/>
                  <a:gd name="T45" fmla="*/ 868 h 868"/>
                  <a:gd name="T46" fmla="*/ 0 w 992"/>
                  <a:gd name="T47" fmla="*/ 318 h 868"/>
                  <a:gd name="T48" fmla="*/ 531 w 992"/>
                  <a:gd name="T4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2" h="868">
                    <a:moveTo>
                      <a:pt x="531" y="0"/>
                    </a:moveTo>
                    <a:lnTo>
                      <a:pt x="565" y="17"/>
                    </a:lnTo>
                    <a:lnTo>
                      <a:pt x="601" y="36"/>
                    </a:lnTo>
                    <a:lnTo>
                      <a:pt x="640" y="59"/>
                    </a:lnTo>
                    <a:lnTo>
                      <a:pt x="680" y="86"/>
                    </a:lnTo>
                    <a:lnTo>
                      <a:pt x="721" y="115"/>
                    </a:lnTo>
                    <a:lnTo>
                      <a:pt x="762" y="147"/>
                    </a:lnTo>
                    <a:lnTo>
                      <a:pt x="802" y="184"/>
                    </a:lnTo>
                    <a:lnTo>
                      <a:pt x="839" y="224"/>
                    </a:lnTo>
                    <a:lnTo>
                      <a:pt x="876" y="267"/>
                    </a:lnTo>
                    <a:lnTo>
                      <a:pt x="909" y="313"/>
                    </a:lnTo>
                    <a:lnTo>
                      <a:pt x="938" y="364"/>
                    </a:lnTo>
                    <a:lnTo>
                      <a:pt x="963" y="418"/>
                    </a:lnTo>
                    <a:lnTo>
                      <a:pt x="980" y="471"/>
                    </a:lnTo>
                    <a:lnTo>
                      <a:pt x="989" y="525"/>
                    </a:lnTo>
                    <a:lnTo>
                      <a:pt x="992" y="575"/>
                    </a:lnTo>
                    <a:lnTo>
                      <a:pt x="990" y="625"/>
                    </a:lnTo>
                    <a:lnTo>
                      <a:pt x="984" y="673"/>
                    </a:lnTo>
                    <a:lnTo>
                      <a:pt x="975" y="718"/>
                    </a:lnTo>
                    <a:lnTo>
                      <a:pt x="961" y="762"/>
                    </a:lnTo>
                    <a:lnTo>
                      <a:pt x="947" y="800"/>
                    </a:lnTo>
                    <a:lnTo>
                      <a:pt x="932" y="837"/>
                    </a:lnTo>
                    <a:lnTo>
                      <a:pt x="917" y="868"/>
                    </a:lnTo>
                    <a:lnTo>
                      <a:pt x="0" y="318"/>
                    </a:lnTo>
                    <a:lnTo>
                      <a:pt x="531"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22" name="Freeform 21"/>
              <p:cNvSpPr>
                <a:spLocks noEditPoints="1"/>
              </p:cNvSpPr>
              <p:nvPr/>
            </p:nvSpPr>
            <p:spPr bwMode="auto">
              <a:xfrm>
                <a:off x="1518" y="2413"/>
                <a:ext cx="369" cy="231"/>
              </a:xfrm>
              <a:custGeom>
                <a:avLst/>
                <a:gdLst>
                  <a:gd name="T0" fmla="*/ 802 w 1843"/>
                  <a:gd name="T1" fmla="*/ 761 h 1154"/>
                  <a:gd name="T2" fmla="*/ 840 w 1843"/>
                  <a:gd name="T3" fmla="*/ 821 h 1154"/>
                  <a:gd name="T4" fmla="*/ 780 w 1843"/>
                  <a:gd name="T5" fmla="*/ 868 h 1154"/>
                  <a:gd name="T6" fmla="*/ 690 w 1843"/>
                  <a:gd name="T7" fmla="*/ 868 h 1154"/>
                  <a:gd name="T8" fmla="*/ 627 w 1843"/>
                  <a:gd name="T9" fmla="*/ 816 h 1154"/>
                  <a:gd name="T10" fmla="*/ 667 w 1843"/>
                  <a:gd name="T11" fmla="*/ 759 h 1154"/>
                  <a:gd name="T12" fmla="*/ 1388 w 1843"/>
                  <a:gd name="T13" fmla="*/ 672 h 1154"/>
                  <a:gd name="T14" fmla="*/ 1463 w 1843"/>
                  <a:gd name="T15" fmla="*/ 695 h 1154"/>
                  <a:gd name="T16" fmla="*/ 1471 w 1843"/>
                  <a:gd name="T17" fmla="*/ 750 h 1154"/>
                  <a:gd name="T18" fmla="*/ 1388 w 1843"/>
                  <a:gd name="T19" fmla="*/ 781 h 1154"/>
                  <a:gd name="T20" fmla="*/ 1315 w 1843"/>
                  <a:gd name="T21" fmla="*/ 758 h 1154"/>
                  <a:gd name="T22" fmla="*/ 1307 w 1843"/>
                  <a:gd name="T23" fmla="*/ 704 h 1154"/>
                  <a:gd name="T24" fmla="*/ 1369 w 1843"/>
                  <a:gd name="T25" fmla="*/ 674 h 1154"/>
                  <a:gd name="T26" fmla="*/ 156 w 1843"/>
                  <a:gd name="T27" fmla="*/ 611 h 1154"/>
                  <a:gd name="T28" fmla="*/ 208 w 1843"/>
                  <a:gd name="T29" fmla="*/ 655 h 1154"/>
                  <a:gd name="T30" fmla="*/ 167 w 1843"/>
                  <a:gd name="T31" fmla="*/ 706 h 1154"/>
                  <a:gd name="T32" fmla="*/ 81 w 1843"/>
                  <a:gd name="T33" fmla="*/ 710 h 1154"/>
                  <a:gd name="T34" fmla="*/ 28 w 1843"/>
                  <a:gd name="T35" fmla="*/ 666 h 1154"/>
                  <a:gd name="T36" fmla="*/ 62 w 1843"/>
                  <a:gd name="T37" fmla="*/ 618 h 1154"/>
                  <a:gd name="T38" fmla="*/ 1090 w 1843"/>
                  <a:gd name="T39" fmla="*/ 203 h 1154"/>
                  <a:gd name="T40" fmla="*/ 1158 w 1843"/>
                  <a:gd name="T41" fmla="*/ 227 h 1154"/>
                  <a:gd name="T42" fmla="*/ 1148 w 1843"/>
                  <a:gd name="T43" fmla="*/ 281 h 1154"/>
                  <a:gd name="T44" fmla="*/ 1073 w 1843"/>
                  <a:gd name="T45" fmla="*/ 295 h 1154"/>
                  <a:gd name="T46" fmla="*/ 1014 w 1843"/>
                  <a:gd name="T47" fmla="*/ 259 h 1154"/>
                  <a:gd name="T48" fmla="*/ 1049 w 1843"/>
                  <a:gd name="T49" fmla="*/ 210 h 1154"/>
                  <a:gd name="T50" fmla="*/ 829 w 1843"/>
                  <a:gd name="T51" fmla="*/ 162 h 1154"/>
                  <a:gd name="T52" fmla="*/ 886 w 1843"/>
                  <a:gd name="T53" fmla="*/ 196 h 1154"/>
                  <a:gd name="T54" fmla="*/ 853 w 1843"/>
                  <a:gd name="T55" fmla="*/ 243 h 1154"/>
                  <a:gd name="T56" fmla="*/ 783 w 1843"/>
                  <a:gd name="T57" fmla="*/ 246 h 1154"/>
                  <a:gd name="T58" fmla="*/ 740 w 1843"/>
                  <a:gd name="T59" fmla="*/ 200 h 1154"/>
                  <a:gd name="T60" fmla="*/ 794 w 1843"/>
                  <a:gd name="T61" fmla="*/ 162 h 1154"/>
                  <a:gd name="T62" fmla="*/ 545 w 1843"/>
                  <a:gd name="T63" fmla="*/ 81 h 1154"/>
                  <a:gd name="T64" fmla="*/ 574 w 1843"/>
                  <a:gd name="T65" fmla="*/ 260 h 1154"/>
                  <a:gd name="T66" fmla="*/ 489 w 1843"/>
                  <a:gd name="T67" fmla="*/ 429 h 1154"/>
                  <a:gd name="T68" fmla="*/ 460 w 1843"/>
                  <a:gd name="T69" fmla="*/ 568 h 1154"/>
                  <a:gd name="T70" fmla="*/ 836 w 1843"/>
                  <a:gd name="T71" fmla="*/ 497 h 1154"/>
                  <a:gd name="T72" fmla="*/ 1262 w 1843"/>
                  <a:gd name="T73" fmla="*/ 498 h 1154"/>
                  <a:gd name="T74" fmla="*/ 1667 w 1843"/>
                  <a:gd name="T75" fmla="*/ 583 h 1154"/>
                  <a:gd name="T76" fmla="*/ 1696 w 1843"/>
                  <a:gd name="T77" fmla="*/ 663 h 1154"/>
                  <a:gd name="T78" fmla="*/ 1353 w 1843"/>
                  <a:gd name="T79" fmla="*/ 572 h 1154"/>
                  <a:gd name="T80" fmla="*/ 1051 w 1843"/>
                  <a:gd name="T81" fmla="*/ 591 h 1154"/>
                  <a:gd name="T82" fmla="*/ 1034 w 1843"/>
                  <a:gd name="T83" fmla="*/ 787 h 1154"/>
                  <a:gd name="T84" fmla="*/ 1122 w 1843"/>
                  <a:gd name="T85" fmla="*/ 1010 h 1154"/>
                  <a:gd name="T86" fmla="*/ 1012 w 1843"/>
                  <a:gd name="T87" fmla="*/ 1005 h 1154"/>
                  <a:gd name="T88" fmla="*/ 934 w 1843"/>
                  <a:gd name="T89" fmla="*/ 786 h 1154"/>
                  <a:gd name="T90" fmla="*/ 963 w 1843"/>
                  <a:gd name="T91" fmla="*/ 549 h 1154"/>
                  <a:gd name="T92" fmla="*/ 582 w 1843"/>
                  <a:gd name="T93" fmla="*/ 601 h 1154"/>
                  <a:gd name="T94" fmla="*/ 553 w 1843"/>
                  <a:gd name="T95" fmla="*/ 805 h 1154"/>
                  <a:gd name="T96" fmla="*/ 525 w 1843"/>
                  <a:gd name="T97" fmla="*/ 1044 h 1154"/>
                  <a:gd name="T98" fmla="*/ 415 w 1843"/>
                  <a:gd name="T99" fmla="*/ 1060 h 1154"/>
                  <a:gd name="T100" fmla="*/ 457 w 1843"/>
                  <a:gd name="T101" fmla="*/ 868 h 1154"/>
                  <a:gd name="T102" fmla="*/ 401 w 1843"/>
                  <a:gd name="T103" fmla="*/ 646 h 1154"/>
                  <a:gd name="T104" fmla="*/ 243 w 1843"/>
                  <a:gd name="T105" fmla="*/ 451 h 1154"/>
                  <a:gd name="T106" fmla="*/ 0 w 1843"/>
                  <a:gd name="T107" fmla="*/ 294 h 1154"/>
                  <a:gd name="T108" fmla="*/ 256 w 1843"/>
                  <a:gd name="T109" fmla="*/ 362 h 1154"/>
                  <a:gd name="T110" fmla="*/ 422 w 1843"/>
                  <a:gd name="T111" fmla="*/ 376 h 1154"/>
                  <a:gd name="T112" fmla="*/ 478 w 1843"/>
                  <a:gd name="T113" fmla="*/ 214 h 1154"/>
                  <a:gd name="T114" fmla="*/ 437 w 1843"/>
                  <a:gd name="T115" fmla="*/ 76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43" h="1154">
                    <a:moveTo>
                      <a:pt x="734" y="746"/>
                    </a:moveTo>
                    <a:lnTo>
                      <a:pt x="756" y="747"/>
                    </a:lnTo>
                    <a:lnTo>
                      <a:pt x="778" y="752"/>
                    </a:lnTo>
                    <a:lnTo>
                      <a:pt x="802" y="761"/>
                    </a:lnTo>
                    <a:lnTo>
                      <a:pt x="821" y="773"/>
                    </a:lnTo>
                    <a:lnTo>
                      <a:pt x="835" y="788"/>
                    </a:lnTo>
                    <a:lnTo>
                      <a:pt x="841" y="804"/>
                    </a:lnTo>
                    <a:lnTo>
                      <a:pt x="840" y="821"/>
                    </a:lnTo>
                    <a:lnTo>
                      <a:pt x="831" y="837"/>
                    </a:lnTo>
                    <a:lnTo>
                      <a:pt x="818" y="850"/>
                    </a:lnTo>
                    <a:lnTo>
                      <a:pt x="801" y="861"/>
                    </a:lnTo>
                    <a:lnTo>
                      <a:pt x="780" y="868"/>
                    </a:lnTo>
                    <a:lnTo>
                      <a:pt x="757" y="873"/>
                    </a:lnTo>
                    <a:lnTo>
                      <a:pt x="733" y="874"/>
                    </a:lnTo>
                    <a:lnTo>
                      <a:pt x="711" y="873"/>
                    </a:lnTo>
                    <a:lnTo>
                      <a:pt x="690" y="868"/>
                    </a:lnTo>
                    <a:lnTo>
                      <a:pt x="665" y="860"/>
                    </a:lnTo>
                    <a:lnTo>
                      <a:pt x="646" y="848"/>
                    </a:lnTo>
                    <a:lnTo>
                      <a:pt x="634" y="832"/>
                    </a:lnTo>
                    <a:lnTo>
                      <a:pt x="627" y="816"/>
                    </a:lnTo>
                    <a:lnTo>
                      <a:pt x="628" y="799"/>
                    </a:lnTo>
                    <a:lnTo>
                      <a:pt x="636" y="784"/>
                    </a:lnTo>
                    <a:lnTo>
                      <a:pt x="650" y="770"/>
                    </a:lnTo>
                    <a:lnTo>
                      <a:pt x="667" y="759"/>
                    </a:lnTo>
                    <a:lnTo>
                      <a:pt x="687" y="752"/>
                    </a:lnTo>
                    <a:lnTo>
                      <a:pt x="710" y="747"/>
                    </a:lnTo>
                    <a:lnTo>
                      <a:pt x="734" y="746"/>
                    </a:lnTo>
                    <a:close/>
                    <a:moveTo>
                      <a:pt x="1388" y="672"/>
                    </a:moveTo>
                    <a:lnTo>
                      <a:pt x="1408" y="674"/>
                    </a:lnTo>
                    <a:lnTo>
                      <a:pt x="1426" y="677"/>
                    </a:lnTo>
                    <a:lnTo>
                      <a:pt x="1447" y="686"/>
                    </a:lnTo>
                    <a:lnTo>
                      <a:pt x="1463" y="695"/>
                    </a:lnTo>
                    <a:lnTo>
                      <a:pt x="1474" y="709"/>
                    </a:lnTo>
                    <a:lnTo>
                      <a:pt x="1479" y="722"/>
                    </a:lnTo>
                    <a:lnTo>
                      <a:pt x="1478" y="736"/>
                    </a:lnTo>
                    <a:lnTo>
                      <a:pt x="1471" y="750"/>
                    </a:lnTo>
                    <a:lnTo>
                      <a:pt x="1456" y="763"/>
                    </a:lnTo>
                    <a:lnTo>
                      <a:pt x="1437" y="773"/>
                    </a:lnTo>
                    <a:lnTo>
                      <a:pt x="1414" y="780"/>
                    </a:lnTo>
                    <a:lnTo>
                      <a:pt x="1388" y="781"/>
                    </a:lnTo>
                    <a:lnTo>
                      <a:pt x="1370" y="780"/>
                    </a:lnTo>
                    <a:lnTo>
                      <a:pt x="1351" y="776"/>
                    </a:lnTo>
                    <a:lnTo>
                      <a:pt x="1330" y="769"/>
                    </a:lnTo>
                    <a:lnTo>
                      <a:pt x="1315" y="758"/>
                    </a:lnTo>
                    <a:lnTo>
                      <a:pt x="1304" y="746"/>
                    </a:lnTo>
                    <a:lnTo>
                      <a:pt x="1299" y="733"/>
                    </a:lnTo>
                    <a:lnTo>
                      <a:pt x="1300" y="718"/>
                    </a:lnTo>
                    <a:lnTo>
                      <a:pt x="1307" y="704"/>
                    </a:lnTo>
                    <a:lnTo>
                      <a:pt x="1318" y="693"/>
                    </a:lnTo>
                    <a:lnTo>
                      <a:pt x="1333" y="684"/>
                    </a:lnTo>
                    <a:lnTo>
                      <a:pt x="1350" y="678"/>
                    </a:lnTo>
                    <a:lnTo>
                      <a:pt x="1369" y="674"/>
                    </a:lnTo>
                    <a:lnTo>
                      <a:pt x="1388" y="672"/>
                    </a:lnTo>
                    <a:close/>
                    <a:moveTo>
                      <a:pt x="119" y="606"/>
                    </a:moveTo>
                    <a:lnTo>
                      <a:pt x="138" y="607"/>
                    </a:lnTo>
                    <a:lnTo>
                      <a:pt x="156" y="611"/>
                    </a:lnTo>
                    <a:lnTo>
                      <a:pt x="177" y="619"/>
                    </a:lnTo>
                    <a:lnTo>
                      <a:pt x="193" y="629"/>
                    </a:lnTo>
                    <a:lnTo>
                      <a:pt x="204" y="642"/>
                    </a:lnTo>
                    <a:lnTo>
                      <a:pt x="208" y="655"/>
                    </a:lnTo>
                    <a:lnTo>
                      <a:pt x="208" y="670"/>
                    </a:lnTo>
                    <a:lnTo>
                      <a:pt x="201" y="683"/>
                    </a:lnTo>
                    <a:lnTo>
                      <a:pt x="187" y="697"/>
                    </a:lnTo>
                    <a:lnTo>
                      <a:pt x="167" y="706"/>
                    </a:lnTo>
                    <a:lnTo>
                      <a:pt x="143" y="713"/>
                    </a:lnTo>
                    <a:lnTo>
                      <a:pt x="119" y="715"/>
                    </a:lnTo>
                    <a:lnTo>
                      <a:pt x="100" y="713"/>
                    </a:lnTo>
                    <a:lnTo>
                      <a:pt x="81" y="710"/>
                    </a:lnTo>
                    <a:lnTo>
                      <a:pt x="61" y="703"/>
                    </a:lnTo>
                    <a:lnTo>
                      <a:pt x="45" y="692"/>
                    </a:lnTo>
                    <a:lnTo>
                      <a:pt x="34" y="680"/>
                    </a:lnTo>
                    <a:lnTo>
                      <a:pt x="28" y="666"/>
                    </a:lnTo>
                    <a:lnTo>
                      <a:pt x="29" y="652"/>
                    </a:lnTo>
                    <a:lnTo>
                      <a:pt x="37" y="637"/>
                    </a:lnTo>
                    <a:lnTo>
                      <a:pt x="48" y="626"/>
                    </a:lnTo>
                    <a:lnTo>
                      <a:pt x="62" y="618"/>
                    </a:lnTo>
                    <a:lnTo>
                      <a:pt x="79" y="612"/>
                    </a:lnTo>
                    <a:lnTo>
                      <a:pt x="98" y="607"/>
                    </a:lnTo>
                    <a:lnTo>
                      <a:pt x="119" y="606"/>
                    </a:lnTo>
                    <a:close/>
                    <a:moveTo>
                      <a:pt x="1090" y="203"/>
                    </a:moveTo>
                    <a:lnTo>
                      <a:pt x="1106" y="204"/>
                    </a:lnTo>
                    <a:lnTo>
                      <a:pt x="1121" y="207"/>
                    </a:lnTo>
                    <a:lnTo>
                      <a:pt x="1142" y="215"/>
                    </a:lnTo>
                    <a:lnTo>
                      <a:pt x="1158" y="227"/>
                    </a:lnTo>
                    <a:lnTo>
                      <a:pt x="1165" y="241"/>
                    </a:lnTo>
                    <a:lnTo>
                      <a:pt x="1166" y="255"/>
                    </a:lnTo>
                    <a:lnTo>
                      <a:pt x="1160" y="269"/>
                    </a:lnTo>
                    <a:lnTo>
                      <a:pt x="1148" y="281"/>
                    </a:lnTo>
                    <a:lnTo>
                      <a:pt x="1131" y="289"/>
                    </a:lnTo>
                    <a:lnTo>
                      <a:pt x="1110" y="294"/>
                    </a:lnTo>
                    <a:lnTo>
                      <a:pt x="1090" y="296"/>
                    </a:lnTo>
                    <a:lnTo>
                      <a:pt x="1073" y="295"/>
                    </a:lnTo>
                    <a:lnTo>
                      <a:pt x="1057" y="291"/>
                    </a:lnTo>
                    <a:lnTo>
                      <a:pt x="1037" y="283"/>
                    </a:lnTo>
                    <a:lnTo>
                      <a:pt x="1022" y="272"/>
                    </a:lnTo>
                    <a:lnTo>
                      <a:pt x="1014" y="259"/>
                    </a:lnTo>
                    <a:lnTo>
                      <a:pt x="1012" y="244"/>
                    </a:lnTo>
                    <a:lnTo>
                      <a:pt x="1020" y="230"/>
                    </a:lnTo>
                    <a:lnTo>
                      <a:pt x="1032" y="219"/>
                    </a:lnTo>
                    <a:lnTo>
                      <a:pt x="1049" y="210"/>
                    </a:lnTo>
                    <a:lnTo>
                      <a:pt x="1068" y="206"/>
                    </a:lnTo>
                    <a:lnTo>
                      <a:pt x="1090" y="203"/>
                    </a:lnTo>
                    <a:close/>
                    <a:moveTo>
                      <a:pt x="814" y="161"/>
                    </a:moveTo>
                    <a:lnTo>
                      <a:pt x="829" y="162"/>
                    </a:lnTo>
                    <a:lnTo>
                      <a:pt x="844" y="165"/>
                    </a:lnTo>
                    <a:lnTo>
                      <a:pt x="864" y="173"/>
                    </a:lnTo>
                    <a:lnTo>
                      <a:pt x="878" y="184"/>
                    </a:lnTo>
                    <a:lnTo>
                      <a:pt x="886" y="196"/>
                    </a:lnTo>
                    <a:lnTo>
                      <a:pt x="887" y="210"/>
                    </a:lnTo>
                    <a:lnTo>
                      <a:pt x="881" y="224"/>
                    </a:lnTo>
                    <a:lnTo>
                      <a:pt x="869" y="235"/>
                    </a:lnTo>
                    <a:lnTo>
                      <a:pt x="853" y="243"/>
                    </a:lnTo>
                    <a:lnTo>
                      <a:pt x="834" y="248"/>
                    </a:lnTo>
                    <a:lnTo>
                      <a:pt x="813" y="249"/>
                    </a:lnTo>
                    <a:lnTo>
                      <a:pt x="798" y="248"/>
                    </a:lnTo>
                    <a:lnTo>
                      <a:pt x="783" y="246"/>
                    </a:lnTo>
                    <a:lnTo>
                      <a:pt x="763" y="237"/>
                    </a:lnTo>
                    <a:lnTo>
                      <a:pt x="749" y="226"/>
                    </a:lnTo>
                    <a:lnTo>
                      <a:pt x="742" y="214"/>
                    </a:lnTo>
                    <a:lnTo>
                      <a:pt x="740" y="200"/>
                    </a:lnTo>
                    <a:lnTo>
                      <a:pt x="746" y="186"/>
                    </a:lnTo>
                    <a:lnTo>
                      <a:pt x="759" y="175"/>
                    </a:lnTo>
                    <a:lnTo>
                      <a:pt x="774" y="167"/>
                    </a:lnTo>
                    <a:lnTo>
                      <a:pt x="794" y="162"/>
                    </a:lnTo>
                    <a:lnTo>
                      <a:pt x="814" y="161"/>
                    </a:lnTo>
                    <a:close/>
                    <a:moveTo>
                      <a:pt x="490" y="0"/>
                    </a:moveTo>
                    <a:lnTo>
                      <a:pt x="520" y="40"/>
                    </a:lnTo>
                    <a:lnTo>
                      <a:pt x="545" y="81"/>
                    </a:lnTo>
                    <a:lnTo>
                      <a:pt x="563" y="123"/>
                    </a:lnTo>
                    <a:lnTo>
                      <a:pt x="574" y="168"/>
                    </a:lnTo>
                    <a:lnTo>
                      <a:pt x="577" y="214"/>
                    </a:lnTo>
                    <a:lnTo>
                      <a:pt x="574" y="260"/>
                    </a:lnTo>
                    <a:lnTo>
                      <a:pt x="563" y="305"/>
                    </a:lnTo>
                    <a:lnTo>
                      <a:pt x="545" y="348"/>
                    </a:lnTo>
                    <a:lnTo>
                      <a:pt x="519" y="389"/>
                    </a:lnTo>
                    <a:lnTo>
                      <a:pt x="489" y="429"/>
                    </a:lnTo>
                    <a:lnTo>
                      <a:pt x="453" y="467"/>
                    </a:lnTo>
                    <a:lnTo>
                      <a:pt x="410" y="502"/>
                    </a:lnTo>
                    <a:lnTo>
                      <a:pt x="437" y="535"/>
                    </a:lnTo>
                    <a:lnTo>
                      <a:pt x="460" y="568"/>
                    </a:lnTo>
                    <a:lnTo>
                      <a:pt x="549" y="544"/>
                    </a:lnTo>
                    <a:lnTo>
                      <a:pt x="642" y="525"/>
                    </a:lnTo>
                    <a:lnTo>
                      <a:pt x="737" y="508"/>
                    </a:lnTo>
                    <a:lnTo>
                      <a:pt x="836" y="497"/>
                    </a:lnTo>
                    <a:lnTo>
                      <a:pt x="936" y="490"/>
                    </a:lnTo>
                    <a:lnTo>
                      <a:pt x="1040" y="487"/>
                    </a:lnTo>
                    <a:lnTo>
                      <a:pt x="1152" y="491"/>
                    </a:lnTo>
                    <a:lnTo>
                      <a:pt x="1262" y="498"/>
                    </a:lnTo>
                    <a:lnTo>
                      <a:pt x="1368" y="513"/>
                    </a:lnTo>
                    <a:lnTo>
                      <a:pt x="1471" y="531"/>
                    </a:lnTo>
                    <a:lnTo>
                      <a:pt x="1571" y="555"/>
                    </a:lnTo>
                    <a:lnTo>
                      <a:pt x="1667" y="583"/>
                    </a:lnTo>
                    <a:lnTo>
                      <a:pt x="1757" y="616"/>
                    </a:lnTo>
                    <a:lnTo>
                      <a:pt x="1843" y="652"/>
                    </a:lnTo>
                    <a:lnTo>
                      <a:pt x="1772" y="694"/>
                    </a:lnTo>
                    <a:lnTo>
                      <a:pt x="1696" y="663"/>
                    </a:lnTo>
                    <a:lnTo>
                      <a:pt x="1616" y="635"/>
                    </a:lnTo>
                    <a:lnTo>
                      <a:pt x="1531" y="609"/>
                    </a:lnTo>
                    <a:lnTo>
                      <a:pt x="1444" y="589"/>
                    </a:lnTo>
                    <a:lnTo>
                      <a:pt x="1353" y="572"/>
                    </a:lnTo>
                    <a:lnTo>
                      <a:pt x="1260" y="560"/>
                    </a:lnTo>
                    <a:lnTo>
                      <a:pt x="1165" y="551"/>
                    </a:lnTo>
                    <a:lnTo>
                      <a:pt x="1067" y="548"/>
                    </a:lnTo>
                    <a:lnTo>
                      <a:pt x="1051" y="591"/>
                    </a:lnTo>
                    <a:lnTo>
                      <a:pt x="1039" y="636"/>
                    </a:lnTo>
                    <a:lnTo>
                      <a:pt x="1032" y="682"/>
                    </a:lnTo>
                    <a:lnTo>
                      <a:pt x="1029" y="728"/>
                    </a:lnTo>
                    <a:lnTo>
                      <a:pt x="1034" y="787"/>
                    </a:lnTo>
                    <a:lnTo>
                      <a:pt x="1045" y="845"/>
                    </a:lnTo>
                    <a:lnTo>
                      <a:pt x="1064" y="901"/>
                    </a:lnTo>
                    <a:lnTo>
                      <a:pt x="1090" y="956"/>
                    </a:lnTo>
                    <a:lnTo>
                      <a:pt x="1122" y="1010"/>
                    </a:lnTo>
                    <a:lnTo>
                      <a:pt x="1162" y="1060"/>
                    </a:lnTo>
                    <a:lnTo>
                      <a:pt x="1089" y="1105"/>
                    </a:lnTo>
                    <a:lnTo>
                      <a:pt x="1048" y="1056"/>
                    </a:lnTo>
                    <a:lnTo>
                      <a:pt x="1012" y="1005"/>
                    </a:lnTo>
                    <a:lnTo>
                      <a:pt x="983" y="952"/>
                    </a:lnTo>
                    <a:lnTo>
                      <a:pt x="960" y="898"/>
                    </a:lnTo>
                    <a:lnTo>
                      <a:pt x="944" y="843"/>
                    </a:lnTo>
                    <a:lnTo>
                      <a:pt x="934" y="786"/>
                    </a:lnTo>
                    <a:lnTo>
                      <a:pt x="930" y="728"/>
                    </a:lnTo>
                    <a:lnTo>
                      <a:pt x="934" y="668"/>
                    </a:lnTo>
                    <a:lnTo>
                      <a:pt x="945" y="607"/>
                    </a:lnTo>
                    <a:lnTo>
                      <a:pt x="963" y="549"/>
                    </a:lnTo>
                    <a:lnTo>
                      <a:pt x="864" y="555"/>
                    </a:lnTo>
                    <a:lnTo>
                      <a:pt x="767" y="566"/>
                    </a:lnTo>
                    <a:lnTo>
                      <a:pt x="673" y="582"/>
                    </a:lnTo>
                    <a:lnTo>
                      <a:pt x="582" y="601"/>
                    </a:lnTo>
                    <a:lnTo>
                      <a:pt x="495" y="625"/>
                    </a:lnTo>
                    <a:lnTo>
                      <a:pt x="522" y="683"/>
                    </a:lnTo>
                    <a:lnTo>
                      <a:pt x="541" y="744"/>
                    </a:lnTo>
                    <a:lnTo>
                      <a:pt x="553" y="805"/>
                    </a:lnTo>
                    <a:lnTo>
                      <a:pt x="558" y="868"/>
                    </a:lnTo>
                    <a:lnTo>
                      <a:pt x="554" y="927"/>
                    </a:lnTo>
                    <a:lnTo>
                      <a:pt x="543" y="987"/>
                    </a:lnTo>
                    <a:lnTo>
                      <a:pt x="525" y="1044"/>
                    </a:lnTo>
                    <a:lnTo>
                      <a:pt x="500" y="1099"/>
                    </a:lnTo>
                    <a:lnTo>
                      <a:pt x="470" y="1154"/>
                    </a:lnTo>
                    <a:lnTo>
                      <a:pt x="391" y="1106"/>
                    </a:lnTo>
                    <a:lnTo>
                      <a:pt x="415" y="1060"/>
                    </a:lnTo>
                    <a:lnTo>
                      <a:pt x="433" y="1015"/>
                    </a:lnTo>
                    <a:lnTo>
                      <a:pt x="447" y="966"/>
                    </a:lnTo>
                    <a:lnTo>
                      <a:pt x="455" y="918"/>
                    </a:lnTo>
                    <a:lnTo>
                      <a:pt x="457" y="868"/>
                    </a:lnTo>
                    <a:lnTo>
                      <a:pt x="454" y="810"/>
                    </a:lnTo>
                    <a:lnTo>
                      <a:pt x="443" y="755"/>
                    </a:lnTo>
                    <a:lnTo>
                      <a:pt x="425" y="699"/>
                    </a:lnTo>
                    <a:lnTo>
                      <a:pt x="401" y="646"/>
                    </a:lnTo>
                    <a:lnTo>
                      <a:pt x="370" y="595"/>
                    </a:lnTo>
                    <a:lnTo>
                      <a:pt x="334" y="544"/>
                    </a:lnTo>
                    <a:lnTo>
                      <a:pt x="291" y="497"/>
                    </a:lnTo>
                    <a:lnTo>
                      <a:pt x="243" y="451"/>
                    </a:lnTo>
                    <a:lnTo>
                      <a:pt x="190" y="408"/>
                    </a:lnTo>
                    <a:lnTo>
                      <a:pt x="131" y="368"/>
                    </a:lnTo>
                    <a:lnTo>
                      <a:pt x="68" y="329"/>
                    </a:lnTo>
                    <a:lnTo>
                      <a:pt x="0" y="294"/>
                    </a:lnTo>
                    <a:lnTo>
                      <a:pt x="72" y="252"/>
                    </a:lnTo>
                    <a:lnTo>
                      <a:pt x="137" y="285"/>
                    </a:lnTo>
                    <a:lnTo>
                      <a:pt x="198" y="322"/>
                    </a:lnTo>
                    <a:lnTo>
                      <a:pt x="256" y="362"/>
                    </a:lnTo>
                    <a:lnTo>
                      <a:pt x="308" y="403"/>
                    </a:lnTo>
                    <a:lnTo>
                      <a:pt x="357" y="446"/>
                    </a:lnTo>
                    <a:lnTo>
                      <a:pt x="392" y="412"/>
                    </a:lnTo>
                    <a:lnTo>
                      <a:pt x="422" y="376"/>
                    </a:lnTo>
                    <a:lnTo>
                      <a:pt x="445" y="337"/>
                    </a:lnTo>
                    <a:lnTo>
                      <a:pt x="464" y="298"/>
                    </a:lnTo>
                    <a:lnTo>
                      <a:pt x="474" y="256"/>
                    </a:lnTo>
                    <a:lnTo>
                      <a:pt x="478" y="214"/>
                    </a:lnTo>
                    <a:lnTo>
                      <a:pt x="476" y="178"/>
                    </a:lnTo>
                    <a:lnTo>
                      <a:pt x="467" y="143"/>
                    </a:lnTo>
                    <a:lnTo>
                      <a:pt x="455" y="109"/>
                    </a:lnTo>
                    <a:lnTo>
                      <a:pt x="437" y="76"/>
                    </a:lnTo>
                    <a:lnTo>
                      <a:pt x="415" y="45"/>
                    </a:lnTo>
                    <a:lnTo>
                      <a:pt x="490"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nvGrpSpPr>
            <p:cNvPr id="105" name="Group 36"/>
            <p:cNvGrpSpPr>
              <a:grpSpLocks noChangeAspect="1"/>
            </p:cNvGrpSpPr>
            <p:nvPr/>
          </p:nvGrpSpPr>
          <p:grpSpPr bwMode="auto">
            <a:xfrm>
              <a:off x="2971891" y="4291597"/>
              <a:ext cx="1014164" cy="612911"/>
              <a:chOff x="2809" y="409"/>
              <a:chExt cx="632" cy="407"/>
            </a:xfrm>
          </p:grpSpPr>
          <p:sp useBgFill="1">
            <p:nvSpPr>
              <p:cNvPr id="106" name="Freeform 38"/>
              <p:cNvSpPr>
                <a:spLocks/>
              </p:cNvSpPr>
              <p:nvPr/>
            </p:nvSpPr>
            <p:spPr bwMode="auto">
              <a:xfrm>
                <a:off x="2809" y="409"/>
                <a:ext cx="632" cy="407"/>
              </a:xfrm>
              <a:custGeom>
                <a:avLst/>
                <a:gdLst>
                  <a:gd name="T0" fmla="*/ 1578 w 3158"/>
                  <a:gd name="T1" fmla="*/ 0 h 2033"/>
                  <a:gd name="T2" fmla="*/ 1603 w 3158"/>
                  <a:gd name="T3" fmla="*/ 1 h 2033"/>
                  <a:gd name="T4" fmla="*/ 1630 w 3158"/>
                  <a:gd name="T5" fmla="*/ 5 h 2033"/>
                  <a:gd name="T6" fmla="*/ 1659 w 3158"/>
                  <a:gd name="T7" fmla="*/ 11 h 2033"/>
                  <a:gd name="T8" fmla="*/ 1688 w 3158"/>
                  <a:gd name="T9" fmla="*/ 20 h 2033"/>
                  <a:gd name="T10" fmla="*/ 1718 w 3158"/>
                  <a:gd name="T11" fmla="*/ 36 h 2033"/>
                  <a:gd name="T12" fmla="*/ 3049 w 3158"/>
                  <a:gd name="T13" fmla="*/ 834 h 2033"/>
                  <a:gd name="T14" fmla="*/ 3081 w 3158"/>
                  <a:gd name="T15" fmla="*/ 857 h 2033"/>
                  <a:gd name="T16" fmla="*/ 3107 w 3158"/>
                  <a:gd name="T17" fmla="*/ 884 h 2033"/>
                  <a:gd name="T18" fmla="*/ 3129 w 3158"/>
                  <a:gd name="T19" fmla="*/ 914 h 2033"/>
                  <a:gd name="T20" fmla="*/ 3145 w 3158"/>
                  <a:gd name="T21" fmla="*/ 946 h 2033"/>
                  <a:gd name="T22" fmla="*/ 3154 w 3158"/>
                  <a:gd name="T23" fmla="*/ 981 h 2033"/>
                  <a:gd name="T24" fmla="*/ 3158 w 3158"/>
                  <a:gd name="T25" fmla="*/ 1018 h 2033"/>
                  <a:gd name="T26" fmla="*/ 3154 w 3158"/>
                  <a:gd name="T27" fmla="*/ 1053 h 2033"/>
                  <a:gd name="T28" fmla="*/ 3145 w 3158"/>
                  <a:gd name="T29" fmla="*/ 1088 h 2033"/>
                  <a:gd name="T30" fmla="*/ 3129 w 3158"/>
                  <a:gd name="T31" fmla="*/ 1121 h 2033"/>
                  <a:gd name="T32" fmla="*/ 3107 w 3158"/>
                  <a:gd name="T33" fmla="*/ 1150 h 2033"/>
                  <a:gd name="T34" fmla="*/ 3081 w 3158"/>
                  <a:gd name="T35" fmla="*/ 1176 h 2033"/>
                  <a:gd name="T36" fmla="*/ 3049 w 3158"/>
                  <a:gd name="T37" fmla="*/ 1199 h 2033"/>
                  <a:gd name="T38" fmla="*/ 1718 w 3158"/>
                  <a:gd name="T39" fmla="*/ 1998 h 2033"/>
                  <a:gd name="T40" fmla="*/ 1689 w 3158"/>
                  <a:gd name="T41" fmla="*/ 2013 h 2033"/>
                  <a:gd name="T42" fmla="*/ 1659 w 3158"/>
                  <a:gd name="T43" fmla="*/ 2024 h 2033"/>
                  <a:gd name="T44" fmla="*/ 1630 w 3158"/>
                  <a:gd name="T45" fmla="*/ 2030 h 2033"/>
                  <a:gd name="T46" fmla="*/ 1603 w 3158"/>
                  <a:gd name="T47" fmla="*/ 2033 h 2033"/>
                  <a:gd name="T48" fmla="*/ 1578 w 3158"/>
                  <a:gd name="T49" fmla="*/ 2033 h 2033"/>
                  <a:gd name="T50" fmla="*/ 1555 w 3158"/>
                  <a:gd name="T51" fmla="*/ 2033 h 2033"/>
                  <a:gd name="T52" fmla="*/ 1528 w 3158"/>
                  <a:gd name="T53" fmla="*/ 2030 h 2033"/>
                  <a:gd name="T54" fmla="*/ 1498 w 3158"/>
                  <a:gd name="T55" fmla="*/ 2024 h 2033"/>
                  <a:gd name="T56" fmla="*/ 1469 w 3158"/>
                  <a:gd name="T57" fmla="*/ 2013 h 2033"/>
                  <a:gd name="T58" fmla="*/ 1439 w 3158"/>
                  <a:gd name="T59" fmla="*/ 1997 h 2033"/>
                  <a:gd name="T60" fmla="*/ 109 w 3158"/>
                  <a:gd name="T61" fmla="*/ 1199 h 2033"/>
                  <a:gd name="T62" fmla="*/ 77 w 3158"/>
                  <a:gd name="T63" fmla="*/ 1176 h 2033"/>
                  <a:gd name="T64" fmla="*/ 50 w 3158"/>
                  <a:gd name="T65" fmla="*/ 1150 h 2033"/>
                  <a:gd name="T66" fmla="*/ 29 w 3158"/>
                  <a:gd name="T67" fmla="*/ 1119 h 2033"/>
                  <a:gd name="T68" fmla="*/ 13 w 3158"/>
                  <a:gd name="T69" fmla="*/ 1087 h 2033"/>
                  <a:gd name="T70" fmla="*/ 4 w 3158"/>
                  <a:gd name="T71" fmla="*/ 1052 h 2033"/>
                  <a:gd name="T72" fmla="*/ 0 w 3158"/>
                  <a:gd name="T73" fmla="*/ 1015 h 2033"/>
                  <a:gd name="T74" fmla="*/ 4 w 3158"/>
                  <a:gd name="T75" fmla="*/ 980 h 2033"/>
                  <a:gd name="T76" fmla="*/ 13 w 3158"/>
                  <a:gd name="T77" fmla="*/ 945 h 2033"/>
                  <a:gd name="T78" fmla="*/ 29 w 3158"/>
                  <a:gd name="T79" fmla="*/ 913 h 2033"/>
                  <a:gd name="T80" fmla="*/ 51 w 3158"/>
                  <a:gd name="T81" fmla="*/ 882 h 2033"/>
                  <a:gd name="T82" fmla="*/ 77 w 3158"/>
                  <a:gd name="T83" fmla="*/ 857 h 2033"/>
                  <a:gd name="T84" fmla="*/ 110 w 3158"/>
                  <a:gd name="T85" fmla="*/ 834 h 2033"/>
                  <a:gd name="T86" fmla="*/ 1440 w 3158"/>
                  <a:gd name="T87" fmla="*/ 36 h 2033"/>
                  <a:gd name="T88" fmla="*/ 1469 w 3158"/>
                  <a:gd name="T89" fmla="*/ 20 h 2033"/>
                  <a:gd name="T90" fmla="*/ 1499 w 3158"/>
                  <a:gd name="T91" fmla="*/ 11 h 2033"/>
                  <a:gd name="T92" fmla="*/ 1528 w 3158"/>
                  <a:gd name="T93" fmla="*/ 5 h 2033"/>
                  <a:gd name="T94" fmla="*/ 1555 w 3158"/>
                  <a:gd name="T95" fmla="*/ 1 h 2033"/>
                  <a:gd name="T96" fmla="*/ 1578 w 3158"/>
                  <a:gd name="T97" fmla="*/ 0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58" h="2033">
                    <a:moveTo>
                      <a:pt x="1578" y="0"/>
                    </a:moveTo>
                    <a:lnTo>
                      <a:pt x="1603" y="1"/>
                    </a:lnTo>
                    <a:lnTo>
                      <a:pt x="1630" y="5"/>
                    </a:lnTo>
                    <a:lnTo>
                      <a:pt x="1659" y="11"/>
                    </a:lnTo>
                    <a:lnTo>
                      <a:pt x="1688" y="20"/>
                    </a:lnTo>
                    <a:lnTo>
                      <a:pt x="1718" y="36"/>
                    </a:lnTo>
                    <a:lnTo>
                      <a:pt x="3049" y="834"/>
                    </a:lnTo>
                    <a:lnTo>
                      <a:pt x="3081" y="857"/>
                    </a:lnTo>
                    <a:lnTo>
                      <a:pt x="3107" y="884"/>
                    </a:lnTo>
                    <a:lnTo>
                      <a:pt x="3129" y="914"/>
                    </a:lnTo>
                    <a:lnTo>
                      <a:pt x="3145" y="946"/>
                    </a:lnTo>
                    <a:lnTo>
                      <a:pt x="3154" y="981"/>
                    </a:lnTo>
                    <a:lnTo>
                      <a:pt x="3158" y="1018"/>
                    </a:lnTo>
                    <a:lnTo>
                      <a:pt x="3154" y="1053"/>
                    </a:lnTo>
                    <a:lnTo>
                      <a:pt x="3145" y="1088"/>
                    </a:lnTo>
                    <a:lnTo>
                      <a:pt x="3129" y="1121"/>
                    </a:lnTo>
                    <a:lnTo>
                      <a:pt x="3107" y="1150"/>
                    </a:lnTo>
                    <a:lnTo>
                      <a:pt x="3081" y="1176"/>
                    </a:lnTo>
                    <a:lnTo>
                      <a:pt x="3049" y="1199"/>
                    </a:lnTo>
                    <a:lnTo>
                      <a:pt x="1718" y="1998"/>
                    </a:lnTo>
                    <a:lnTo>
                      <a:pt x="1689" y="2013"/>
                    </a:lnTo>
                    <a:lnTo>
                      <a:pt x="1659" y="2024"/>
                    </a:lnTo>
                    <a:lnTo>
                      <a:pt x="1630" y="2030"/>
                    </a:lnTo>
                    <a:lnTo>
                      <a:pt x="1603" y="2033"/>
                    </a:lnTo>
                    <a:lnTo>
                      <a:pt x="1578" y="2033"/>
                    </a:lnTo>
                    <a:lnTo>
                      <a:pt x="1555" y="2033"/>
                    </a:lnTo>
                    <a:lnTo>
                      <a:pt x="1528" y="2030"/>
                    </a:lnTo>
                    <a:lnTo>
                      <a:pt x="1498" y="2024"/>
                    </a:lnTo>
                    <a:lnTo>
                      <a:pt x="1469" y="2013"/>
                    </a:lnTo>
                    <a:lnTo>
                      <a:pt x="1439" y="1997"/>
                    </a:lnTo>
                    <a:lnTo>
                      <a:pt x="109" y="1199"/>
                    </a:lnTo>
                    <a:lnTo>
                      <a:pt x="77" y="1176"/>
                    </a:lnTo>
                    <a:lnTo>
                      <a:pt x="50" y="1150"/>
                    </a:lnTo>
                    <a:lnTo>
                      <a:pt x="29" y="1119"/>
                    </a:lnTo>
                    <a:lnTo>
                      <a:pt x="13" y="1087"/>
                    </a:lnTo>
                    <a:lnTo>
                      <a:pt x="4" y="1052"/>
                    </a:lnTo>
                    <a:lnTo>
                      <a:pt x="0" y="1015"/>
                    </a:lnTo>
                    <a:lnTo>
                      <a:pt x="4" y="980"/>
                    </a:lnTo>
                    <a:lnTo>
                      <a:pt x="13" y="945"/>
                    </a:lnTo>
                    <a:lnTo>
                      <a:pt x="29" y="913"/>
                    </a:lnTo>
                    <a:lnTo>
                      <a:pt x="51" y="882"/>
                    </a:lnTo>
                    <a:lnTo>
                      <a:pt x="77" y="857"/>
                    </a:lnTo>
                    <a:lnTo>
                      <a:pt x="110" y="834"/>
                    </a:lnTo>
                    <a:lnTo>
                      <a:pt x="1440" y="36"/>
                    </a:lnTo>
                    <a:lnTo>
                      <a:pt x="1469" y="20"/>
                    </a:lnTo>
                    <a:lnTo>
                      <a:pt x="1499" y="11"/>
                    </a:lnTo>
                    <a:lnTo>
                      <a:pt x="1528" y="5"/>
                    </a:lnTo>
                    <a:lnTo>
                      <a:pt x="1555" y="1"/>
                    </a:lnTo>
                    <a:lnTo>
                      <a:pt x="157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07" name="Freeform 39"/>
              <p:cNvSpPr>
                <a:spLocks/>
              </p:cNvSpPr>
              <p:nvPr/>
            </p:nvSpPr>
            <p:spPr bwMode="auto">
              <a:xfrm>
                <a:off x="2841" y="441"/>
                <a:ext cx="568" cy="343"/>
              </a:xfrm>
              <a:custGeom>
                <a:avLst/>
                <a:gdLst>
                  <a:gd name="T0" fmla="*/ 1417 w 2837"/>
                  <a:gd name="T1" fmla="*/ 0 h 1715"/>
                  <a:gd name="T2" fmla="*/ 1440 w 2837"/>
                  <a:gd name="T3" fmla="*/ 1 h 1715"/>
                  <a:gd name="T4" fmla="*/ 1459 w 2837"/>
                  <a:gd name="T5" fmla="*/ 6 h 1715"/>
                  <a:gd name="T6" fmla="*/ 1475 w 2837"/>
                  <a:gd name="T7" fmla="*/ 14 h 1715"/>
                  <a:gd name="T8" fmla="*/ 2806 w 2837"/>
                  <a:gd name="T9" fmla="*/ 812 h 1715"/>
                  <a:gd name="T10" fmla="*/ 2823 w 2837"/>
                  <a:gd name="T11" fmla="*/ 826 h 1715"/>
                  <a:gd name="T12" fmla="*/ 2834 w 2837"/>
                  <a:gd name="T13" fmla="*/ 842 h 1715"/>
                  <a:gd name="T14" fmla="*/ 2837 w 2837"/>
                  <a:gd name="T15" fmla="*/ 858 h 1715"/>
                  <a:gd name="T16" fmla="*/ 2834 w 2837"/>
                  <a:gd name="T17" fmla="*/ 874 h 1715"/>
                  <a:gd name="T18" fmla="*/ 2823 w 2837"/>
                  <a:gd name="T19" fmla="*/ 890 h 1715"/>
                  <a:gd name="T20" fmla="*/ 2806 w 2837"/>
                  <a:gd name="T21" fmla="*/ 903 h 1715"/>
                  <a:gd name="T22" fmla="*/ 1475 w 2837"/>
                  <a:gd name="T23" fmla="*/ 1703 h 1715"/>
                  <a:gd name="T24" fmla="*/ 1459 w 2837"/>
                  <a:gd name="T25" fmla="*/ 1710 h 1715"/>
                  <a:gd name="T26" fmla="*/ 1440 w 2837"/>
                  <a:gd name="T27" fmla="*/ 1714 h 1715"/>
                  <a:gd name="T28" fmla="*/ 1417 w 2837"/>
                  <a:gd name="T29" fmla="*/ 1715 h 1715"/>
                  <a:gd name="T30" fmla="*/ 1396 w 2837"/>
                  <a:gd name="T31" fmla="*/ 1714 h 1715"/>
                  <a:gd name="T32" fmla="*/ 1377 w 2837"/>
                  <a:gd name="T33" fmla="*/ 1710 h 1715"/>
                  <a:gd name="T34" fmla="*/ 1361 w 2837"/>
                  <a:gd name="T35" fmla="*/ 1703 h 1715"/>
                  <a:gd name="T36" fmla="*/ 30 w 2837"/>
                  <a:gd name="T37" fmla="*/ 903 h 1715"/>
                  <a:gd name="T38" fmla="*/ 14 w 2837"/>
                  <a:gd name="T39" fmla="*/ 891 h 1715"/>
                  <a:gd name="T40" fmla="*/ 5 w 2837"/>
                  <a:gd name="T41" fmla="*/ 878 h 1715"/>
                  <a:gd name="T42" fmla="*/ 0 w 2837"/>
                  <a:gd name="T43" fmla="*/ 865 h 1715"/>
                  <a:gd name="T44" fmla="*/ 0 w 2837"/>
                  <a:gd name="T45" fmla="*/ 850 h 1715"/>
                  <a:gd name="T46" fmla="*/ 5 w 2837"/>
                  <a:gd name="T47" fmla="*/ 837 h 1715"/>
                  <a:gd name="T48" fmla="*/ 14 w 2837"/>
                  <a:gd name="T49" fmla="*/ 824 h 1715"/>
                  <a:gd name="T50" fmla="*/ 30 w 2837"/>
                  <a:gd name="T51" fmla="*/ 812 h 1715"/>
                  <a:gd name="T52" fmla="*/ 1361 w 2837"/>
                  <a:gd name="T53" fmla="*/ 14 h 1715"/>
                  <a:gd name="T54" fmla="*/ 1377 w 2837"/>
                  <a:gd name="T55" fmla="*/ 6 h 1715"/>
                  <a:gd name="T56" fmla="*/ 1396 w 2837"/>
                  <a:gd name="T57" fmla="*/ 1 h 1715"/>
                  <a:gd name="T58" fmla="*/ 1417 w 2837"/>
                  <a:gd name="T59" fmla="*/ 0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37" h="1715">
                    <a:moveTo>
                      <a:pt x="1417" y="0"/>
                    </a:moveTo>
                    <a:lnTo>
                      <a:pt x="1440" y="1"/>
                    </a:lnTo>
                    <a:lnTo>
                      <a:pt x="1459" y="6"/>
                    </a:lnTo>
                    <a:lnTo>
                      <a:pt x="1475" y="14"/>
                    </a:lnTo>
                    <a:lnTo>
                      <a:pt x="2806" y="812"/>
                    </a:lnTo>
                    <a:lnTo>
                      <a:pt x="2823" y="826"/>
                    </a:lnTo>
                    <a:lnTo>
                      <a:pt x="2834" y="842"/>
                    </a:lnTo>
                    <a:lnTo>
                      <a:pt x="2837" y="858"/>
                    </a:lnTo>
                    <a:lnTo>
                      <a:pt x="2834" y="874"/>
                    </a:lnTo>
                    <a:lnTo>
                      <a:pt x="2823" y="890"/>
                    </a:lnTo>
                    <a:lnTo>
                      <a:pt x="2806" y="903"/>
                    </a:lnTo>
                    <a:lnTo>
                      <a:pt x="1475" y="1703"/>
                    </a:lnTo>
                    <a:lnTo>
                      <a:pt x="1459" y="1710"/>
                    </a:lnTo>
                    <a:lnTo>
                      <a:pt x="1440" y="1714"/>
                    </a:lnTo>
                    <a:lnTo>
                      <a:pt x="1417" y="1715"/>
                    </a:lnTo>
                    <a:lnTo>
                      <a:pt x="1396" y="1714"/>
                    </a:lnTo>
                    <a:lnTo>
                      <a:pt x="1377" y="1710"/>
                    </a:lnTo>
                    <a:lnTo>
                      <a:pt x="1361" y="1703"/>
                    </a:lnTo>
                    <a:lnTo>
                      <a:pt x="30" y="903"/>
                    </a:lnTo>
                    <a:lnTo>
                      <a:pt x="14" y="891"/>
                    </a:lnTo>
                    <a:lnTo>
                      <a:pt x="5" y="878"/>
                    </a:lnTo>
                    <a:lnTo>
                      <a:pt x="0" y="865"/>
                    </a:lnTo>
                    <a:lnTo>
                      <a:pt x="0" y="850"/>
                    </a:lnTo>
                    <a:lnTo>
                      <a:pt x="5" y="837"/>
                    </a:lnTo>
                    <a:lnTo>
                      <a:pt x="14" y="824"/>
                    </a:lnTo>
                    <a:lnTo>
                      <a:pt x="30" y="812"/>
                    </a:lnTo>
                    <a:lnTo>
                      <a:pt x="1361" y="14"/>
                    </a:lnTo>
                    <a:lnTo>
                      <a:pt x="1377" y="6"/>
                    </a:lnTo>
                    <a:lnTo>
                      <a:pt x="1396" y="1"/>
                    </a:lnTo>
                    <a:lnTo>
                      <a:pt x="141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08" name="Freeform 40"/>
              <p:cNvSpPr>
                <a:spLocks noEditPoints="1"/>
              </p:cNvSpPr>
              <p:nvPr/>
            </p:nvSpPr>
            <p:spPr bwMode="auto">
              <a:xfrm>
                <a:off x="2929" y="498"/>
                <a:ext cx="190" cy="171"/>
              </a:xfrm>
              <a:custGeom>
                <a:avLst/>
                <a:gdLst>
                  <a:gd name="T0" fmla="*/ 224 w 954"/>
                  <a:gd name="T1" fmla="*/ 575 h 856"/>
                  <a:gd name="T2" fmla="*/ 468 w 954"/>
                  <a:gd name="T3" fmla="*/ 721 h 856"/>
                  <a:gd name="T4" fmla="*/ 243 w 954"/>
                  <a:gd name="T5" fmla="*/ 856 h 856"/>
                  <a:gd name="T6" fmla="*/ 0 w 954"/>
                  <a:gd name="T7" fmla="*/ 710 h 856"/>
                  <a:gd name="T8" fmla="*/ 224 w 954"/>
                  <a:gd name="T9" fmla="*/ 575 h 856"/>
                  <a:gd name="T10" fmla="*/ 711 w 954"/>
                  <a:gd name="T11" fmla="*/ 282 h 856"/>
                  <a:gd name="T12" fmla="*/ 954 w 954"/>
                  <a:gd name="T13" fmla="*/ 428 h 856"/>
                  <a:gd name="T14" fmla="*/ 711 w 954"/>
                  <a:gd name="T15" fmla="*/ 575 h 856"/>
                  <a:gd name="T16" fmla="*/ 468 w 954"/>
                  <a:gd name="T17" fmla="*/ 428 h 856"/>
                  <a:gd name="T18" fmla="*/ 711 w 954"/>
                  <a:gd name="T19" fmla="*/ 282 h 856"/>
                  <a:gd name="T20" fmla="*/ 729 w 954"/>
                  <a:gd name="T21" fmla="*/ 0 h 856"/>
                  <a:gd name="T22" fmla="*/ 954 w 954"/>
                  <a:gd name="T23" fmla="*/ 136 h 856"/>
                  <a:gd name="T24" fmla="*/ 711 w 954"/>
                  <a:gd name="T25" fmla="*/ 282 h 856"/>
                  <a:gd name="T26" fmla="*/ 486 w 954"/>
                  <a:gd name="T27" fmla="*/ 147 h 856"/>
                  <a:gd name="T28" fmla="*/ 729 w 954"/>
                  <a:gd name="T29"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4" h="856">
                    <a:moveTo>
                      <a:pt x="224" y="575"/>
                    </a:moveTo>
                    <a:lnTo>
                      <a:pt x="468" y="721"/>
                    </a:lnTo>
                    <a:lnTo>
                      <a:pt x="243" y="856"/>
                    </a:lnTo>
                    <a:lnTo>
                      <a:pt x="0" y="710"/>
                    </a:lnTo>
                    <a:lnTo>
                      <a:pt x="224" y="575"/>
                    </a:lnTo>
                    <a:close/>
                    <a:moveTo>
                      <a:pt x="711" y="282"/>
                    </a:moveTo>
                    <a:lnTo>
                      <a:pt x="954" y="428"/>
                    </a:lnTo>
                    <a:lnTo>
                      <a:pt x="711" y="575"/>
                    </a:lnTo>
                    <a:lnTo>
                      <a:pt x="468" y="428"/>
                    </a:lnTo>
                    <a:lnTo>
                      <a:pt x="711" y="282"/>
                    </a:lnTo>
                    <a:close/>
                    <a:moveTo>
                      <a:pt x="729" y="0"/>
                    </a:moveTo>
                    <a:lnTo>
                      <a:pt x="954" y="136"/>
                    </a:lnTo>
                    <a:lnTo>
                      <a:pt x="711" y="282"/>
                    </a:lnTo>
                    <a:lnTo>
                      <a:pt x="486" y="147"/>
                    </a:lnTo>
                    <a:lnTo>
                      <a:pt x="729" y="0"/>
                    </a:lnTo>
                    <a:close/>
                  </a:path>
                </a:pathLst>
              </a:custGeom>
              <a:solidFill>
                <a:srgbClr val="DDECB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09" name="Freeform 41"/>
              <p:cNvSpPr>
                <a:spLocks noEditPoints="1"/>
              </p:cNvSpPr>
              <p:nvPr/>
            </p:nvSpPr>
            <p:spPr bwMode="auto">
              <a:xfrm>
                <a:off x="2973" y="553"/>
                <a:ext cx="343" cy="89"/>
              </a:xfrm>
              <a:custGeom>
                <a:avLst/>
                <a:gdLst>
                  <a:gd name="T0" fmla="*/ 244 w 1713"/>
                  <a:gd name="T1" fmla="*/ 151 h 444"/>
                  <a:gd name="T2" fmla="*/ 487 w 1713"/>
                  <a:gd name="T3" fmla="*/ 298 h 444"/>
                  <a:gd name="T4" fmla="*/ 244 w 1713"/>
                  <a:gd name="T5" fmla="*/ 444 h 444"/>
                  <a:gd name="T6" fmla="*/ 0 w 1713"/>
                  <a:gd name="T7" fmla="*/ 298 h 444"/>
                  <a:gd name="T8" fmla="*/ 244 w 1713"/>
                  <a:gd name="T9" fmla="*/ 151 h 444"/>
                  <a:gd name="T10" fmla="*/ 974 w 1713"/>
                  <a:gd name="T11" fmla="*/ 5 h 444"/>
                  <a:gd name="T12" fmla="*/ 1217 w 1713"/>
                  <a:gd name="T13" fmla="*/ 151 h 444"/>
                  <a:gd name="T14" fmla="*/ 974 w 1713"/>
                  <a:gd name="T15" fmla="*/ 298 h 444"/>
                  <a:gd name="T16" fmla="*/ 730 w 1713"/>
                  <a:gd name="T17" fmla="*/ 151 h 444"/>
                  <a:gd name="T18" fmla="*/ 974 w 1713"/>
                  <a:gd name="T19" fmla="*/ 5 h 444"/>
                  <a:gd name="T20" fmla="*/ 1469 w 1713"/>
                  <a:gd name="T21" fmla="*/ 0 h 444"/>
                  <a:gd name="T22" fmla="*/ 1713 w 1713"/>
                  <a:gd name="T23" fmla="*/ 146 h 444"/>
                  <a:gd name="T24" fmla="*/ 1460 w 1713"/>
                  <a:gd name="T25" fmla="*/ 298 h 444"/>
                  <a:gd name="T26" fmla="*/ 1217 w 1713"/>
                  <a:gd name="T27" fmla="*/ 151 h 444"/>
                  <a:gd name="T28" fmla="*/ 1469 w 1713"/>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3" h="444">
                    <a:moveTo>
                      <a:pt x="244" y="151"/>
                    </a:moveTo>
                    <a:lnTo>
                      <a:pt x="487" y="298"/>
                    </a:lnTo>
                    <a:lnTo>
                      <a:pt x="244" y="444"/>
                    </a:lnTo>
                    <a:lnTo>
                      <a:pt x="0" y="298"/>
                    </a:lnTo>
                    <a:lnTo>
                      <a:pt x="244" y="151"/>
                    </a:lnTo>
                    <a:close/>
                    <a:moveTo>
                      <a:pt x="974" y="5"/>
                    </a:moveTo>
                    <a:lnTo>
                      <a:pt x="1217" y="151"/>
                    </a:lnTo>
                    <a:lnTo>
                      <a:pt x="974" y="298"/>
                    </a:lnTo>
                    <a:lnTo>
                      <a:pt x="730" y="151"/>
                    </a:lnTo>
                    <a:lnTo>
                      <a:pt x="974" y="5"/>
                    </a:lnTo>
                    <a:close/>
                    <a:moveTo>
                      <a:pt x="1469" y="0"/>
                    </a:moveTo>
                    <a:lnTo>
                      <a:pt x="1713" y="146"/>
                    </a:lnTo>
                    <a:lnTo>
                      <a:pt x="1460" y="298"/>
                    </a:lnTo>
                    <a:lnTo>
                      <a:pt x="1217" y="151"/>
                    </a:lnTo>
                    <a:lnTo>
                      <a:pt x="1469" y="0"/>
                    </a:lnTo>
                    <a:close/>
                  </a:path>
                </a:pathLst>
              </a:custGeom>
              <a:solidFill>
                <a:srgbClr val="FF863D"/>
              </a:solidFill>
              <a:ln w="0">
                <a:solidFill>
                  <a:srgbClr val="FF863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10" name="Freeform 42"/>
              <p:cNvSpPr>
                <a:spLocks noEditPoints="1"/>
              </p:cNvSpPr>
              <p:nvPr/>
            </p:nvSpPr>
            <p:spPr bwMode="auto">
              <a:xfrm>
                <a:off x="2929" y="494"/>
                <a:ext cx="437" cy="149"/>
              </a:xfrm>
              <a:custGeom>
                <a:avLst/>
                <a:gdLst>
                  <a:gd name="T0" fmla="*/ 1937 w 2189"/>
                  <a:gd name="T1" fmla="*/ 440 h 744"/>
                  <a:gd name="T2" fmla="*/ 2189 w 2189"/>
                  <a:gd name="T3" fmla="*/ 592 h 744"/>
                  <a:gd name="T4" fmla="*/ 1937 w 2189"/>
                  <a:gd name="T5" fmla="*/ 744 h 744"/>
                  <a:gd name="T6" fmla="*/ 1684 w 2189"/>
                  <a:gd name="T7" fmla="*/ 592 h 744"/>
                  <a:gd name="T8" fmla="*/ 1937 w 2189"/>
                  <a:gd name="T9" fmla="*/ 440 h 744"/>
                  <a:gd name="T10" fmla="*/ 486 w 2189"/>
                  <a:gd name="T11" fmla="*/ 164 h 744"/>
                  <a:gd name="T12" fmla="*/ 711 w 2189"/>
                  <a:gd name="T13" fmla="*/ 299 h 744"/>
                  <a:gd name="T14" fmla="*/ 224 w 2189"/>
                  <a:gd name="T15" fmla="*/ 592 h 744"/>
                  <a:gd name="T16" fmla="*/ 0 w 2189"/>
                  <a:gd name="T17" fmla="*/ 457 h 744"/>
                  <a:gd name="T18" fmla="*/ 486 w 2189"/>
                  <a:gd name="T19" fmla="*/ 164 h 744"/>
                  <a:gd name="T20" fmla="*/ 1207 w 2189"/>
                  <a:gd name="T21" fmla="*/ 0 h 744"/>
                  <a:gd name="T22" fmla="*/ 1450 w 2189"/>
                  <a:gd name="T23" fmla="*/ 147 h 744"/>
                  <a:gd name="T24" fmla="*/ 954 w 2189"/>
                  <a:gd name="T25" fmla="*/ 445 h 744"/>
                  <a:gd name="T26" fmla="*/ 711 w 2189"/>
                  <a:gd name="T27" fmla="*/ 299 h 744"/>
                  <a:gd name="T28" fmla="*/ 1207 w 2189"/>
                  <a:gd name="T29"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9" h="744">
                    <a:moveTo>
                      <a:pt x="1937" y="440"/>
                    </a:moveTo>
                    <a:lnTo>
                      <a:pt x="2189" y="592"/>
                    </a:lnTo>
                    <a:lnTo>
                      <a:pt x="1937" y="744"/>
                    </a:lnTo>
                    <a:lnTo>
                      <a:pt x="1684" y="592"/>
                    </a:lnTo>
                    <a:lnTo>
                      <a:pt x="1937" y="440"/>
                    </a:lnTo>
                    <a:close/>
                    <a:moveTo>
                      <a:pt x="486" y="164"/>
                    </a:moveTo>
                    <a:lnTo>
                      <a:pt x="711" y="299"/>
                    </a:lnTo>
                    <a:lnTo>
                      <a:pt x="224" y="592"/>
                    </a:lnTo>
                    <a:lnTo>
                      <a:pt x="0" y="457"/>
                    </a:lnTo>
                    <a:lnTo>
                      <a:pt x="486" y="164"/>
                    </a:lnTo>
                    <a:close/>
                    <a:moveTo>
                      <a:pt x="1207" y="0"/>
                    </a:moveTo>
                    <a:lnTo>
                      <a:pt x="1450" y="147"/>
                    </a:lnTo>
                    <a:lnTo>
                      <a:pt x="954" y="445"/>
                    </a:lnTo>
                    <a:lnTo>
                      <a:pt x="711" y="299"/>
                    </a:lnTo>
                    <a:lnTo>
                      <a:pt x="1207" y="0"/>
                    </a:lnTo>
                    <a:close/>
                  </a:path>
                </a:pathLst>
              </a:custGeom>
              <a:solidFill>
                <a:srgbClr val="F7C2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11" name="Freeform 43"/>
              <p:cNvSpPr>
                <a:spLocks noEditPoints="1"/>
              </p:cNvSpPr>
              <p:nvPr/>
            </p:nvSpPr>
            <p:spPr bwMode="auto">
              <a:xfrm>
                <a:off x="2977" y="583"/>
                <a:ext cx="288" cy="115"/>
              </a:xfrm>
              <a:custGeom>
                <a:avLst/>
                <a:gdLst>
                  <a:gd name="T0" fmla="*/ 225 w 1441"/>
                  <a:gd name="T1" fmla="*/ 293 h 575"/>
                  <a:gd name="T2" fmla="*/ 468 w 1441"/>
                  <a:gd name="T3" fmla="*/ 440 h 575"/>
                  <a:gd name="T4" fmla="*/ 243 w 1441"/>
                  <a:gd name="T5" fmla="*/ 575 h 575"/>
                  <a:gd name="T6" fmla="*/ 0 w 1441"/>
                  <a:gd name="T7" fmla="*/ 428 h 575"/>
                  <a:gd name="T8" fmla="*/ 225 w 1441"/>
                  <a:gd name="T9" fmla="*/ 293 h 575"/>
                  <a:gd name="T10" fmla="*/ 1198 w 1441"/>
                  <a:gd name="T11" fmla="*/ 0 h 575"/>
                  <a:gd name="T12" fmla="*/ 1441 w 1441"/>
                  <a:gd name="T13" fmla="*/ 147 h 575"/>
                  <a:gd name="T14" fmla="*/ 1198 w 1441"/>
                  <a:gd name="T15" fmla="*/ 293 h 575"/>
                  <a:gd name="T16" fmla="*/ 955 w 1441"/>
                  <a:gd name="T17" fmla="*/ 147 h 575"/>
                  <a:gd name="T18" fmla="*/ 1198 w 1441"/>
                  <a:gd name="T19"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1" h="575">
                    <a:moveTo>
                      <a:pt x="225" y="293"/>
                    </a:moveTo>
                    <a:lnTo>
                      <a:pt x="468" y="440"/>
                    </a:lnTo>
                    <a:lnTo>
                      <a:pt x="243" y="575"/>
                    </a:lnTo>
                    <a:lnTo>
                      <a:pt x="0" y="428"/>
                    </a:lnTo>
                    <a:lnTo>
                      <a:pt x="225" y="293"/>
                    </a:lnTo>
                    <a:close/>
                    <a:moveTo>
                      <a:pt x="1198" y="0"/>
                    </a:moveTo>
                    <a:lnTo>
                      <a:pt x="1441" y="147"/>
                    </a:lnTo>
                    <a:lnTo>
                      <a:pt x="1198" y="293"/>
                    </a:lnTo>
                    <a:lnTo>
                      <a:pt x="955" y="147"/>
                    </a:lnTo>
                    <a:lnTo>
                      <a:pt x="1198" y="0"/>
                    </a:lnTo>
                    <a:close/>
                  </a:path>
                </a:pathLst>
              </a:custGeom>
              <a:solidFill>
                <a:srgbClr val="A5FFFB"/>
              </a:solidFill>
              <a:ln w="0">
                <a:solidFill>
                  <a:srgbClr val="A5FFFB"/>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12" name="Freeform 44"/>
              <p:cNvSpPr>
                <a:spLocks noEditPoints="1"/>
              </p:cNvSpPr>
              <p:nvPr/>
            </p:nvSpPr>
            <p:spPr bwMode="auto">
              <a:xfrm>
                <a:off x="3022" y="613"/>
                <a:ext cx="294" cy="118"/>
              </a:xfrm>
              <a:custGeom>
                <a:avLst/>
                <a:gdLst>
                  <a:gd name="T0" fmla="*/ 730 w 1469"/>
                  <a:gd name="T1" fmla="*/ 293 h 591"/>
                  <a:gd name="T2" fmla="*/ 982 w 1469"/>
                  <a:gd name="T3" fmla="*/ 444 h 591"/>
                  <a:gd name="T4" fmla="*/ 739 w 1469"/>
                  <a:gd name="T5" fmla="*/ 591 h 591"/>
                  <a:gd name="T6" fmla="*/ 486 w 1469"/>
                  <a:gd name="T7" fmla="*/ 440 h 591"/>
                  <a:gd name="T8" fmla="*/ 730 w 1469"/>
                  <a:gd name="T9" fmla="*/ 293 h 591"/>
                  <a:gd name="T10" fmla="*/ 243 w 1469"/>
                  <a:gd name="T11" fmla="*/ 293 h 591"/>
                  <a:gd name="T12" fmla="*/ 486 w 1469"/>
                  <a:gd name="T13" fmla="*/ 440 h 591"/>
                  <a:gd name="T14" fmla="*/ 261 w 1469"/>
                  <a:gd name="T15" fmla="*/ 575 h 591"/>
                  <a:gd name="T16" fmla="*/ 18 w 1469"/>
                  <a:gd name="T17" fmla="*/ 428 h 591"/>
                  <a:gd name="T18" fmla="*/ 243 w 1469"/>
                  <a:gd name="T19" fmla="*/ 293 h 591"/>
                  <a:gd name="T20" fmla="*/ 1216 w 1469"/>
                  <a:gd name="T21" fmla="*/ 0 h 591"/>
                  <a:gd name="T22" fmla="*/ 1469 w 1469"/>
                  <a:gd name="T23" fmla="*/ 152 h 591"/>
                  <a:gd name="T24" fmla="*/ 1225 w 1469"/>
                  <a:gd name="T25" fmla="*/ 298 h 591"/>
                  <a:gd name="T26" fmla="*/ 973 w 1469"/>
                  <a:gd name="T27" fmla="*/ 146 h 591"/>
                  <a:gd name="T28" fmla="*/ 1216 w 1469"/>
                  <a:gd name="T29" fmla="*/ 0 h 591"/>
                  <a:gd name="T30" fmla="*/ 730 w 1469"/>
                  <a:gd name="T31" fmla="*/ 0 h 591"/>
                  <a:gd name="T32" fmla="*/ 973 w 1469"/>
                  <a:gd name="T33" fmla="*/ 146 h 591"/>
                  <a:gd name="T34" fmla="*/ 730 w 1469"/>
                  <a:gd name="T35" fmla="*/ 293 h 591"/>
                  <a:gd name="T36" fmla="*/ 486 w 1469"/>
                  <a:gd name="T37" fmla="*/ 146 h 591"/>
                  <a:gd name="T38" fmla="*/ 730 w 1469"/>
                  <a:gd name="T39" fmla="*/ 0 h 591"/>
                  <a:gd name="T40" fmla="*/ 243 w 1469"/>
                  <a:gd name="T41" fmla="*/ 0 h 591"/>
                  <a:gd name="T42" fmla="*/ 486 w 1469"/>
                  <a:gd name="T43" fmla="*/ 146 h 591"/>
                  <a:gd name="T44" fmla="*/ 243 w 1469"/>
                  <a:gd name="T45" fmla="*/ 293 h 591"/>
                  <a:gd name="T46" fmla="*/ 0 w 1469"/>
                  <a:gd name="T47" fmla="*/ 146 h 591"/>
                  <a:gd name="T48" fmla="*/ 243 w 1469"/>
                  <a:gd name="T49"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69" h="591">
                    <a:moveTo>
                      <a:pt x="730" y="293"/>
                    </a:moveTo>
                    <a:lnTo>
                      <a:pt x="982" y="444"/>
                    </a:lnTo>
                    <a:lnTo>
                      <a:pt x="739" y="591"/>
                    </a:lnTo>
                    <a:lnTo>
                      <a:pt x="486" y="440"/>
                    </a:lnTo>
                    <a:lnTo>
                      <a:pt x="730" y="293"/>
                    </a:lnTo>
                    <a:close/>
                    <a:moveTo>
                      <a:pt x="243" y="293"/>
                    </a:moveTo>
                    <a:lnTo>
                      <a:pt x="486" y="440"/>
                    </a:lnTo>
                    <a:lnTo>
                      <a:pt x="261" y="575"/>
                    </a:lnTo>
                    <a:lnTo>
                      <a:pt x="18" y="428"/>
                    </a:lnTo>
                    <a:lnTo>
                      <a:pt x="243" y="293"/>
                    </a:lnTo>
                    <a:close/>
                    <a:moveTo>
                      <a:pt x="1216" y="0"/>
                    </a:moveTo>
                    <a:lnTo>
                      <a:pt x="1469" y="152"/>
                    </a:lnTo>
                    <a:lnTo>
                      <a:pt x="1225" y="298"/>
                    </a:lnTo>
                    <a:lnTo>
                      <a:pt x="973" y="146"/>
                    </a:lnTo>
                    <a:lnTo>
                      <a:pt x="1216" y="0"/>
                    </a:lnTo>
                    <a:close/>
                    <a:moveTo>
                      <a:pt x="730" y="0"/>
                    </a:moveTo>
                    <a:lnTo>
                      <a:pt x="973" y="146"/>
                    </a:lnTo>
                    <a:lnTo>
                      <a:pt x="730" y="293"/>
                    </a:lnTo>
                    <a:lnTo>
                      <a:pt x="486" y="146"/>
                    </a:lnTo>
                    <a:lnTo>
                      <a:pt x="730" y="0"/>
                    </a:lnTo>
                    <a:close/>
                    <a:moveTo>
                      <a:pt x="243" y="0"/>
                    </a:moveTo>
                    <a:lnTo>
                      <a:pt x="486" y="146"/>
                    </a:lnTo>
                    <a:lnTo>
                      <a:pt x="243" y="293"/>
                    </a:lnTo>
                    <a:lnTo>
                      <a:pt x="0" y="146"/>
                    </a:lnTo>
                    <a:lnTo>
                      <a:pt x="243"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13" name="Freeform 45"/>
              <p:cNvSpPr>
                <a:spLocks noEditPoints="1"/>
              </p:cNvSpPr>
              <p:nvPr/>
            </p:nvSpPr>
            <p:spPr bwMode="auto">
              <a:xfrm>
                <a:off x="3071" y="642"/>
                <a:ext cx="196" cy="116"/>
              </a:xfrm>
              <a:custGeom>
                <a:avLst/>
                <a:gdLst>
                  <a:gd name="T0" fmla="*/ 243 w 982"/>
                  <a:gd name="T1" fmla="*/ 294 h 580"/>
                  <a:gd name="T2" fmla="*/ 496 w 982"/>
                  <a:gd name="T3" fmla="*/ 445 h 580"/>
                  <a:gd name="T4" fmla="*/ 270 w 982"/>
                  <a:gd name="T5" fmla="*/ 580 h 580"/>
                  <a:gd name="T6" fmla="*/ 18 w 982"/>
                  <a:gd name="T7" fmla="*/ 429 h 580"/>
                  <a:gd name="T8" fmla="*/ 243 w 982"/>
                  <a:gd name="T9" fmla="*/ 294 h 580"/>
                  <a:gd name="T10" fmla="*/ 730 w 982"/>
                  <a:gd name="T11" fmla="*/ 0 h 580"/>
                  <a:gd name="T12" fmla="*/ 982 w 982"/>
                  <a:gd name="T13" fmla="*/ 152 h 580"/>
                  <a:gd name="T14" fmla="*/ 739 w 982"/>
                  <a:gd name="T15" fmla="*/ 298 h 580"/>
                  <a:gd name="T16" fmla="*/ 487 w 982"/>
                  <a:gd name="T17" fmla="*/ 147 h 580"/>
                  <a:gd name="T18" fmla="*/ 730 w 982"/>
                  <a:gd name="T19" fmla="*/ 0 h 580"/>
                  <a:gd name="T20" fmla="*/ 243 w 982"/>
                  <a:gd name="T21" fmla="*/ 0 h 580"/>
                  <a:gd name="T22" fmla="*/ 487 w 982"/>
                  <a:gd name="T23" fmla="*/ 147 h 580"/>
                  <a:gd name="T24" fmla="*/ 243 w 982"/>
                  <a:gd name="T25" fmla="*/ 294 h 580"/>
                  <a:gd name="T26" fmla="*/ 0 w 982"/>
                  <a:gd name="T27" fmla="*/ 147 h 580"/>
                  <a:gd name="T28" fmla="*/ 243 w 982"/>
                  <a:gd name="T29"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2" h="580">
                    <a:moveTo>
                      <a:pt x="243" y="294"/>
                    </a:moveTo>
                    <a:lnTo>
                      <a:pt x="496" y="445"/>
                    </a:lnTo>
                    <a:lnTo>
                      <a:pt x="270" y="580"/>
                    </a:lnTo>
                    <a:lnTo>
                      <a:pt x="18" y="429"/>
                    </a:lnTo>
                    <a:lnTo>
                      <a:pt x="243" y="294"/>
                    </a:lnTo>
                    <a:close/>
                    <a:moveTo>
                      <a:pt x="730" y="0"/>
                    </a:moveTo>
                    <a:lnTo>
                      <a:pt x="982" y="152"/>
                    </a:lnTo>
                    <a:lnTo>
                      <a:pt x="739" y="298"/>
                    </a:lnTo>
                    <a:lnTo>
                      <a:pt x="487" y="147"/>
                    </a:lnTo>
                    <a:lnTo>
                      <a:pt x="730" y="0"/>
                    </a:lnTo>
                    <a:close/>
                    <a:moveTo>
                      <a:pt x="243" y="0"/>
                    </a:moveTo>
                    <a:lnTo>
                      <a:pt x="487" y="147"/>
                    </a:lnTo>
                    <a:lnTo>
                      <a:pt x="243" y="294"/>
                    </a:lnTo>
                    <a:lnTo>
                      <a:pt x="0" y="147"/>
                    </a:lnTo>
                    <a:lnTo>
                      <a:pt x="243" y="0"/>
                    </a:lnTo>
                    <a:close/>
                  </a:path>
                </a:pathLst>
              </a:custGeom>
              <a:solidFill>
                <a:srgbClr val="2271C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14" name="Freeform 46"/>
              <p:cNvSpPr>
                <a:spLocks noEditPoints="1"/>
              </p:cNvSpPr>
              <p:nvPr/>
            </p:nvSpPr>
            <p:spPr bwMode="auto">
              <a:xfrm>
                <a:off x="2884" y="468"/>
                <a:ext cx="383" cy="174"/>
              </a:xfrm>
              <a:custGeom>
                <a:avLst/>
                <a:gdLst>
                  <a:gd name="T0" fmla="*/ 225 w 1918"/>
                  <a:gd name="T1" fmla="*/ 591 h 872"/>
                  <a:gd name="T2" fmla="*/ 449 w 1918"/>
                  <a:gd name="T3" fmla="*/ 726 h 872"/>
                  <a:gd name="T4" fmla="*/ 225 w 1918"/>
                  <a:gd name="T5" fmla="*/ 861 h 872"/>
                  <a:gd name="T6" fmla="*/ 0 w 1918"/>
                  <a:gd name="T7" fmla="*/ 726 h 872"/>
                  <a:gd name="T8" fmla="*/ 225 w 1918"/>
                  <a:gd name="T9" fmla="*/ 591 h 872"/>
                  <a:gd name="T10" fmla="*/ 1179 w 1918"/>
                  <a:gd name="T11" fmla="*/ 579 h 872"/>
                  <a:gd name="T12" fmla="*/ 1423 w 1918"/>
                  <a:gd name="T13" fmla="*/ 726 h 872"/>
                  <a:gd name="T14" fmla="*/ 1179 w 1918"/>
                  <a:gd name="T15" fmla="*/ 872 h 872"/>
                  <a:gd name="T16" fmla="*/ 936 w 1918"/>
                  <a:gd name="T17" fmla="*/ 726 h 872"/>
                  <a:gd name="T18" fmla="*/ 1179 w 1918"/>
                  <a:gd name="T19" fmla="*/ 579 h 872"/>
                  <a:gd name="T20" fmla="*/ 1675 w 1918"/>
                  <a:gd name="T21" fmla="*/ 281 h 872"/>
                  <a:gd name="T22" fmla="*/ 1918 w 1918"/>
                  <a:gd name="T23" fmla="*/ 428 h 872"/>
                  <a:gd name="T24" fmla="*/ 1666 w 1918"/>
                  <a:gd name="T25" fmla="*/ 579 h 872"/>
                  <a:gd name="T26" fmla="*/ 1423 w 1918"/>
                  <a:gd name="T27" fmla="*/ 433 h 872"/>
                  <a:gd name="T28" fmla="*/ 1675 w 1918"/>
                  <a:gd name="T29" fmla="*/ 281 h 872"/>
                  <a:gd name="T30" fmla="*/ 1206 w 1918"/>
                  <a:gd name="T31" fmla="*/ 0 h 872"/>
                  <a:gd name="T32" fmla="*/ 1432 w 1918"/>
                  <a:gd name="T33" fmla="*/ 134 h 872"/>
                  <a:gd name="T34" fmla="*/ 1179 w 1918"/>
                  <a:gd name="T35" fmla="*/ 287 h 872"/>
                  <a:gd name="T36" fmla="*/ 954 w 1918"/>
                  <a:gd name="T37" fmla="*/ 151 h 872"/>
                  <a:gd name="T38" fmla="*/ 1206 w 1918"/>
                  <a:gd name="T3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8" h="872">
                    <a:moveTo>
                      <a:pt x="225" y="591"/>
                    </a:moveTo>
                    <a:lnTo>
                      <a:pt x="449" y="726"/>
                    </a:lnTo>
                    <a:lnTo>
                      <a:pt x="225" y="861"/>
                    </a:lnTo>
                    <a:lnTo>
                      <a:pt x="0" y="726"/>
                    </a:lnTo>
                    <a:lnTo>
                      <a:pt x="225" y="591"/>
                    </a:lnTo>
                    <a:close/>
                    <a:moveTo>
                      <a:pt x="1179" y="579"/>
                    </a:moveTo>
                    <a:lnTo>
                      <a:pt x="1423" y="726"/>
                    </a:lnTo>
                    <a:lnTo>
                      <a:pt x="1179" y="872"/>
                    </a:lnTo>
                    <a:lnTo>
                      <a:pt x="936" y="726"/>
                    </a:lnTo>
                    <a:lnTo>
                      <a:pt x="1179" y="579"/>
                    </a:lnTo>
                    <a:close/>
                    <a:moveTo>
                      <a:pt x="1675" y="281"/>
                    </a:moveTo>
                    <a:lnTo>
                      <a:pt x="1918" y="428"/>
                    </a:lnTo>
                    <a:lnTo>
                      <a:pt x="1666" y="579"/>
                    </a:lnTo>
                    <a:lnTo>
                      <a:pt x="1423" y="433"/>
                    </a:lnTo>
                    <a:lnTo>
                      <a:pt x="1675" y="281"/>
                    </a:lnTo>
                    <a:close/>
                    <a:moveTo>
                      <a:pt x="1206" y="0"/>
                    </a:moveTo>
                    <a:lnTo>
                      <a:pt x="1432" y="134"/>
                    </a:lnTo>
                    <a:lnTo>
                      <a:pt x="1179" y="287"/>
                    </a:lnTo>
                    <a:lnTo>
                      <a:pt x="954" y="151"/>
                    </a:lnTo>
                    <a:lnTo>
                      <a:pt x="1206"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sp>
        <p:nvSpPr>
          <p:cNvPr id="103" name="TextBox 102"/>
          <p:cNvSpPr txBox="1"/>
          <p:nvPr/>
        </p:nvSpPr>
        <p:spPr>
          <a:xfrm>
            <a:off x="6260977" y="5405976"/>
            <a:ext cx="1223054" cy="446430"/>
          </a:xfrm>
          <a:prstGeom prst="rect">
            <a:avLst/>
          </a:prstGeom>
          <a:noFill/>
          <a:effectLst/>
        </p:spPr>
        <p:txBody>
          <a:bodyPr wrap="square" lIns="0" tIns="0" rIns="0" bIns="0" rtlCol="0">
            <a:noAutofit/>
          </a:bodyPr>
          <a:lstStyle/>
          <a:p>
            <a:pPr algn="ctr" defTabSz="905759" fontAlgn="base">
              <a:lnSpc>
                <a:spcPts val="1800"/>
              </a:lnSpc>
              <a:spcBef>
                <a:spcPct val="0"/>
              </a:spcBef>
              <a:spcAft>
                <a:spcPct val="0"/>
              </a:spcAft>
              <a:buClr>
                <a:srgbClr val="00B9F2">
                  <a:lumMod val="60000"/>
                  <a:lumOff val="40000"/>
                </a:srgbClr>
              </a:buClr>
              <a:buSzPct val="80000"/>
              <a:defRPr/>
            </a:pPr>
            <a:r>
              <a:rPr lang="en-US" sz="1600" dirty="0">
                <a:solidFill>
                  <a:prstClr val="white"/>
                </a:solidFill>
                <a:latin typeface="Arial" charset="0"/>
                <a:ea typeface="ＭＳ Ｐゴシック"/>
                <a:cs typeface="Arial"/>
              </a:rPr>
              <a:t>Tile</a:t>
            </a:r>
          </a:p>
          <a:p>
            <a:pPr algn="ctr" defTabSz="905759" fontAlgn="base">
              <a:lnSpc>
                <a:spcPts val="1800"/>
              </a:lnSpc>
              <a:spcBef>
                <a:spcPct val="0"/>
              </a:spcBef>
              <a:spcAft>
                <a:spcPct val="0"/>
              </a:spcAft>
              <a:buClr>
                <a:srgbClr val="00B9F2">
                  <a:lumMod val="60000"/>
                  <a:lumOff val="40000"/>
                </a:srgbClr>
              </a:buClr>
              <a:buSzPct val="80000"/>
              <a:defRPr/>
            </a:pPr>
            <a:r>
              <a:rPr lang="en-US" sz="1600" dirty="0">
                <a:solidFill>
                  <a:prstClr val="white"/>
                </a:solidFill>
                <a:latin typeface="Arial" charset="0"/>
                <a:ea typeface="ＭＳ Ｐゴシック"/>
                <a:cs typeface="Arial"/>
              </a:rPr>
              <a:t>Layers</a:t>
            </a:r>
          </a:p>
        </p:txBody>
      </p:sp>
      <p:sp>
        <p:nvSpPr>
          <p:cNvPr id="123" name="TextBox 122"/>
          <p:cNvSpPr txBox="1"/>
          <p:nvPr/>
        </p:nvSpPr>
        <p:spPr>
          <a:xfrm>
            <a:off x="3722529" y="3740373"/>
            <a:ext cx="783668" cy="350323"/>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600" dirty="0">
                <a:solidFill>
                  <a:prstClr val="white"/>
                </a:solidFill>
                <a:latin typeface="Arial" charset="0"/>
                <a:ea typeface="ＭＳ Ｐゴシック"/>
                <a:cs typeface="Arial"/>
              </a:rPr>
              <a:t>Maps</a:t>
            </a:r>
          </a:p>
        </p:txBody>
      </p:sp>
      <p:cxnSp>
        <p:nvCxnSpPr>
          <p:cNvPr id="124" name="Straight Connector 123"/>
          <p:cNvCxnSpPr/>
          <p:nvPr/>
        </p:nvCxnSpPr>
        <p:spPr bwMode="auto">
          <a:xfrm>
            <a:off x="1607304" y="6163294"/>
            <a:ext cx="8734829" cy="0"/>
          </a:xfrm>
          <a:prstGeom prst="line">
            <a:avLst/>
          </a:prstGeom>
          <a:noFill/>
          <a:ln w="19050" cap="flat" cmpd="sng" algn="ctr">
            <a:solidFill>
              <a:schemeClr val="tx2"/>
            </a:solidFill>
            <a:prstDash val="solid"/>
            <a:round/>
            <a:headEnd type="none" w="med" len="med"/>
            <a:tailEnd type="none" w="med" len="med"/>
          </a:ln>
          <a:effectLst/>
        </p:spPr>
      </p:cxnSp>
      <p:sp>
        <p:nvSpPr>
          <p:cNvPr id="125" name="TextBox 124"/>
          <p:cNvSpPr txBox="1"/>
          <p:nvPr/>
        </p:nvSpPr>
        <p:spPr>
          <a:xfrm>
            <a:off x="5399418" y="6238500"/>
            <a:ext cx="783668" cy="350323"/>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400" dirty="0">
                <a:solidFill>
                  <a:srgbClr val="FFFF96"/>
                </a:solidFill>
                <a:latin typeface="Arial" charset="0"/>
                <a:ea typeface="ＭＳ Ｐゴシック"/>
                <a:cs typeface="Arial"/>
              </a:rPr>
              <a:t>Services</a:t>
            </a:r>
          </a:p>
        </p:txBody>
      </p:sp>
      <p:cxnSp>
        <p:nvCxnSpPr>
          <p:cNvPr id="126" name="Straight Connector 125"/>
          <p:cNvCxnSpPr/>
          <p:nvPr/>
        </p:nvCxnSpPr>
        <p:spPr bwMode="auto">
          <a:xfrm>
            <a:off x="1607304" y="6507790"/>
            <a:ext cx="8734829" cy="0"/>
          </a:xfrm>
          <a:prstGeom prst="line">
            <a:avLst/>
          </a:prstGeom>
          <a:noFill/>
          <a:ln w="19050" cap="flat" cmpd="sng" algn="ctr">
            <a:solidFill>
              <a:schemeClr val="tx2"/>
            </a:solidFill>
            <a:prstDash val="solid"/>
            <a:round/>
            <a:headEnd type="none" w="med" len="med"/>
            <a:tailEnd type="none" w="med" len="med"/>
          </a:ln>
          <a:effectLst/>
        </p:spPr>
      </p:cxnSp>
      <p:sp>
        <p:nvSpPr>
          <p:cNvPr id="127" name="TextBox 126"/>
          <p:cNvSpPr txBox="1"/>
          <p:nvPr/>
        </p:nvSpPr>
        <p:spPr>
          <a:xfrm>
            <a:off x="5219308" y="6590804"/>
            <a:ext cx="1217118" cy="350323"/>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400" dirty="0">
                <a:solidFill>
                  <a:srgbClr val="FFFF96"/>
                </a:solidFill>
                <a:latin typeface="Arial" charset="0"/>
                <a:ea typeface="ＭＳ Ｐゴシック"/>
                <a:cs typeface="Arial"/>
              </a:rPr>
              <a:t>       Data</a:t>
            </a:r>
          </a:p>
        </p:txBody>
      </p:sp>
      <p:sp>
        <p:nvSpPr>
          <p:cNvPr id="129" name="TextBox 128"/>
          <p:cNvSpPr txBox="1"/>
          <p:nvPr/>
        </p:nvSpPr>
        <p:spPr>
          <a:xfrm>
            <a:off x="3296713" y="5405976"/>
            <a:ext cx="1462540" cy="326573"/>
          </a:xfrm>
          <a:prstGeom prst="rect">
            <a:avLst/>
          </a:prstGeom>
          <a:noFill/>
          <a:effectLst/>
        </p:spPr>
        <p:txBody>
          <a:bodyPr wrap="square" lIns="0" tIns="0" rIns="0" bIns="0" rtlCol="0">
            <a:noAutofit/>
          </a:bodyPr>
          <a:lstStyle/>
          <a:p>
            <a:pPr algn="ctr" defTabSz="905759" fontAlgn="base">
              <a:lnSpc>
                <a:spcPts val="1800"/>
              </a:lnSpc>
              <a:spcBef>
                <a:spcPct val="0"/>
              </a:spcBef>
              <a:spcAft>
                <a:spcPct val="0"/>
              </a:spcAft>
              <a:buClr>
                <a:srgbClr val="00B9F2">
                  <a:lumMod val="60000"/>
                  <a:lumOff val="40000"/>
                </a:srgbClr>
              </a:buClr>
              <a:buSzPct val="80000"/>
              <a:defRPr/>
            </a:pPr>
            <a:r>
              <a:rPr lang="en-US" sz="1600" dirty="0">
                <a:solidFill>
                  <a:prstClr val="white"/>
                </a:solidFill>
                <a:latin typeface="Arial" charset="0"/>
                <a:ea typeface="ＭＳ Ｐゴシック"/>
                <a:cs typeface="Arial"/>
              </a:rPr>
              <a:t>Feature</a:t>
            </a:r>
          </a:p>
          <a:p>
            <a:pPr algn="ctr" defTabSz="905759" fontAlgn="base">
              <a:lnSpc>
                <a:spcPts val="1800"/>
              </a:lnSpc>
              <a:spcBef>
                <a:spcPct val="0"/>
              </a:spcBef>
              <a:spcAft>
                <a:spcPct val="0"/>
              </a:spcAft>
              <a:buClr>
                <a:srgbClr val="00B9F2">
                  <a:lumMod val="60000"/>
                  <a:lumOff val="40000"/>
                </a:srgbClr>
              </a:buClr>
              <a:buSzPct val="80000"/>
              <a:defRPr/>
            </a:pPr>
            <a:r>
              <a:rPr lang="en-US" sz="1600" dirty="0">
                <a:solidFill>
                  <a:prstClr val="white"/>
                </a:solidFill>
                <a:latin typeface="Arial" charset="0"/>
                <a:ea typeface="ＭＳ Ｐゴシック"/>
                <a:cs typeface="Arial"/>
              </a:rPr>
              <a:t>Layers</a:t>
            </a:r>
          </a:p>
        </p:txBody>
      </p:sp>
      <p:grpSp>
        <p:nvGrpSpPr>
          <p:cNvPr id="75" name="Group 74"/>
          <p:cNvGrpSpPr/>
          <p:nvPr/>
        </p:nvGrpSpPr>
        <p:grpSpPr>
          <a:xfrm>
            <a:off x="3353083" y="4265822"/>
            <a:ext cx="1220563" cy="998231"/>
            <a:chOff x="3353083" y="4265822"/>
            <a:chExt cx="1220563" cy="998231"/>
          </a:xfrm>
        </p:grpSpPr>
        <p:grpSp>
          <p:nvGrpSpPr>
            <p:cNvPr id="140" name="Group 139"/>
            <p:cNvGrpSpPr/>
            <p:nvPr/>
          </p:nvGrpSpPr>
          <p:grpSpPr>
            <a:xfrm>
              <a:off x="3353083" y="4265822"/>
              <a:ext cx="1220563" cy="998231"/>
              <a:chOff x="4764933" y="5061469"/>
              <a:chExt cx="1220563" cy="998231"/>
            </a:xfrm>
          </p:grpSpPr>
          <p:grpSp>
            <p:nvGrpSpPr>
              <p:cNvPr id="150" name="Group 149"/>
              <p:cNvGrpSpPr/>
              <p:nvPr/>
            </p:nvGrpSpPr>
            <p:grpSpPr>
              <a:xfrm>
                <a:off x="4964832" y="5605753"/>
                <a:ext cx="569402" cy="453947"/>
                <a:chOff x="6474982" y="5524609"/>
                <a:chExt cx="569402" cy="453947"/>
              </a:xfrm>
            </p:grpSpPr>
            <p:sp>
              <p:nvSpPr>
                <p:cNvPr id="157" name="Freeform 18"/>
                <p:cNvSpPr>
                  <a:spLocks noEditPoints="1"/>
                </p:cNvSpPr>
                <p:nvPr/>
              </p:nvSpPr>
              <p:spPr bwMode="auto">
                <a:xfrm>
                  <a:off x="6474982" y="5524609"/>
                  <a:ext cx="569402" cy="453947"/>
                </a:xfrm>
                <a:custGeom>
                  <a:avLst/>
                  <a:gdLst>
                    <a:gd name="T0" fmla="*/ 1549 w 2172"/>
                    <a:gd name="T1" fmla="*/ 1119 h 1732"/>
                    <a:gd name="T2" fmla="*/ 1917 w 2172"/>
                    <a:gd name="T3" fmla="*/ 1119 h 1732"/>
                    <a:gd name="T4" fmla="*/ 1917 w 2172"/>
                    <a:gd name="T5" fmla="*/ 1481 h 1732"/>
                    <a:gd name="T6" fmla="*/ 1549 w 2172"/>
                    <a:gd name="T7" fmla="*/ 1481 h 1732"/>
                    <a:gd name="T8" fmla="*/ 1549 w 2172"/>
                    <a:gd name="T9" fmla="*/ 1119 h 1732"/>
                    <a:gd name="T10" fmla="*/ 1117 w 2172"/>
                    <a:gd name="T11" fmla="*/ 1119 h 1732"/>
                    <a:gd name="T12" fmla="*/ 1485 w 2172"/>
                    <a:gd name="T13" fmla="*/ 1119 h 1732"/>
                    <a:gd name="T14" fmla="*/ 1485 w 2172"/>
                    <a:gd name="T15" fmla="*/ 1481 h 1732"/>
                    <a:gd name="T16" fmla="*/ 1117 w 2172"/>
                    <a:gd name="T17" fmla="*/ 1481 h 1732"/>
                    <a:gd name="T18" fmla="*/ 1117 w 2172"/>
                    <a:gd name="T19" fmla="*/ 1119 h 1732"/>
                    <a:gd name="T20" fmla="*/ 686 w 2172"/>
                    <a:gd name="T21" fmla="*/ 1119 h 1732"/>
                    <a:gd name="T22" fmla="*/ 1053 w 2172"/>
                    <a:gd name="T23" fmla="*/ 1119 h 1732"/>
                    <a:gd name="T24" fmla="*/ 1053 w 2172"/>
                    <a:gd name="T25" fmla="*/ 1481 h 1732"/>
                    <a:gd name="T26" fmla="*/ 686 w 2172"/>
                    <a:gd name="T27" fmla="*/ 1481 h 1732"/>
                    <a:gd name="T28" fmla="*/ 686 w 2172"/>
                    <a:gd name="T29" fmla="*/ 1119 h 1732"/>
                    <a:gd name="T30" fmla="*/ 1549 w 2172"/>
                    <a:gd name="T31" fmla="*/ 680 h 1732"/>
                    <a:gd name="T32" fmla="*/ 1917 w 2172"/>
                    <a:gd name="T33" fmla="*/ 680 h 1732"/>
                    <a:gd name="T34" fmla="*/ 1917 w 2172"/>
                    <a:gd name="T35" fmla="*/ 1054 h 1732"/>
                    <a:gd name="T36" fmla="*/ 1549 w 2172"/>
                    <a:gd name="T37" fmla="*/ 1054 h 1732"/>
                    <a:gd name="T38" fmla="*/ 1549 w 2172"/>
                    <a:gd name="T39" fmla="*/ 680 h 1732"/>
                    <a:gd name="T40" fmla="*/ 1117 w 2172"/>
                    <a:gd name="T41" fmla="*/ 680 h 1732"/>
                    <a:gd name="T42" fmla="*/ 1485 w 2172"/>
                    <a:gd name="T43" fmla="*/ 680 h 1732"/>
                    <a:gd name="T44" fmla="*/ 1485 w 2172"/>
                    <a:gd name="T45" fmla="*/ 1054 h 1732"/>
                    <a:gd name="T46" fmla="*/ 1117 w 2172"/>
                    <a:gd name="T47" fmla="*/ 1054 h 1732"/>
                    <a:gd name="T48" fmla="*/ 1117 w 2172"/>
                    <a:gd name="T49" fmla="*/ 680 h 1732"/>
                    <a:gd name="T50" fmla="*/ 686 w 2172"/>
                    <a:gd name="T51" fmla="*/ 680 h 1732"/>
                    <a:gd name="T52" fmla="*/ 1053 w 2172"/>
                    <a:gd name="T53" fmla="*/ 680 h 1732"/>
                    <a:gd name="T54" fmla="*/ 1053 w 2172"/>
                    <a:gd name="T55" fmla="*/ 1054 h 1732"/>
                    <a:gd name="T56" fmla="*/ 686 w 2172"/>
                    <a:gd name="T57" fmla="*/ 1054 h 1732"/>
                    <a:gd name="T58" fmla="*/ 686 w 2172"/>
                    <a:gd name="T59" fmla="*/ 680 h 1732"/>
                    <a:gd name="T60" fmla="*/ 1549 w 2172"/>
                    <a:gd name="T61" fmla="*/ 241 h 1732"/>
                    <a:gd name="T62" fmla="*/ 1917 w 2172"/>
                    <a:gd name="T63" fmla="*/ 241 h 1732"/>
                    <a:gd name="T64" fmla="*/ 1917 w 2172"/>
                    <a:gd name="T65" fmla="*/ 614 h 1732"/>
                    <a:gd name="T66" fmla="*/ 1549 w 2172"/>
                    <a:gd name="T67" fmla="*/ 614 h 1732"/>
                    <a:gd name="T68" fmla="*/ 1549 w 2172"/>
                    <a:gd name="T69" fmla="*/ 241 h 1732"/>
                    <a:gd name="T70" fmla="*/ 1117 w 2172"/>
                    <a:gd name="T71" fmla="*/ 241 h 1732"/>
                    <a:gd name="T72" fmla="*/ 1485 w 2172"/>
                    <a:gd name="T73" fmla="*/ 241 h 1732"/>
                    <a:gd name="T74" fmla="*/ 1485 w 2172"/>
                    <a:gd name="T75" fmla="*/ 614 h 1732"/>
                    <a:gd name="T76" fmla="*/ 1117 w 2172"/>
                    <a:gd name="T77" fmla="*/ 614 h 1732"/>
                    <a:gd name="T78" fmla="*/ 1117 w 2172"/>
                    <a:gd name="T79" fmla="*/ 241 h 1732"/>
                    <a:gd name="T80" fmla="*/ 686 w 2172"/>
                    <a:gd name="T81" fmla="*/ 241 h 1732"/>
                    <a:gd name="T82" fmla="*/ 1053 w 2172"/>
                    <a:gd name="T83" fmla="*/ 241 h 1732"/>
                    <a:gd name="T84" fmla="*/ 1053 w 2172"/>
                    <a:gd name="T85" fmla="*/ 614 h 1732"/>
                    <a:gd name="T86" fmla="*/ 686 w 2172"/>
                    <a:gd name="T87" fmla="*/ 614 h 1732"/>
                    <a:gd name="T88" fmla="*/ 686 w 2172"/>
                    <a:gd name="T89" fmla="*/ 241 h 1732"/>
                    <a:gd name="T90" fmla="*/ 141 w 2172"/>
                    <a:gd name="T91" fmla="*/ 136 h 1732"/>
                    <a:gd name="T92" fmla="*/ 141 w 2172"/>
                    <a:gd name="T93" fmla="*/ 1586 h 1732"/>
                    <a:gd name="T94" fmla="*/ 2032 w 2172"/>
                    <a:gd name="T95" fmla="*/ 1586 h 1732"/>
                    <a:gd name="T96" fmla="*/ 2032 w 2172"/>
                    <a:gd name="T97" fmla="*/ 136 h 1732"/>
                    <a:gd name="T98" fmla="*/ 141 w 2172"/>
                    <a:gd name="T99" fmla="*/ 136 h 1732"/>
                    <a:gd name="T100" fmla="*/ 0 w 2172"/>
                    <a:gd name="T101" fmla="*/ 0 h 1732"/>
                    <a:gd name="T102" fmla="*/ 2172 w 2172"/>
                    <a:gd name="T103" fmla="*/ 0 h 1732"/>
                    <a:gd name="T104" fmla="*/ 2172 w 2172"/>
                    <a:gd name="T105" fmla="*/ 1732 h 1732"/>
                    <a:gd name="T106" fmla="*/ 0 w 2172"/>
                    <a:gd name="T107" fmla="*/ 1732 h 1732"/>
                    <a:gd name="T108" fmla="*/ 0 w 2172"/>
                    <a:gd name="T109" fmla="*/ 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72" h="1732">
                      <a:moveTo>
                        <a:pt x="1549" y="1119"/>
                      </a:moveTo>
                      <a:lnTo>
                        <a:pt x="1917" y="1119"/>
                      </a:lnTo>
                      <a:lnTo>
                        <a:pt x="1917" y="1481"/>
                      </a:lnTo>
                      <a:lnTo>
                        <a:pt x="1549" y="1481"/>
                      </a:lnTo>
                      <a:lnTo>
                        <a:pt x="1549" y="1119"/>
                      </a:lnTo>
                      <a:close/>
                      <a:moveTo>
                        <a:pt x="1117" y="1119"/>
                      </a:moveTo>
                      <a:lnTo>
                        <a:pt x="1485" y="1119"/>
                      </a:lnTo>
                      <a:lnTo>
                        <a:pt x="1485" y="1481"/>
                      </a:lnTo>
                      <a:lnTo>
                        <a:pt x="1117" y="1481"/>
                      </a:lnTo>
                      <a:lnTo>
                        <a:pt x="1117" y="1119"/>
                      </a:lnTo>
                      <a:close/>
                      <a:moveTo>
                        <a:pt x="686" y="1119"/>
                      </a:moveTo>
                      <a:lnTo>
                        <a:pt x="1053" y="1119"/>
                      </a:lnTo>
                      <a:lnTo>
                        <a:pt x="1053" y="1481"/>
                      </a:lnTo>
                      <a:lnTo>
                        <a:pt x="686" y="1481"/>
                      </a:lnTo>
                      <a:lnTo>
                        <a:pt x="686" y="1119"/>
                      </a:lnTo>
                      <a:close/>
                      <a:moveTo>
                        <a:pt x="1549" y="680"/>
                      </a:moveTo>
                      <a:lnTo>
                        <a:pt x="1917" y="680"/>
                      </a:lnTo>
                      <a:lnTo>
                        <a:pt x="1917" y="1054"/>
                      </a:lnTo>
                      <a:lnTo>
                        <a:pt x="1549" y="1054"/>
                      </a:lnTo>
                      <a:lnTo>
                        <a:pt x="1549" y="680"/>
                      </a:lnTo>
                      <a:close/>
                      <a:moveTo>
                        <a:pt x="1117" y="680"/>
                      </a:moveTo>
                      <a:lnTo>
                        <a:pt x="1485" y="680"/>
                      </a:lnTo>
                      <a:lnTo>
                        <a:pt x="1485" y="1054"/>
                      </a:lnTo>
                      <a:lnTo>
                        <a:pt x="1117" y="1054"/>
                      </a:lnTo>
                      <a:lnTo>
                        <a:pt x="1117" y="680"/>
                      </a:lnTo>
                      <a:close/>
                      <a:moveTo>
                        <a:pt x="686" y="680"/>
                      </a:moveTo>
                      <a:lnTo>
                        <a:pt x="1053" y="680"/>
                      </a:lnTo>
                      <a:lnTo>
                        <a:pt x="1053" y="1054"/>
                      </a:lnTo>
                      <a:lnTo>
                        <a:pt x="686" y="1054"/>
                      </a:lnTo>
                      <a:lnTo>
                        <a:pt x="686" y="680"/>
                      </a:lnTo>
                      <a:close/>
                      <a:moveTo>
                        <a:pt x="1549" y="241"/>
                      </a:moveTo>
                      <a:lnTo>
                        <a:pt x="1917" y="241"/>
                      </a:lnTo>
                      <a:lnTo>
                        <a:pt x="1917" y="614"/>
                      </a:lnTo>
                      <a:lnTo>
                        <a:pt x="1549" y="614"/>
                      </a:lnTo>
                      <a:lnTo>
                        <a:pt x="1549" y="241"/>
                      </a:lnTo>
                      <a:close/>
                      <a:moveTo>
                        <a:pt x="1117" y="241"/>
                      </a:moveTo>
                      <a:lnTo>
                        <a:pt x="1485" y="241"/>
                      </a:lnTo>
                      <a:lnTo>
                        <a:pt x="1485" y="614"/>
                      </a:lnTo>
                      <a:lnTo>
                        <a:pt x="1117" y="614"/>
                      </a:lnTo>
                      <a:lnTo>
                        <a:pt x="1117" y="241"/>
                      </a:lnTo>
                      <a:close/>
                      <a:moveTo>
                        <a:pt x="686" y="241"/>
                      </a:moveTo>
                      <a:lnTo>
                        <a:pt x="1053" y="241"/>
                      </a:lnTo>
                      <a:lnTo>
                        <a:pt x="1053" y="614"/>
                      </a:lnTo>
                      <a:lnTo>
                        <a:pt x="686" y="614"/>
                      </a:lnTo>
                      <a:lnTo>
                        <a:pt x="686" y="241"/>
                      </a:lnTo>
                      <a:close/>
                      <a:moveTo>
                        <a:pt x="141" y="136"/>
                      </a:moveTo>
                      <a:lnTo>
                        <a:pt x="141" y="1586"/>
                      </a:lnTo>
                      <a:lnTo>
                        <a:pt x="2032" y="1586"/>
                      </a:lnTo>
                      <a:lnTo>
                        <a:pt x="2032" y="136"/>
                      </a:lnTo>
                      <a:lnTo>
                        <a:pt x="141" y="136"/>
                      </a:lnTo>
                      <a:close/>
                      <a:moveTo>
                        <a:pt x="0" y="0"/>
                      </a:moveTo>
                      <a:lnTo>
                        <a:pt x="2172" y="0"/>
                      </a:lnTo>
                      <a:lnTo>
                        <a:pt x="2172" y="1732"/>
                      </a:lnTo>
                      <a:lnTo>
                        <a:pt x="0" y="173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58" name="Freeform 19"/>
                <p:cNvSpPr>
                  <a:spLocks noEditPoints="1"/>
                </p:cNvSpPr>
                <p:nvPr/>
              </p:nvSpPr>
              <p:spPr bwMode="auto">
                <a:xfrm>
                  <a:off x="6541893" y="5587584"/>
                  <a:ext cx="95775" cy="325372"/>
                </a:xfrm>
                <a:custGeom>
                  <a:avLst/>
                  <a:gdLst>
                    <a:gd name="T0" fmla="*/ 143 w 368"/>
                    <a:gd name="T1" fmla="*/ 939 h 1240"/>
                    <a:gd name="T2" fmla="*/ 120 w 368"/>
                    <a:gd name="T3" fmla="*/ 1002 h 1240"/>
                    <a:gd name="T4" fmla="*/ 159 w 368"/>
                    <a:gd name="T5" fmla="*/ 991 h 1240"/>
                    <a:gd name="T6" fmla="*/ 205 w 368"/>
                    <a:gd name="T7" fmla="*/ 995 h 1240"/>
                    <a:gd name="T8" fmla="*/ 215 w 368"/>
                    <a:gd name="T9" fmla="*/ 1009 h 1240"/>
                    <a:gd name="T10" fmla="*/ 208 w 368"/>
                    <a:gd name="T11" fmla="*/ 1029 h 1240"/>
                    <a:gd name="T12" fmla="*/ 182 w 368"/>
                    <a:gd name="T13" fmla="*/ 1036 h 1240"/>
                    <a:gd name="T14" fmla="*/ 160 w 368"/>
                    <a:gd name="T15" fmla="*/ 1036 h 1240"/>
                    <a:gd name="T16" fmla="*/ 150 w 368"/>
                    <a:gd name="T17" fmla="*/ 1086 h 1240"/>
                    <a:gd name="T18" fmla="*/ 197 w 368"/>
                    <a:gd name="T19" fmla="*/ 1087 h 1240"/>
                    <a:gd name="T20" fmla="*/ 219 w 368"/>
                    <a:gd name="T21" fmla="*/ 1101 h 1240"/>
                    <a:gd name="T22" fmla="*/ 211 w 368"/>
                    <a:gd name="T23" fmla="*/ 1125 h 1240"/>
                    <a:gd name="T24" fmla="*/ 176 w 368"/>
                    <a:gd name="T25" fmla="*/ 1135 h 1240"/>
                    <a:gd name="T26" fmla="*/ 119 w 368"/>
                    <a:gd name="T27" fmla="*/ 1124 h 1240"/>
                    <a:gd name="T28" fmla="*/ 111 w 368"/>
                    <a:gd name="T29" fmla="*/ 1181 h 1240"/>
                    <a:gd name="T30" fmla="*/ 183 w 368"/>
                    <a:gd name="T31" fmla="*/ 1189 h 1240"/>
                    <a:gd name="T32" fmla="*/ 254 w 368"/>
                    <a:gd name="T33" fmla="*/ 1175 h 1240"/>
                    <a:gd name="T34" fmla="*/ 289 w 368"/>
                    <a:gd name="T35" fmla="*/ 1131 h 1240"/>
                    <a:gd name="T36" fmla="*/ 283 w 368"/>
                    <a:gd name="T37" fmla="*/ 1081 h 1240"/>
                    <a:gd name="T38" fmla="*/ 253 w 368"/>
                    <a:gd name="T39" fmla="*/ 1056 h 1240"/>
                    <a:gd name="T40" fmla="*/ 281 w 368"/>
                    <a:gd name="T41" fmla="*/ 1032 h 1240"/>
                    <a:gd name="T42" fmla="*/ 284 w 368"/>
                    <a:gd name="T43" fmla="*/ 984 h 1240"/>
                    <a:gd name="T44" fmla="*/ 243 w 368"/>
                    <a:gd name="T45" fmla="*/ 943 h 1240"/>
                    <a:gd name="T46" fmla="*/ 0 w 368"/>
                    <a:gd name="T47" fmla="*/ 878 h 1240"/>
                    <a:gd name="T48" fmla="*/ 0 w 368"/>
                    <a:gd name="T49" fmla="*/ 1240 h 1240"/>
                    <a:gd name="T50" fmla="*/ 156 w 368"/>
                    <a:gd name="T51" fmla="*/ 499 h 1240"/>
                    <a:gd name="T52" fmla="*/ 104 w 368"/>
                    <a:gd name="T53" fmla="*/ 514 h 1240"/>
                    <a:gd name="T54" fmla="*/ 130 w 368"/>
                    <a:gd name="T55" fmla="*/ 561 h 1240"/>
                    <a:gd name="T56" fmla="*/ 185 w 368"/>
                    <a:gd name="T57" fmla="*/ 555 h 1240"/>
                    <a:gd name="T58" fmla="*/ 202 w 368"/>
                    <a:gd name="T59" fmla="*/ 579 h 1240"/>
                    <a:gd name="T60" fmla="*/ 180 w 368"/>
                    <a:gd name="T61" fmla="*/ 621 h 1240"/>
                    <a:gd name="T62" fmla="*/ 130 w 368"/>
                    <a:gd name="T63" fmla="*/ 670 h 1240"/>
                    <a:gd name="T64" fmla="*/ 98 w 368"/>
                    <a:gd name="T65" fmla="*/ 748 h 1240"/>
                    <a:gd name="T66" fmla="*/ 202 w 368"/>
                    <a:gd name="T67" fmla="*/ 695 h 1240"/>
                    <a:gd name="T68" fmla="*/ 226 w 368"/>
                    <a:gd name="T69" fmla="*/ 664 h 1240"/>
                    <a:gd name="T70" fmla="*/ 271 w 368"/>
                    <a:gd name="T71" fmla="*/ 593 h 1240"/>
                    <a:gd name="T72" fmla="*/ 263 w 368"/>
                    <a:gd name="T73" fmla="*/ 532 h 1240"/>
                    <a:gd name="T74" fmla="*/ 207 w 368"/>
                    <a:gd name="T75" fmla="*/ 500 h 1240"/>
                    <a:gd name="T76" fmla="*/ 368 w 368"/>
                    <a:gd name="T77" fmla="*/ 439 h 1240"/>
                    <a:gd name="T78" fmla="*/ 0 w 368"/>
                    <a:gd name="T79" fmla="*/ 439 h 1240"/>
                    <a:gd name="T80" fmla="*/ 115 w 368"/>
                    <a:gd name="T81" fmla="*/ 169 h 1240"/>
                    <a:gd name="T82" fmla="*/ 229 w 368"/>
                    <a:gd name="T83" fmla="*/ 310 h 1240"/>
                    <a:gd name="T84" fmla="*/ 0 w 368"/>
                    <a:gd name="T85" fmla="*/ 0 h 1240"/>
                    <a:gd name="T86" fmla="*/ 0 w 368"/>
                    <a:gd name="T87" fmla="*/ 37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8" h="1240">
                      <a:moveTo>
                        <a:pt x="190" y="934"/>
                      </a:moveTo>
                      <a:lnTo>
                        <a:pt x="166" y="936"/>
                      </a:lnTo>
                      <a:lnTo>
                        <a:pt x="143" y="939"/>
                      </a:lnTo>
                      <a:lnTo>
                        <a:pt x="120" y="945"/>
                      </a:lnTo>
                      <a:lnTo>
                        <a:pt x="116" y="946"/>
                      </a:lnTo>
                      <a:lnTo>
                        <a:pt x="120" y="1002"/>
                      </a:lnTo>
                      <a:lnTo>
                        <a:pt x="125" y="1000"/>
                      </a:lnTo>
                      <a:lnTo>
                        <a:pt x="140" y="995"/>
                      </a:lnTo>
                      <a:lnTo>
                        <a:pt x="159" y="991"/>
                      </a:lnTo>
                      <a:lnTo>
                        <a:pt x="179" y="990"/>
                      </a:lnTo>
                      <a:lnTo>
                        <a:pt x="195" y="991"/>
                      </a:lnTo>
                      <a:lnTo>
                        <a:pt x="205" y="995"/>
                      </a:lnTo>
                      <a:lnTo>
                        <a:pt x="212" y="1000"/>
                      </a:lnTo>
                      <a:lnTo>
                        <a:pt x="214" y="1004"/>
                      </a:lnTo>
                      <a:lnTo>
                        <a:pt x="215" y="1009"/>
                      </a:lnTo>
                      <a:lnTo>
                        <a:pt x="217" y="1013"/>
                      </a:lnTo>
                      <a:lnTo>
                        <a:pt x="214" y="1023"/>
                      </a:lnTo>
                      <a:lnTo>
                        <a:pt x="208" y="1029"/>
                      </a:lnTo>
                      <a:lnTo>
                        <a:pt x="200" y="1032"/>
                      </a:lnTo>
                      <a:lnTo>
                        <a:pt x="190" y="1035"/>
                      </a:lnTo>
                      <a:lnTo>
                        <a:pt x="182" y="1036"/>
                      </a:lnTo>
                      <a:lnTo>
                        <a:pt x="171" y="1036"/>
                      </a:lnTo>
                      <a:lnTo>
                        <a:pt x="166" y="1036"/>
                      </a:lnTo>
                      <a:lnTo>
                        <a:pt x="160" y="1036"/>
                      </a:lnTo>
                      <a:lnTo>
                        <a:pt x="154" y="1035"/>
                      </a:lnTo>
                      <a:lnTo>
                        <a:pt x="150" y="1035"/>
                      </a:lnTo>
                      <a:lnTo>
                        <a:pt x="150" y="1086"/>
                      </a:lnTo>
                      <a:lnTo>
                        <a:pt x="154" y="1086"/>
                      </a:lnTo>
                      <a:lnTo>
                        <a:pt x="180" y="1084"/>
                      </a:lnTo>
                      <a:lnTo>
                        <a:pt x="197" y="1087"/>
                      </a:lnTo>
                      <a:lnTo>
                        <a:pt x="208" y="1090"/>
                      </a:lnTo>
                      <a:lnTo>
                        <a:pt x="215" y="1095"/>
                      </a:lnTo>
                      <a:lnTo>
                        <a:pt x="219" y="1101"/>
                      </a:lnTo>
                      <a:lnTo>
                        <a:pt x="220" y="1108"/>
                      </a:lnTo>
                      <a:lnTo>
                        <a:pt x="218" y="1118"/>
                      </a:lnTo>
                      <a:lnTo>
                        <a:pt x="211" y="1125"/>
                      </a:lnTo>
                      <a:lnTo>
                        <a:pt x="201" y="1131"/>
                      </a:lnTo>
                      <a:lnTo>
                        <a:pt x="189" y="1134"/>
                      </a:lnTo>
                      <a:lnTo>
                        <a:pt x="176" y="1135"/>
                      </a:lnTo>
                      <a:lnTo>
                        <a:pt x="151" y="1134"/>
                      </a:lnTo>
                      <a:lnTo>
                        <a:pt x="133" y="1130"/>
                      </a:lnTo>
                      <a:lnTo>
                        <a:pt x="119" y="1124"/>
                      </a:lnTo>
                      <a:lnTo>
                        <a:pt x="113" y="1121"/>
                      </a:lnTo>
                      <a:lnTo>
                        <a:pt x="109" y="1180"/>
                      </a:lnTo>
                      <a:lnTo>
                        <a:pt x="111" y="1181"/>
                      </a:lnTo>
                      <a:lnTo>
                        <a:pt x="131" y="1186"/>
                      </a:lnTo>
                      <a:lnTo>
                        <a:pt x="154" y="1189"/>
                      </a:lnTo>
                      <a:lnTo>
                        <a:pt x="183" y="1189"/>
                      </a:lnTo>
                      <a:lnTo>
                        <a:pt x="211" y="1188"/>
                      </a:lnTo>
                      <a:lnTo>
                        <a:pt x="235" y="1183"/>
                      </a:lnTo>
                      <a:lnTo>
                        <a:pt x="254" y="1175"/>
                      </a:lnTo>
                      <a:lnTo>
                        <a:pt x="270" y="1163"/>
                      </a:lnTo>
                      <a:lnTo>
                        <a:pt x="282" y="1148"/>
                      </a:lnTo>
                      <a:lnTo>
                        <a:pt x="289" y="1131"/>
                      </a:lnTo>
                      <a:lnTo>
                        <a:pt x="292" y="1112"/>
                      </a:lnTo>
                      <a:lnTo>
                        <a:pt x="289" y="1095"/>
                      </a:lnTo>
                      <a:lnTo>
                        <a:pt x="283" y="1081"/>
                      </a:lnTo>
                      <a:lnTo>
                        <a:pt x="273" y="1069"/>
                      </a:lnTo>
                      <a:lnTo>
                        <a:pt x="260" y="1060"/>
                      </a:lnTo>
                      <a:lnTo>
                        <a:pt x="253" y="1056"/>
                      </a:lnTo>
                      <a:lnTo>
                        <a:pt x="260" y="1053"/>
                      </a:lnTo>
                      <a:lnTo>
                        <a:pt x="272" y="1043"/>
                      </a:lnTo>
                      <a:lnTo>
                        <a:pt x="281" y="1032"/>
                      </a:lnTo>
                      <a:lnTo>
                        <a:pt x="286" y="1019"/>
                      </a:lnTo>
                      <a:lnTo>
                        <a:pt x="288" y="1004"/>
                      </a:lnTo>
                      <a:lnTo>
                        <a:pt x="284" y="984"/>
                      </a:lnTo>
                      <a:lnTo>
                        <a:pt x="276" y="967"/>
                      </a:lnTo>
                      <a:lnTo>
                        <a:pt x="263" y="953"/>
                      </a:lnTo>
                      <a:lnTo>
                        <a:pt x="243" y="943"/>
                      </a:lnTo>
                      <a:lnTo>
                        <a:pt x="219" y="937"/>
                      </a:lnTo>
                      <a:lnTo>
                        <a:pt x="190" y="934"/>
                      </a:lnTo>
                      <a:close/>
                      <a:moveTo>
                        <a:pt x="0" y="878"/>
                      </a:moveTo>
                      <a:lnTo>
                        <a:pt x="368" y="878"/>
                      </a:lnTo>
                      <a:lnTo>
                        <a:pt x="368" y="1240"/>
                      </a:lnTo>
                      <a:lnTo>
                        <a:pt x="0" y="1240"/>
                      </a:lnTo>
                      <a:lnTo>
                        <a:pt x="0" y="878"/>
                      </a:lnTo>
                      <a:close/>
                      <a:moveTo>
                        <a:pt x="179" y="498"/>
                      </a:moveTo>
                      <a:lnTo>
                        <a:pt x="156" y="499"/>
                      </a:lnTo>
                      <a:lnTo>
                        <a:pt x="132" y="504"/>
                      </a:lnTo>
                      <a:lnTo>
                        <a:pt x="107" y="512"/>
                      </a:lnTo>
                      <a:lnTo>
                        <a:pt x="104" y="514"/>
                      </a:lnTo>
                      <a:lnTo>
                        <a:pt x="107" y="572"/>
                      </a:lnTo>
                      <a:lnTo>
                        <a:pt x="113" y="569"/>
                      </a:lnTo>
                      <a:lnTo>
                        <a:pt x="130" y="561"/>
                      </a:lnTo>
                      <a:lnTo>
                        <a:pt x="151" y="556"/>
                      </a:lnTo>
                      <a:lnTo>
                        <a:pt x="173" y="554"/>
                      </a:lnTo>
                      <a:lnTo>
                        <a:pt x="185" y="555"/>
                      </a:lnTo>
                      <a:lnTo>
                        <a:pt x="195" y="560"/>
                      </a:lnTo>
                      <a:lnTo>
                        <a:pt x="201" y="568"/>
                      </a:lnTo>
                      <a:lnTo>
                        <a:pt x="202" y="579"/>
                      </a:lnTo>
                      <a:lnTo>
                        <a:pt x="200" y="592"/>
                      </a:lnTo>
                      <a:lnTo>
                        <a:pt x="192" y="605"/>
                      </a:lnTo>
                      <a:lnTo>
                        <a:pt x="180" y="621"/>
                      </a:lnTo>
                      <a:lnTo>
                        <a:pt x="166" y="637"/>
                      </a:lnTo>
                      <a:lnTo>
                        <a:pt x="149" y="654"/>
                      </a:lnTo>
                      <a:lnTo>
                        <a:pt x="130" y="670"/>
                      </a:lnTo>
                      <a:lnTo>
                        <a:pt x="110" y="687"/>
                      </a:lnTo>
                      <a:lnTo>
                        <a:pt x="98" y="695"/>
                      </a:lnTo>
                      <a:lnTo>
                        <a:pt x="98" y="748"/>
                      </a:lnTo>
                      <a:lnTo>
                        <a:pt x="278" y="748"/>
                      </a:lnTo>
                      <a:lnTo>
                        <a:pt x="278" y="695"/>
                      </a:lnTo>
                      <a:lnTo>
                        <a:pt x="202" y="695"/>
                      </a:lnTo>
                      <a:lnTo>
                        <a:pt x="192" y="695"/>
                      </a:lnTo>
                      <a:lnTo>
                        <a:pt x="200" y="688"/>
                      </a:lnTo>
                      <a:lnTo>
                        <a:pt x="226" y="664"/>
                      </a:lnTo>
                      <a:lnTo>
                        <a:pt x="247" y="638"/>
                      </a:lnTo>
                      <a:lnTo>
                        <a:pt x="263" y="615"/>
                      </a:lnTo>
                      <a:lnTo>
                        <a:pt x="271" y="593"/>
                      </a:lnTo>
                      <a:lnTo>
                        <a:pt x="275" y="572"/>
                      </a:lnTo>
                      <a:lnTo>
                        <a:pt x="271" y="550"/>
                      </a:lnTo>
                      <a:lnTo>
                        <a:pt x="263" y="532"/>
                      </a:lnTo>
                      <a:lnTo>
                        <a:pt x="249" y="517"/>
                      </a:lnTo>
                      <a:lnTo>
                        <a:pt x="230" y="506"/>
                      </a:lnTo>
                      <a:lnTo>
                        <a:pt x="207" y="500"/>
                      </a:lnTo>
                      <a:lnTo>
                        <a:pt x="179" y="498"/>
                      </a:lnTo>
                      <a:close/>
                      <a:moveTo>
                        <a:pt x="0" y="439"/>
                      </a:moveTo>
                      <a:lnTo>
                        <a:pt x="368" y="439"/>
                      </a:lnTo>
                      <a:lnTo>
                        <a:pt x="368" y="813"/>
                      </a:lnTo>
                      <a:lnTo>
                        <a:pt x="0" y="813"/>
                      </a:lnTo>
                      <a:lnTo>
                        <a:pt x="0" y="439"/>
                      </a:lnTo>
                      <a:close/>
                      <a:moveTo>
                        <a:pt x="168" y="63"/>
                      </a:moveTo>
                      <a:lnTo>
                        <a:pt x="81" y="118"/>
                      </a:lnTo>
                      <a:lnTo>
                        <a:pt x="115" y="169"/>
                      </a:lnTo>
                      <a:lnTo>
                        <a:pt x="156" y="139"/>
                      </a:lnTo>
                      <a:lnTo>
                        <a:pt x="156" y="310"/>
                      </a:lnTo>
                      <a:lnTo>
                        <a:pt x="229" y="310"/>
                      </a:lnTo>
                      <a:lnTo>
                        <a:pt x="229" y="63"/>
                      </a:lnTo>
                      <a:lnTo>
                        <a:pt x="168" y="63"/>
                      </a:lnTo>
                      <a:close/>
                      <a:moveTo>
                        <a:pt x="0" y="0"/>
                      </a:moveTo>
                      <a:lnTo>
                        <a:pt x="368" y="0"/>
                      </a:lnTo>
                      <a:lnTo>
                        <a:pt x="368" y="373"/>
                      </a:lnTo>
                      <a:lnTo>
                        <a:pt x="0" y="373"/>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nvGrpSpPr>
              <p:cNvPr id="151" name="Group 150"/>
              <p:cNvGrpSpPr/>
              <p:nvPr/>
            </p:nvGrpSpPr>
            <p:grpSpPr>
              <a:xfrm>
                <a:off x="4764933" y="5061469"/>
                <a:ext cx="569402" cy="453947"/>
                <a:chOff x="6474982" y="5524609"/>
                <a:chExt cx="569402" cy="453947"/>
              </a:xfrm>
            </p:grpSpPr>
            <p:sp>
              <p:nvSpPr>
                <p:cNvPr id="155" name="Freeform 18"/>
                <p:cNvSpPr>
                  <a:spLocks noEditPoints="1"/>
                </p:cNvSpPr>
                <p:nvPr/>
              </p:nvSpPr>
              <p:spPr bwMode="auto">
                <a:xfrm>
                  <a:off x="6474982" y="5524609"/>
                  <a:ext cx="569402" cy="453947"/>
                </a:xfrm>
                <a:custGeom>
                  <a:avLst/>
                  <a:gdLst>
                    <a:gd name="T0" fmla="*/ 1549 w 2172"/>
                    <a:gd name="T1" fmla="*/ 1119 h 1732"/>
                    <a:gd name="T2" fmla="*/ 1917 w 2172"/>
                    <a:gd name="T3" fmla="*/ 1119 h 1732"/>
                    <a:gd name="T4" fmla="*/ 1917 w 2172"/>
                    <a:gd name="T5" fmla="*/ 1481 h 1732"/>
                    <a:gd name="T6" fmla="*/ 1549 w 2172"/>
                    <a:gd name="T7" fmla="*/ 1481 h 1732"/>
                    <a:gd name="T8" fmla="*/ 1549 w 2172"/>
                    <a:gd name="T9" fmla="*/ 1119 h 1732"/>
                    <a:gd name="T10" fmla="*/ 1117 w 2172"/>
                    <a:gd name="T11" fmla="*/ 1119 h 1732"/>
                    <a:gd name="T12" fmla="*/ 1485 w 2172"/>
                    <a:gd name="T13" fmla="*/ 1119 h 1732"/>
                    <a:gd name="T14" fmla="*/ 1485 w 2172"/>
                    <a:gd name="T15" fmla="*/ 1481 h 1732"/>
                    <a:gd name="T16" fmla="*/ 1117 w 2172"/>
                    <a:gd name="T17" fmla="*/ 1481 h 1732"/>
                    <a:gd name="T18" fmla="*/ 1117 w 2172"/>
                    <a:gd name="T19" fmla="*/ 1119 h 1732"/>
                    <a:gd name="T20" fmla="*/ 686 w 2172"/>
                    <a:gd name="T21" fmla="*/ 1119 h 1732"/>
                    <a:gd name="T22" fmla="*/ 1053 w 2172"/>
                    <a:gd name="T23" fmla="*/ 1119 h 1732"/>
                    <a:gd name="T24" fmla="*/ 1053 w 2172"/>
                    <a:gd name="T25" fmla="*/ 1481 h 1732"/>
                    <a:gd name="T26" fmla="*/ 686 w 2172"/>
                    <a:gd name="T27" fmla="*/ 1481 h 1732"/>
                    <a:gd name="T28" fmla="*/ 686 w 2172"/>
                    <a:gd name="T29" fmla="*/ 1119 h 1732"/>
                    <a:gd name="T30" fmla="*/ 1549 w 2172"/>
                    <a:gd name="T31" fmla="*/ 680 h 1732"/>
                    <a:gd name="T32" fmla="*/ 1917 w 2172"/>
                    <a:gd name="T33" fmla="*/ 680 h 1732"/>
                    <a:gd name="T34" fmla="*/ 1917 w 2172"/>
                    <a:gd name="T35" fmla="*/ 1054 h 1732"/>
                    <a:gd name="T36" fmla="*/ 1549 w 2172"/>
                    <a:gd name="T37" fmla="*/ 1054 h 1732"/>
                    <a:gd name="T38" fmla="*/ 1549 w 2172"/>
                    <a:gd name="T39" fmla="*/ 680 h 1732"/>
                    <a:gd name="T40" fmla="*/ 1117 w 2172"/>
                    <a:gd name="T41" fmla="*/ 680 h 1732"/>
                    <a:gd name="T42" fmla="*/ 1485 w 2172"/>
                    <a:gd name="T43" fmla="*/ 680 h 1732"/>
                    <a:gd name="T44" fmla="*/ 1485 w 2172"/>
                    <a:gd name="T45" fmla="*/ 1054 h 1732"/>
                    <a:gd name="T46" fmla="*/ 1117 w 2172"/>
                    <a:gd name="T47" fmla="*/ 1054 h 1732"/>
                    <a:gd name="T48" fmla="*/ 1117 w 2172"/>
                    <a:gd name="T49" fmla="*/ 680 h 1732"/>
                    <a:gd name="T50" fmla="*/ 686 w 2172"/>
                    <a:gd name="T51" fmla="*/ 680 h 1732"/>
                    <a:gd name="T52" fmla="*/ 1053 w 2172"/>
                    <a:gd name="T53" fmla="*/ 680 h 1732"/>
                    <a:gd name="T54" fmla="*/ 1053 w 2172"/>
                    <a:gd name="T55" fmla="*/ 1054 h 1732"/>
                    <a:gd name="T56" fmla="*/ 686 w 2172"/>
                    <a:gd name="T57" fmla="*/ 1054 h 1732"/>
                    <a:gd name="T58" fmla="*/ 686 w 2172"/>
                    <a:gd name="T59" fmla="*/ 680 h 1732"/>
                    <a:gd name="T60" fmla="*/ 1549 w 2172"/>
                    <a:gd name="T61" fmla="*/ 241 h 1732"/>
                    <a:gd name="T62" fmla="*/ 1917 w 2172"/>
                    <a:gd name="T63" fmla="*/ 241 h 1732"/>
                    <a:gd name="T64" fmla="*/ 1917 w 2172"/>
                    <a:gd name="T65" fmla="*/ 614 h 1732"/>
                    <a:gd name="T66" fmla="*/ 1549 w 2172"/>
                    <a:gd name="T67" fmla="*/ 614 h 1732"/>
                    <a:gd name="T68" fmla="*/ 1549 w 2172"/>
                    <a:gd name="T69" fmla="*/ 241 h 1732"/>
                    <a:gd name="T70" fmla="*/ 1117 w 2172"/>
                    <a:gd name="T71" fmla="*/ 241 h 1732"/>
                    <a:gd name="T72" fmla="*/ 1485 w 2172"/>
                    <a:gd name="T73" fmla="*/ 241 h 1732"/>
                    <a:gd name="T74" fmla="*/ 1485 w 2172"/>
                    <a:gd name="T75" fmla="*/ 614 h 1732"/>
                    <a:gd name="T76" fmla="*/ 1117 w 2172"/>
                    <a:gd name="T77" fmla="*/ 614 h 1732"/>
                    <a:gd name="T78" fmla="*/ 1117 w 2172"/>
                    <a:gd name="T79" fmla="*/ 241 h 1732"/>
                    <a:gd name="T80" fmla="*/ 686 w 2172"/>
                    <a:gd name="T81" fmla="*/ 241 h 1732"/>
                    <a:gd name="T82" fmla="*/ 1053 w 2172"/>
                    <a:gd name="T83" fmla="*/ 241 h 1732"/>
                    <a:gd name="T84" fmla="*/ 1053 w 2172"/>
                    <a:gd name="T85" fmla="*/ 614 h 1732"/>
                    <a:gd name="T86" fmla="*/ 686 w 2172"/>
                    <a:gd name="T87" fmla="*/ 614 h 1732"/>
                    <a:gd name="T88" fmla="*/ 686 w 2172"/>
                    <a:gd name="T89" fmla="*/ 241 h 1732"/>
                    <a:gd name="T90" fmla="*/ 141 w 2172"/>
                    <a:gd name="T91" fmla="*/ 136 h 1732"/>
                    <a:gd name="T92" fmla="*/ 141 w 2172"/>
                    <a:gd name="T93" fmla="*/ 1586 h 1732"/>
                    <a:gd name="T94" fmla="*/ 2032 w 2172"/>
                    <a:gd name="T95" fmla="*/ 1586 h 1732"/>
                    <a:gd name="T96" fmla="*/ 2032 w 2172"/>
                    <a:gd name="T97" fmla="*/ 136 h 1732"/>
                    <a:gd name="T98" fmla="*/ 141 w 2172"/>
                    <a:gd name="T99" fmla="*/ 136 h 1732"/>
                    <a:gd name="T100" fmla="*/ 0 w 2172"/>
                    <a:gd name="T101" fmla="*/ 0 h 1732"/>
                    <a:gd name="T102" fmla="*/ 2172 w 2172"/>
                    <a:gd name="T103" fmla="*/ 0 h 1732"/>
                    <a:gd name="T104" fmla="*/ 2172 w 2172"/>
                    <a:gd name="T105" fmla="*/ 1732 h 1732"/>
                    <a:gd name="T106" fmla="*/ 0 w 2172"/>
                    <a:gd name="T107" fmla="*/ 1732 h 1732"/>
                    <a:gd name="T108" fmla="*/ 0 w 2172"/>
                    <a:gd name="T109" fmla="*/ 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72" h="1732">
                      <a:moveTo>
                        <a:pt x="1549" y="1119"/>
                      </a:moveTo>
                      <a:lnTo>
                        <a:pt x="1917" y="1119"/>
                      </a:lnTo>
                      <a:lnTo>
                        <a:pt x="1917" y="1481"/>
                      </a:lnTo>
                      <a:lnTo>
                        <a:pt x="1549" y="1481"/>
                      </a:lnTo>
                      <a:lnTo>
                        <a:pt x="1549" y="1119"/>
                      </a:lnTo>
                      <a:close/>
                      <a:moveTo>
                        <a:pt x="1117" y="1119"/>
                      </a:moveTo>
                      <a:lnTo>
                        <a:pt x="1485" y="1119"/>
                      </a:lnTo>
                      <a:lnTo>
                        <a:pt x="1485" y="1481"/>
                      </a:lnTo>
                      <a:lnTo>
                        <a:pt x="1117" y="1481"/>
                      </a:lnTo>
                      <a:lnTo>
                        <a:pt x="1117" y="1119"/>
                      </a:lnTo>
                      <a:close/>
                      <a:moveTo>
                        <a:pt x="686" y="1119"/>
                      </a:moveTo>
                      <a:lnTo>
                        <a:pt x="1053" y="1119"/>
                      </a:lnTo>
                      <a:lnTo>
                        <a:pt x="1053" y="1481"/>
                      </a:lnTo>
                      <a:lnTo>
                        <a:pt x="686" y="1481"/>
                      </a:lnTo>
                      <a:lnTo>
                        <a:pt x="686" y="1119"/>
                      </a:lnTo>
                      <a:close/>
                      <a:moveTo>
                        <a:pt x="1549" y="680"/>
                      </a:moveTo>
                      <a:lnTo>
                        <a:pt x="1917" y="680"/>
                      </a:lnTo>
                      <a:lnTo>
                        <a:pt x="1917" y="1054"/>
                      </a:lnTo>
                      <a:lnTo>
                        <a:pt x="1549" y="1054"/>
                      </a:lnTo>
                      <a:lnTo>
                        <a:pt x="1549" y="680"/>
                      </a:lnTo>
                      <a:close/>
                      <a:moveTo>
                        <a:pt x="1117" y="680"/>
                      </a:moveTo>
                      <a:lnTo>
                        <a:pt x="1485" y="680"/>
                      </a:lnTo>
                      <a:lnTo>
                        <a:pt x="1485" y="1054"/>
                      </a:lnTo>
                      <a:lnTo>
                        <a:pt x="1117" y="1054"/>
                      </a:lnTo>
                      <a:lnTo>
                        <a:pt x="1117" y="680"/>
                      </a:lnTo>
                      <a:close/>
                      <a:moveTo>
                        <a:pt x="686" y="680"/>
                      </a:moveTo>
                      <a:lnTo>
                        <a:pt x="1053" y="680"/>
                      </a:lnTo>
                      <a:lnTo>
                        <a:pt x="1053" y="1054"/>
                      </a:lnTo>
                      <a:lnTo>
                        <a:pt x="686" y="1054"/>
                      </a:lnTo>
                      <a:lnTo>
                        <a:pt x="686" y="680"/>
                      </a:lnTo>
                      <a:close/>
                      <a:moveTo>
                        <a:pt x="1549" y="241"/>
                      </a:moveTo>
                      <a:lnTo>
                        <a:pt x="1917" y="241"/>
                      </a:lnTo>
                      <a:lnTo>
                        <a:pt x="1917" y="614"/>
                      </a:lnTo>
                      <a:lnTo>
                        <a:pt x="1549" y="614"/>
                      </a:lnTo>
                      <a:lnTo>
                        <a:pt x="1549" y="241"/>
                      </a:lnTo>
                      <a:close/>
                      <a:moveTo>
                        <a:pt x="1117" y="241"/>
                      </a:moveTo>
                      <a:lnTo>
                        <a:pt x="1485" y="241"/>
                      </a:lnTo>
                      <a:lnTo>
                        <a:pt x="1485" y="614"/>
                      </a:lnTo>
                      <a:lnTo>
                        <a:pt x="1117" y="614"/>
                      </a:lnTo>
                      <a:lnTo>
                        <a:pt x="1117" y="241"/>
                      </a:lnTo>
                      <a:close/>
                      <a:moveTo>
                        <a:pt x="686" y="241"/>
                      </a:moveTo>
                      <a:lnTo>
                        <a:pt x="1053" y="241"/>
                      </a:lnTo>
                      <a:lnTo>
                        <a:pt x="1053" y="614"/>
                      </a:lnTo>
                      <a:lnTo>
                        <a:pt x="686" y="614"/>
                      </a:lnTo>
                      <a:lnTo>
                        <a:pt x="686" y="241"/>
                      </a:lnTo>
                      <a:close/>
                      <a:moveTo>
                        <a:pt x="141" y="136"/>
                      </a:moveTo>
                      <a:lnTo>
                        <a:pt x="141" y="1586"/>
                      </a:lnTo>
                      <a:lnTo>
                        <a:pt x="2032" y="1586"/>
                      </a:lnTo>
                      <a:lnTo>
                        <a:pt x="2032" y="136"/>
                      </a:lnTo>
                      <a:lnTo>
                        <a:pt x="141" y="136"/>
                      </a:lnTo>
                      <a:close/>
                      <a:moveTo>
                        <a:pt x="0" y="0"/>
                      </a:moveTo>
                      <a:lnTo>
                        <a:pt x="2172" y="0"/>
                      </a:lnTo>
                      <a:lnTo>
                        <a:pt x="2172" y="1732"/>
                      </a:lnTo>
                      <a:lnTo>
                        <a:pt x="0" y="173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56" name="Freeform 19"/>
                <p:cNvSpPr>
                  <a:spLocks noEditPoints="1"/>
                </p:cNvSpPr>
                <p:nvPr/>
              </p:nvSpPr>
              <p:spPr bwMode="auto">
                <a:xfrm>
                  <a:off x="6541893" y="5587584"/>
                  <a:ext cx="95775" cy="325372"/>
                </a:xfrm>
                <a:custGeom>
                  <a:avLst/>
                  <a:gdLst>
                    <a:gd name="T0" fmla="*/ 143 w 368"/>
                    <a:gd name="T1" fmla="*/ 939 h 1240"/>
                    <a:gd name="T2" fmla="*/ 120 w 368"/>
                    <a:gd name="T3" fmla="*/ 1002 h 1240"/>
                    <a:gd name="T4" fmla="*/ 159 w 368"/>
                    <a:gd name="T5" fmla="*/ 991 h 1240"/>
                    <a:gd name="T6" fmla="*/ 205 w 368"/>
                    <a:gd name="T7" fmla="*/ 995 h 1240"/>
                    <a:gd name="T8" fmla="*/ 215 w 368"/>
                    <a:gd name="T9" fmla="*/ 1009 h 1240"/>
                    <a:gd name="T10" fmla="*/ 208 w 368"/>
                    <a:gd name="T11" fmla="*/ 1029 h 1240"/>
                    <a:gd name="T12" fmla="*/ 182 w 368"/>
                    <a:gd name="T13" fmla="*/ 1036 h 1240"/>
                    <a:gd name="T14" fmla="*/ 160 w 368"/>
                    <a:gd name="T15" fmla="*/ 1036 h 1240"/>
                    <a:gd name="T16" fmla="*/ 150 w 368"/>
                    <a:gd name="T17" fmla="*/ 1086 h 1240"/>
                    <a:gd name="T18" fmla="*/ 197 w 368"/>
                    <a:gd name="T19" fmla="*/ 1087 h 1240"/>
                    <a:gd name="T20" fmla="*/ 219 w 368"/>
                    <a:gd name="T21" fmla="*/ 1101 h 1240"/>
                    <a:gd name="T22" fmla="*/ 211 w 368"/>
                    <a:gd name="T23" fmla="*/ 1125 h 1240"/>
                    <a:gd name="T24" fmla="*/ 176 w 368"/>
                    <a:gd name="T25" fmla="*/ 1135 h 1240"/>
                    <a:gd name="T26" fmla="*/ 119 w 368"/>
                    <a:gd name="T27" fmla="*/ 1124 h 1240"/>
                    <a:gd name="T28" fmla="*/ 111 w 368"/>
                    <a:gd name="T29" fmla="*/ 1181 h 1240"/>
                    <a:gd name="T30" fmla="*/ 183 w 368"/>
                    <a:gd name="T31" fmla="*/ 1189 h 1240"/>
                    <a:gd name="T32" fmla="*/ 254 w 368"/>
                    <a:gd name="T33" fmla="*/ 1175 h 1240"/>
                    <a:gd name="T34" fmla="*/ 289 w 368"/>
                    <a:gd name="T35" fmla="*/ 1131 h 1240"/>
                    <a:gd name="T36" fmla="*/ 283 w 368"/>
                    <a:gd name="T37" fmla="*/ 1081 h 1240"/>
                    <a:gd name="T38" fmla="*/ 253 w 368"/>
                    <a:gd name="T39" fmla="*/ 1056 h 1240"/>
                    <a:gd name="T40" fmla="*/ 281 w 368"/>
                    <a:gd name="T41" fmla="*/ 1032 h 1240"/>
                    <a:gd name="T42" fmla="*/ 284 w 368"/>
                    <a:gd name="T43" fmla="*/ 984 h 1240"/>
                    <a:gd name="T44" fmla="*/ 243 w 368"/>
                    <a:gd name="T45" fmla="*/ 943 h 1240"/>
                    <a:gd name="T46" fmla="*/ 0 w 368"/>
                    <a:gd name="T47" fmla="*/ 878 h 1240"/>
                    <a:gd name="T48" fmla="*/ 0 w 368"/>
                    <a:gd name="T49" fmla="*/ 1240 h 1240"/>
                    <a:gd name="T50" fmla="*/ 156 w 368"/>
                    <a:gd name="T51" fmla="*/ 499 h 1240"/>
                    <a:gd name="T52" fmla="*/ 104 w 368"/>
                    <a:gd name="T53" fmla="*/ 514 h 1240"/>
                    <a:gd name="T54" fmla="*/ 130 w 368"/>
                    <a:gd name="T55" fmla="*/ 561 h 1240"/>
                    <a:gd name="T56" fmla="*/ 185 w 368"/>
                    <a:gd name="T57" fmla="*/ 555 h 1240"/>
                    <a:gd name="T58" fmla="*/ 202 w 368"/>
                    <a:gd name="T59" fmla="*/ 579 h 1240"/>
                    <a:gd name="T60" fmla="*/ 180 w 368"/>
                    <a:gd name="T61" fmla="*/ 621 h 1240"/>
                    <a:gd name="T62" fmla="*/ 130 w 368"/>
                    <a:gd name="T63" fmla="*/ 670 h 1240"/>
                    <a:gd name="T64" fmla="*/ 98 w 368"/>
                    <a:gd name="T65" fmla="*/ 748 h 1240"/>
                    <a:gd name="T66" fmla="*/ 202 w 368"/>
                    <a:gd name="T67" fmla="*/ 695 h 1240"/>
                    <a:gd name="T68" fmla="*/ 226 w 368"/>
                    <a:gd name="T69" fmla="*/ 664 h 1240"/>
                    <a:gd name="T70" fmla="*/ 271 w 368"/>
                    <a:gd name="T71" fmla="*/ 593 h 1240"/>
                    <a:gd name="T72" fmla="*/ 263 w 368"/>
                    <a:gd name="T73" fmla="*/ 532 h 1240"/>
                    <a:gd name="T74" fmla="*/ 207 w 368"/>
                    <a:gd name="T75" fmla="*/ 500 h 1240"/>
                    <a:gd name="T76" fmla="*/ 368 w 368"/>
                    <a:gd name="T77" fmla="*/ 439 h 1240"/>
                    <a:gd name="T78" fmla="*/ 0 w 368"/>
                    <a:gd name="T79" fmla="*/ 439 h 1240"/>
                    <a:gd name="T80" fmla="*/ 115 w 368"/>
                    <a:gd name="T81" fmla="*/ 169 h 1240"/>
                    <a:gd name="T82" fmla="*/ 229 w 368"/>
                    <a:gd name="T83" fmla="*/ 310 h 1240"/>
                    <a:gd name="T84" fmla="*/ 0 w 368"/>
                    <a:gd name="T85" fmla="*/ 0 h 1240"/>
                    <a:gd name="T86" fmla="*/ 0 w 368"/>
                    <a:gd name="T87" fmla="*/ 37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8" h="1240">
                      <a:moveTo>
                        <a:pt x="190" y="934"/>
                      </a:moveTo>
                      <a:lnTo>
                        <a:pt x="166" y="936"/>
                      </a:lnTo>
                      <a:lnTo>
                        <a:pt x="143" y="939"/>
                      </a:lnTo>
                      <a:lnTo>
                        <a:pt x="120" y="945"/>
                      </a:lnTo>
                      <a:lnTo>
                        <a:pt x="116" y="946"/>
                      </a:lnTo>
                      <a:lnTo>
                        <a:pt x="120" y="1002"/>
                      </a:lnTo>
                      <a:lnTo>
                        <a:pt x="125" y="1000"/>
                      </a:lnTo>
                      <a:lnTo>
                        <a:pt x="140" y="995"/>
                      </a:lnTo>
                      <a:lnTo>
                        <a:pt x="159" y="991"/>
                      </a:lnTo>
                      <a:lnTo>
                        <a:pt x="179" y="990"/>
                      </a:lnTo>
                      <a:lnTo>
                        <a:pt x="195" y="991"/>
                      </a:lnTo>
                      <a:lnTo>
                        <a:pt x="205" y="995"/>
                      </a:lnTo>
                      <a:lnTo>
                        <a:pt x="212" y="1000"/>
                      </a:lnTo>
                      <a:lnTo>
                        <a:pt x="214" y="1004"/>
                      </a:lnTo>
                      <a:lnTo>
                        <a:pt x="215" y="1009"/>
                      </a:lnTo>
                      <a:lnTo>
                        <a:pt x="217" y="1013"/>
                      </a:lnTo>
                      <a:lnTo>
                        <a:pt x="214" y="1023"/>
                      </a:lnTo>
                      <a:lnTo>
                        <a:pt x="208" y="1029"/>
                      </a:lnTo>
                      <a:lnTo>
                        <a:pt x="200" y="1032"/>
                      </a:lnTo>
                      <a:lnTo>
                        <a:pt x="190" y="1035"/>
                      </a:lnTo>
                      <a:lnTo>
                        <a:pt x="182" y="1036"/>
                      </a:lnTo>
                      <a:lnTo>
                        <a:pt x="171" y="1036"/>
                      </a:lnTo>
                      <a:lnTo>
                        <a:pt x="166" y="1036"/>
                      </a:lnTo>
                      <a:lnTo>
                        <a:pt x="160" y="1036"/>
                      </a:lnTo>
                      <a:lnTo>
                        <a:pt x="154" y="1035"/>
                      </a:lnTo>
                      <a:lnTo>
                        <a:pt x="150" y="1035"/>
                      </a:lnTo>
                      <a:lnTo>
                        <a:pt x="150" y="1086"/>
                      </a:lnTo>
                      <a:lnTo>
                        <a:pt x="154" y="1086"/>
                      </a:lnTo>
                      <a:lnTo>
                        <a:pt x="180" y="1084"/>
                      </a:lnTo>
                      <a:lnTo>
                        <a:pt x="197" y="1087"/>
                      </a:lnTo>
                      <a:lnTo>
                        <a:pt x="208" y="1090"/>
                      </a:lnTo>
                      <a:lnTo>
                        <a:pt x="215" y="1095"/>
                      </a:lnTo>
                      <a:lnTo>
                        <a:pt x="219" y="1101"/>
                      </a:lnTo>
                      <a:lnTo>
                        <a:pt x="220" y="1108"/>
                      </a:lnTo>
                      <a:lnTo>
                        <a:pt x="218" y="1118"/>
                      </a:lnTo>
                      <a:lnTo>
                        <a:pt x="211" y="1125"/>
                      </a:lnTo>
                      <a:lnTo>
                        <a:pt x="201" y="1131"/>
                      </a:lnTo>
                      <a:lnTo>
                        <a:pt x="189" y="1134"/>
                      </a:lnTo>
                      <a:lnTo>
                        <a:pt x="176" y="1135"/>
                      </a:lnTo>
                      <a:lnTo>
                        <a:pt x="151" y="1134"/>
                      </a:lnTo>
                      <a:lnTo>
                        <a:pt x="133" y="1130"/>
                      </a:lnTo>
                      <a:lnTo>
                        <a:pt x="119" y="1124"/>
                      </a:lnTo>
                      <a:lnTo>
                        <a:pt x="113" y="1121"/>
                      </a:lnTo>
                      <a:lnTo>
                        <a:pt x="109" y="1180"/>
                      </a:lnTo>
                      <a:lnTo>
                        <a:pt x="111" y="1181"/>
                      </a:lnTo>
                      <a:lnTo>
                        <a:pt x="131" y="1186"/>
                      </a:lnTo>
                      <a:lnTo>
                        <a:pt x="154" y="1189"/>
                      </a:lnTo>
                      <a:lnTo>
                        <a:pt x="183" y="1189"/>
                      </a:lnTo>
                      <a:lnTo>
                        <a:pt x="211" y="1188"/>
                      </a:lnTo>
                      <a:lnTo>
                        <a:pt x="235" y="1183"/>
                      </a:lnTo>
                      <a:lnTo>
                        <a:pt x="254" y="1175"/>
                      </a:lnTo>
                      <a:lnTo>
                        <a:pt x="270" y="1163"/>
                      </a:lnTo>
                      <a:lnTo>
                        <a:pt x="282" y="1148"/>
                      </a:lnTo>
                      <a:lnTo>
                        <a:pt x="289" y="1131"/>
                      </a:lnTo>
                      <a:lnTo>
                        <a:pt x="292" y="1112"/>
                      </a:lnTo>
                      <a:lnTo>
                        <a:pt x="289" y="1095"/>
                      </a:lnTo>
                      <a:lnTo>
                        <a:pt x="283" y="1081"/>
                      </a:lnTo>
                      <a:lnTo>
                        <a:pt x="273" y="1069"/>
                      </a:lnTo>
                      <a:lnTo>
                        <a:pt x="260" y="1060"/>
                      </a:lnTo>
                      <a:lnTo>
                        <a:pt x="253" y="1056"/>
                      </a:lnTo>
                      <a:lnTo>
                        <a:pt x="260" y="1053"/>
                      </a:lnTo>
                      <a:lnTo>
                        <a:pt x="272" y="1043"/>
                      </a:lnTo>
                      <a:lnTo>
                        <a:pt x="281" y="1032"/>
                      </a:lnTo>
                      <a:lnTo>
                        <a:pt x="286" y="1019"/>
                      </a:lnTo>
                      <a:lnTo>
                        <a:pt x="288" y="1004"/>
                      </a:lnTo>
                      <a:lnTo>
                        <a:pt x="284" y="984"/>
                      </a:lnTo>
                      <a:lnTo>
                        <a:pt x="276" y="967"/>
                      </a:lnTo>
                      <a:lnTo>
                        <a:pt x="263" y="953"/>
                      </a:lnTo>
                      <a:lnTo>
                        <a:pt x="243" y="943"/>
                      </a:lnTo>
                      <a:lnTo>
                        <a:pt x="219" y="937"/>
                      </a:lnTo>
                      <a:lnTo>
                        <a:pt x="190" y="934"/>
                      </a:lnTo>
                      <a:close/>
                      <a:moveTo>
                        <a:pt x="0" y="878"/>
                      </a:moveTo>
                      <a:lnTo>
                        <a:pt x="368" y="878"/>
                      </a:lnTo>
                      <a:lnTo>
                        <a:pt x="368" y="1240"/>
                      </a:lnTo>
                      <a:lnTo>
                        <a:pt x="0" y="1240"/>
                      </a:lnTo>
                      <a:lnTo>
                        <a:pt x="0" y="878"/>
                      </a:lnTo>
                      <a:close/>
                      <a:moveTo>
                        <a:pt x="179" y="498"/>
                      </a:moveTo>
                      <a:lnTo>
                        <a:pt x="156" y="499"/>
                      </a:lnTo>
                      <a:lnTo>
                        <a:pt x="132" y="504"/>
                      </a:lnTo>
                      <a:lnTo>
                        <a:pt x="107" y="512"/>
                      </a:lnTo>
                      <a:lnTo>
                        <a:pt x="104" y="514"/>
                      </a:lnTo>
                      <a:lnTo>
                        <a:pt x="107" y="572"/>
                      </a:lnTo>
                      <a:lnTo>
                        <a:pt x="113" y="569"/>
                      </a:lnTo>
                      <a:lnTo>
                        <a:pt x="130" y="561"/>
                      </a:lnTo>
                      <a:lnTo>
                        <a:pt x="151" y="556"/>
                      </a:lnTo>
                      <a:lnTo>
                        <a:pt x="173" y="554"/>
                      </a:lnTo>
                      <a:lnTo>
                        <a:pt x="185" y="555"/>
                      </a:lnTo>
                      <a:lnTo>
                        <a:pt x="195" y="560"/>
                      </a:lnTo>
                      <a:lnTo>
                        <a:pt x="201" y="568"/>
                      </a:lnTo>
                      <a:lnTo>
                        <a:pt x="202" y="579"/>
                      </a:lnTo>
                      <a:lnTo>
                        <a:pt x="200" y="592"/>
                      </a:lnTo>
                      <a:lnTo>
                        <a:pt x="192" y="605"/>
                      </a:lnTo>
                      <a:lnTo>
                        <a:pt x="180" y="621"/>
                      </a:lnTo>
                      <a:lnTo>
                        <a:pt x="166" y="637"/>
                      </a:lnTo>
                      <a:lnTo>
                        <a:pt x="149" y="654"/>
                      </a:lnTo>
                      <a:lnTo>
                        <a:pt x="130" y="670"/>
                      </a:lnTo>
                      <a:lnTo>
                        <a:pt x="110" y="687"/>
                      </a:lnTo>
                      <a:lnTo>
                        <a:pt x="98" y="695"/>
                      </a:lnTo>
                      <a:lnTo>
                        <a:pt x="98" y="748"/>
                      </a:lnTo>
                      <a:lnTo>
                        <a:pt x="278" y="748"/>
                      </a:lnTo>
                      <a:lnTo>
                        <a:pt x="278" y="695"/>
                      </a:lnTo>
                      <a:lnTo>
                        <a:pt x="202" y="695"/>
                      </a:lnTo>
                      <a:lnTo>
                        <a:pt x="192" y="695"/>
                      </a:lnTo>
                      <a:lnTo>
                        <a:pt x="200" y="688"/>
                      </a:lnTo>
                      <a:lnTo>
                        <a:pt x="226" y="664"/>
                      </a:lnTo>
                      <a:lnTo>
                        <a:pt x="247" y="638"/>
                      </a:lnTo>
                      <a:lnTo>
                        <a:pt x="263" y="615"/>
                      </a:lnTo>
                      <a:lnTo>
                        <a:pt x="271" y="593"/>
                      </a:lnTo>
                      <a:lnTo>
                        <a:pt x="275" y="572"/>
                      </a:lnTo>
                      <a:lnTo>
                        <a:pt x="271" y="550"/>
                      </a:lnTo>
                      <a:lnTo>
                        <a:pt x="263" y="532"/>
                      </a:lnTo>
                      <a:lnTo>
                        <a:pt x="249" y="517"/>
                      </a:lnTo>
                      <a:lnTo>
                        <a:pt x="230" y="506"/>
                      </a:lnTo>
                      <a:lnTo>
                        <a:pt x="207" y="500"/>
                      </a:lnTo>
                      <a:lnTo>
                        <a:pt x="179" y="498"/>
                      </a:lnTo>
                      <a:close/>
                      <a:moveTo>
                        <a:pt x="0" y="439"/>
                      </a:moveTo>
                      <a:lnTo>
                        <a:pt x="368" y="439"/>
                      </a:lnTo>
                      <a:lnTo>
                        <a:pt x="368" y="813"/>
                      </a:lnTo>
                      <a:lnTo>
                        <a:pt x="0" y="813"/>
                      </a:lnTo>
                      <a:lnTo>
                        <a:pt x="0" y="439"/>
                      </a:lnTo>
                      <a:close/>
                      <a:moveTo>
                        <a:pt x="168" y="63"/>
                      </a:moveTo>
                      <a:lnTo>
                        <a:pt x="81" y="118"/>
                      </a:lnTo>
                      <a:lnTo>
                        <a:pt x="115" y="169"/>
                      </a:lnTo>
                      <a:lnTo>
                        <a:pt x="156" y="139"/>
                      </a:lnTo>
                      <a:lnTo>
                        <a:pt x="156" y="310"/>
                      </a:lnTo>
                      <a:lnTo>
                        <a:pt x="229" y="310"/>
                      </a:lnTo>
                      <a:lnTo>
                        <a:pt x="229" y="63"/>
                      </a:lnTo>
                      <a:lnTo>
                        <a:pt x="168" y="63"/>
                      </a:lnTo>
                      <a:close/>
                      <a:moveTo>
                        <a:pt x="0" y="0"/>
                      </a:moveTo>
                      <a:lnTo>
                        <a:pt x="368" y="0"/>
                      </a:lnTo>
                      <a:lnTo>
                        <a:pt x="368" y="373"/>
                      </a:lnTo>
                      <a:lnTo>
                        <a:pt x="0" y="373"/>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nvGrpSpPr>
              <p:cNvPr id="152" name="Group 151"/>
              <p:cNvGrpSpPr/>
              <p:nvPr/>
            </p:nvGrpSpPr>
            <p:grpSpPr>
              <a:xfrm>
                <a:off x="5416094" y="5106990"/>
                <a:ext cx="569402" cy="453947"/>
                <a:chOff x="6474982" y="5524609"/>
                <a:chExt cx="569402" cy="453947"/>
              </a:xfrm>
            </p:grpSpPr>
            <p:sp>
              <p:nvSpPr>
                <p:cNvPr id="153" name="Freeform 18"/>
                <p:cNvSpPr>
                  <a:spLocks noEditPoints="1"/>
                </p:cNvSpPr>
                <p:nvPr/>
              </p:nvSpPr>
              <p:spPr bwMode="auto">
                <a:xfrm>
                  <a:off x="6474982" y="5524609"/>
                  <a:ext cx="569402" cy="453947"/>
                </a:xfrm>
                <a:custGeom>
                  <a:avLst/>
                  <a:gdLst>
                    <a:gd name="T0" fmla="*/ 1549 w 2172"/>
                    <a:gd name="T1" fmla="*/ 1119 h 1732"/>
                    <a:gd name="T2" fmla="*/ 1917 w 2172"/>
                    <a:gd name="T3" fmla="*/ 1119 h 1732"/>
                    <a:gd name="T4" fmla="*/ 1917 w 2172"/>
                    <a:gd name="T5" fmla="*/ 1481 h 1732"/>
                    <a:gd name="T6" fmla="*/ 1549 w 2172"/>
                    <a:gd name="T7" fmla="*/ 1481 h 1732"/>
                    <a:gd name="T8" fmla="*/ 1549 w 2172"/>
                    <a:gd name="T9" fmla="*/ 1119 h 1732"/>
                    <a:gd name="T10" fmla="*/ 1117 w 2172"/>
                    <a:gd name="T11" fmla="*/ 1119 h 1732"/>
                    <a:gd name="T12" fmla="*/ 1485 w 2172"/>
                    <a:gd name="T13" fmla="*/ 1119 h 1732"/>
                    <a:gd name="T14" fmla="*/ 1485 w 2172"/>
                    <a:gd name="T15" fmla="*/ 1481 h 1732"/>
                    <a:gd name="T16" fmla="*/ 1117 w 2172"/>
                    <a:gd name="T17" fmla="*/ 1481 h 1732"/>
                    <a:gd name="T18" fmla="*/ 1117 w 2172"/>
                    <a:gd name="T19" fmla="*/ 1119 h 1732"/>
                    <a:gd name="T20" fmla="*/ 686 w 2172"/>
                    <a:gd name="T21" fmla="*/ 1119 h 1732"/>
                    <a:gd name="T22" fmla="*/ 1053 w 2172"/>
                    <a:gd name="T23" fmla="*/ 1119 h 1732"/>
                    <a:gd name="T24" fmla="*/ 1053 w 2172"/>
                    <a:gd name="T25" fmla="*/ 1481 h 1732"/>
                    <a:gd name="T26" fmla="*/ 686 w 2172"/>
                    <a:gd name="T27" fmla="*/ 1481 h 1732"/>
                    <a:gd name="T28" fmla="*/ 686 w 2172"/>
                    <a:gd name="T29" fmla="*/ 1119 h 1732"/>
                    <a:gd name="T30" fmla="*/ 1549 w 2172"/>
                    <a:gd name="T31" fmla="*/ 680 h 1732"/>
                    <a:gd name="T32" fmla="*/ 1917 w 2172"/>
                    <a:gd name="T33" fmla="*/ 680 h 1732"/>
                    <a:gd name="T34" fmla="*/ 1917 w 2172"/>
                    <a:gd name="T35" fmla="*/ 1054 h 1732"/>
                    <a:gd name="T36" fmla="*/ 1549 w 2172"/>
                    <a:gd name="T37" fmla="*/ 1054 h 1732"/>
                    <a:gd name="T38" fmla="*/ 1549 w 2172"/>
                    <a:gd name="T39" fmla="*/ 680 h 1732"/>
                    <a:gd name="T40" fmla="*/ 1117 w 2172"/>
                    <a:gd name="T41" fmla="*/ 680 h 1732"/>
                    <a:gd name="T42" fmla="*/ 1485 w 2172"/>
                    <a:gd name="T43" fmla="*/ 680 h 1732"/>
                    <a:gd name="T44" fmla="*/ 1485 w 2172"/>
                    <a:gd name="T45" fmla="*/ 1054 h 1732"/>
                    <a:gd name="T46" fmla="*/ 1117 w 2172"/>
                    <a:gd name="T47" fmla="*/ 1054 h 1732"/>
                    <a:gd name="T48" fmla="*/ 1117 w 2172"/>
                    <a:gd name="T49" fmla="*/ 680 h 1732"/>
                    <a:gd name="T50" fmla="*/ 686 w 2172"/>
                    <a:gd name="T51" fmla="*/ 680 h 1732"/>
                    <a:gd name="T52" fmla="*/ 1053 w 2172"/>
                    <a:gd name="T53" fmla="*/ 680 h 1732"/>
                    <a:gd name="T54" fmla="*/ 1053 w 2172"/>
                    <a:gd name="T55" fmla="*/ 1054 h 1732"/>
                    <a:gd name="T56" fmla="*/ 686 w 2172"/>
                    <a:gd name="T57" fmla="*/ 1054 h 1732"/>
                    <a:gd name="T58" fmla="*/ 686 w 2172"/>
                    <a:gd name="T59" fmla="*/ 680 h 1732"/>
                    <a:gd name="T60" fmla="*/ 1549 w 2172"/>
                    <a:gd name="T61" fmla="*/ 241 h 1732"/>
                    <a:gd name="T62" fmla="*/ 1917 w 2172"/>
                    <a:gd name="T63" fmla="*/ 241 h 1732"/>
                    <a:gd name="T64" fmla="*/ 1917 w 2172"/>
                    <a:gd name="T65" fmla="*/ 614 h 1732"/>
                    <a:gd name="T66" fmla="*/ 1549 w 2172"/>
                    <a:gd name="T67" fmla="*/ 614 h 1732"/>
                    <a:gd name="T68" fmla="*/ 1549 w 2172"/>
                    <a:gd name="T69" fmla="*/ 241 h 1732"/>
                    <a:gd name="T70" fmla="*/ 1117 w 2172"/>
                    <a:gd name="T71" fmla="*/ 241 h 1732"/>
                    <a:gd name="T72" fmla="*/ 1485 w 2172"/>
                    <a:gd name="T73" fmla="*/ 241 h 1732"/>
                    <a:gd name="T74" fmla="*/ 1485 w 2172"/>
                    <a:gd name="T75" fmla="*/ 614 h 1732"/>
                    <a:gd name="T76" fmla="*/ 1117 w 2172"/>
                    <a:gd name="T77" fmla="*/ 614 h 1732"/>
                    <a:gd name="T78" fmla="*/ 1117 w 2172"/>
                    <a:gd name="T79" fmla="*/ 241 h 1732"/>
                    <a:gd name="T80" fmla="*/ 686 w 2172"/>
                    <a:gd name="T81" fmla="*/ 241 h 1732"/>
                    <a:gd name="T82" fmla="*/ 1053 w 2172"/>
                    <a:gd name="T83" fmla="*/ 241 h 1732"/>
                    <a:gd name="T84" fmla="*/ 1053 w 2172"/>
                    <a:gd name="T85" fmla="*/ 614 h 1732"/>
                    <a:gd name="T86" fmla="*/ 686 w 2172"/>
                    <a:gd name="T87" fmla="*/ 614 h 1732"/>
                    <a:gd name="T88" fmla="*/ 686 w 2172"/>
                    <a:gd name="T89" fmla="*/ 241 h 1732"/>
                    <a:gd name="T90" fmla="*/ 141 w 2172"/>
                    <a:gd name="T91" fmla="*/ 136 h 1732"/>
                    <a:gd name="T92" fmla="*/ 141 w 2172"/>
                    <a:gd name="T93" fmla="*/ 1586 h 1732"/>
                    <a:gd name="T94" fmla="*/ 2032 w 2172"/>
                    <a:gd name="T95" fmla="*/ 1586 h 1732"/>
                    <a:gd name="T96" fmla="*/ 2032 w 2172"/>
                    <a:gd name="T97" fmla="*/ 136 h 1732"/>
                    <a:gd name="T98" fmla="*/ 141 w 2172"/>
                    <a:gd name="T99" fmla="*/ 136 h 1732"/>
                    <a:gd name="T100" fmla="*/ 0 w 2172"/>
                    <a:gd name="T101" fmla="*/ 0 h 1732"/>
                    <a:gd name="T102" fmla="*/ 2172 w 2172"/>
                    <a:gd name="T103" fmla="*/ 0 h 1732"/>
                    <a:gd name="T104" fmla="*/ 2172 w 2172"/>
                    <a:gd name="T105" fmla="*/ 1732 h 1732"/>
                    <a:gd name="T106" fmla="*/ 0 w 2172"/>
                    <a:gd name="T107" fmla="*/ 1732 h 1732"/>
                    <a:gd name="T108" fmla="*/ 0 w 2172"/>
                    <a:gd name="T109" fmla="*/ 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72" h="1732">
                      <a:moveTo>
                        <a:pt x="1549" y="1119"/>
                      </a:moveTo>
                      <a:lnTo>
                        <a:pt x="1917" y="1119"/>
                      </a:lnTo>
                      <a:lnTo>
                        <a:pt x="1917" y="1481"/>
                      </a:lnTo>
                      <a:lnTo>
                        <a:pt x="1549" y="1481"/>
                      </a:lnTo>
                      <a:lnTo>
                        <a:pt x="1549" y="1119"/>
                      </a:lnTo>
                      <a:close/>
                      <a:moveTo>
                        <a:pt x="1117" y="1119"/>
                      </a:moveTo>
                      <a:lnTo>
                        <a:pt x="1485" y="1119"/>
                      </a:lnTo>
                      <a:lnTo>
                        <a:pt x="1485" y="1481"/>
                      </a:lnTo>
                      <a:lnTo>
                        <a:pt x="1117" y="1481"/>
                      </a:lnTo>
                      <a:lnTo>
                        <a:pt x="1117" y="1119"/>
                      </a:lnTo>
                      <a:close/>
                      <a:moveTo>
                        <a:pt x="686" y="1119"/>
                      </a:moveTo>
                      <a:lnTo>
                        <a:pt x="1053" y="1119"/>
                      </a:lnTo>
                      <a:lnTo>
                        <a:pt x="1053" y="1481"/>
                      </a:lnTo>
                      <a:lnTo>
                        <a:pt x="686" y="1481"/>
                      </a:lnTo>
                      <a:lnTo>
                        <a:pt x="686" y="1119"/>
                      </a:lnTo>
                      <a:close/>
                      <a:moveTo>
                        <a:pt x="1549" y="680"/>
                      </a:moveTo>
                      <a:lnTo>
                        <a:pt x="1917" y="680"/>
                      </a:lnTo>
                      <a:lnTo>
                        <a:pt x="1917" y="1054"/>
                      </a:lnTo>
                      <a:lnTo>
                        <a:pt x="1549" y="1054"/>
                      </a:lnTo>
                      <a:lnTo>
                        <a:pt x="1549" y="680"/>
                      </a:lnTo>
                      <a:close/>
                      <a:moveTo>
                        <a:pt x="1117" y="680"/>
                      </a:moveTo>
                      <a:lnTo>
                        <a:pt x="1485" y="680"/>
                      </a:lnTo>
                      <a:lnTo>
                        <a:pt x="1485" y="1054"/>
                      </a:lnTo>
                      <a:lnTo>
                        <a:pt x="1117" y="1054"/>
                      </a:lnTo>
                      <a:lnTo>
                        <a:pt x="1117" y="680"/>
                      </a:lnTo>
                      <a:close/>
                      <a:moveTo>
                        <a:pt x="686" y="680"/>
                      </a:moveTo>
                      <a:lnTo>
                        <a:pt x="1053" y="680"/>
                      </a:lnTo>
                      <a:lnTo>
                        <a:pt x="1053" y="1054"/>
                      </a:lnTo>
                      <a:lnTo>
                        <a:pt x="686" y="1054"/>
                      </a:lnTo>
                      <a:lnTo>
                        <a:pt x="686" y="680"/>
                      </a:lnTo>
                      <a:close/>
                      <a:moveTo>
                        <a:pt x="1549" y="241"/>
                      </a:moveTo>
                      <a:lnTo>
                        <a:pt x="1917" y="241"/>
                      </a:lnTo>
                      <a:lnTo>
                        <a:pt x="1917" y="614"/>
                      </a:lnTo>
                      <a:lnTo>
                        <a:pt x="1549" y="614"/>
                      </a:lnTo>
                      <a:lnTo>
                        <a:pt x="1549" y="241"/>
                      </a:lnTo>
                      <a:close/>
                      <a:moveTo>
                        <a:pt x="1117" y="241"/>
                      </a:moveTo>
                      <a:lnTo>
                        <a:pt x="1485" y="241"/>
                      </a:lnTo>
                      <a:lnTo>
                        <a:pt x="1485" y="614"/>
                      </a:lnTo>
                      <a:lnTo>
                        <a:pt x="1117" y="614"/>
                      </a:lnTo>
                      <a:lnTo>
                        <a:pt x="1117" y="241"/>
                      </a:lnTo>
                      <a:close/>
                      <a:moveTo>
                        <a:pt x="686" y="241"/>
                      </a:moveTo>
                      <a:lnTo>
                        <a:pt x="1053" y="241"/>
                      </a:lnTo>
                      <a:lnTo>
                        <a:pt x="1053" y="614"/>
                      </a:lnTo>
                      <a:lnTo>
                        <a:pt x="686" y="614"/>
                      </a:lnTo>
                      <a:lnTo>
                        <a:pt x="686" y="241"/>
                      </a:lnTo>
                      <a:close/>
                      <a:moveTo>
                        <a:pt x="141" y="136"/>
                      </a:moveTo>
                      <a:lnTo>
                        <a:pt x="141" y="1586"/>
                      </a:lnTo>
                      <a:lnTo>
                        <a:pt x="2032" y="1586"/>
                      </a:lnTo>
                      <a:lnTo>
                        <a:pt x="2032" y="136"/>
                      </a:lnTo>
                      <a:lnTo>
                        <a:pt x="141" y="136"/>
                      </a:lnTo>
                      <a:close/>
                      <a:moveTo>
                        <a:pt x="0" y="0"/>
                      </a:moveTo>
                      <a:lnTo>
                        <a:pt x="2172" y="0"/>
                      </a:lnTo>
                      <a:lnTo>
                        <a:pt x="2172" y="1732"/>
                      </a:lnTo>
                      <a:lnTo>
                        <a:pt x="0" y="173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54" name="Freeform 19"/>
                <p:cNvSpPr>
                  <a:spLocks noEditPoints="1"/>
                </p:cNvSpPr>
                <p:nvPr/>
              </p:nvSpPr>
              <p:spPr bwMode="auto">
                <a:xfrm>
                  <a:off x="6541893" y="5587584"/>
                  <a:ext cx="95775" cy="325372"/>
                </a:xfrm>
                <a:custGeom>
                  <a:avLst/>
                  <a:gdLst>
                    <a:gd name="T0" fmla="*/ 143 w 368"/>
                    <a:gd name="T1" fmla="*/ 939 h 1240"/>
                    <a:gd name="T2" fmla="*/ 120 w 368"/>
                    <a:gd name="T3" fmla="*/ 1002 h 1240"/>
                    <a:gd name="T4" fmla="*/ 159 w 368"/>
                    <a:gd name="T5" fmla="*/ 991 h 1240"/>
                    <a:gd name="T6" fmla="*/ 205 w 368"/>
                    <a:gd name="T7" fmla="*/ 995 h 1240"/>
                    <a:gd name="T8" fmla="*/ 215 w 368"/>
                    <a:gd name="T9" fmla="*/ 1009 h 1240"/>
                    <a:gd name="T10" fmla="*/ 208 w 368"/>
                    <a:gd name="T11" fmla="*/ 1029 h 1240"/>
                    <a:gd name="T12" fmla="*/ 182 w 368"/>
                    <a:gd name="T13" fmla="*/ 1036 h 1240"/>
                    <a:gd name="T14" fmla="*/ 160 w 368"/>
                    <a:gd name="T15" fmla="*/ 1036 h 1240"/>
                    <a:gd name="T16" fmla="*/ 150 w 368"/>
                    <a:gd name="T17" fmla="*/ 1086 h 1240"/>
                    <a:gd name="T18" fmla="*/ 197 w 368"/>
                    <a:gd name="T19" fmla="*/ 1087 h 1240"/>
                    <a:gd name="T20" fmla="*/ 219 w 368"/>
                    <a:gd name="T21" fmla="*/ 1101 h 1240"/>
                    <a:gd name="T22" fmla="*/ 211 w 368"/>
                    <a:gd name="T23" fmla="*/ 1125 h 1240"/>
                    <a:gd name="T24" fmla="*/ 176 w 368"/>
                    <a:gd name="T25" fmla="*/ 1135 h 1240"/>
                    <a:gd name="T26" fmla="*/ 119 w 368"/>
                    <a:gd name="T27" fmla="*/ 1124 h 1240"/>
                    <a:gd name="T28" fmla="*/ 111 w 368"/>
                    <a:gd name="T29" fmla="*/ 1181 h 1240"/>
                    <a:gd name="T30" fmla="*/ 183 w 368"/>
                    <a:gd name="T31" fmla="*/ 1189 h 1240"/>
                    <a:gd name="T32" fmla="*/ 254 w 368"/>
                    <a:gd name="T33" fmla="*/ 1175 h 1240"/>
                    <a:gd name="T34" fmla="*/ 289 w 368"/>
                    <a:gd name="T35" fmla="*/ 1131 h 1240"/>
                    <a:gd name="T36" fmla="*/ 283 w 368"/>
                    <a:gd name="T37" fmla="*/ 1081 h 1240"/>
                    <a:gd name="T38" fmla="*/ 253 w 368"/>
                    <a:gd name="T39" fmla="*/ 1056 h 1240"/>
                    <a:gd name="T40" fmla="*/ 281 w 368"/>
                    <a:gd name="T41" fmla="*/ 1032 h 1240"/>
                    <a:gd name="T42" fmla="*/ 284 w 368"/>
                    <a:gd name="T43" fmla="*/ 984 h 1240"/>
                    <a:gd name="T44" fmla="*/ 243 w 368"/>
                    <a:gd name="T45" fmla="*/ 943 h 1240"/>
                    <a:gd name="T46" fmla="*/ 0 w 368"/>
                    <a:gd name="T47" fmla="*/ 878 h 1240"/>
                    <a:gd name="T48" fmla="*/ 0 w 368"/>
                    <a:gd name="T49" fmla="*/ 1240 h 1240"/>
                    <a:gd name="T50" fmla="*/ 156 w 368"/>
                    <a:gd name="T51" fmla="*/ 499 h 1240"/>
                    <a:gd name="T52" fmla="*/ 104 w 368"/>
                    <a:gd name="T53" fmla="*/ 514 h 1240"/>
                    <a:gd name="T54" fmla="*/ 130 w 368"/>
                    <a:gd name="T55" fmla="*/ 561 h 1240"/>
                    <a:gd name="T56" fmla="*/ 185 w 368"/>
                    <a:gd name="T57" fmla="*/ 555 h 1240"/>
                    <a:gd name="T58" fmla="*/ 202 w 368"/>
                    <a:gd name="T59" fmla="*/ 579 h 1240"/>
                    <a:gd name="T60" fmla="*/ 180 w 368"/>
                    <a:gd name="T61" fmla="*/ 621 h 1240"/>
                    <a:gd name="T62" fmla="*/ 130 w 368"/>
                    <a:gd name="T63" fmla="*/ 670 h 1240"/>
                    <a:gd name="T64" fmla="*/ 98 w 368"/>
                    <a:gd name="T65" fmla="*/ 748 h 1240"/>
                    <a:gd name="T66" fmla="*/ 202 w 368"/>
                    <a:gd name="T67" fmla="*/ 695 h 1240"/>
                    <a:gd name="T68" fmla="*/ 226 w 368"/>
                    <a:gd name="T69" fmla="*/ 664 h 1240"/>
                    <a:gd name="T70" fmla="*/ 271 w 368"/>
                    <a:gd name="T71" fmla="*/ 593 h 1240"/>
                    <a:gd name="T72" fmla="*/ 263 w 368"/>
                    <a:gd name="T73" fmla="*/ 532 h 1240"/>
                    <a:gd name="T74" fmla="*/ 207 w 368"/>
                    <a:gd name="T75" fmla="*/ 500 h 1240"/>
                    <a:gd name="T76" fmla="*/ 368 w 368"/>
                    <a:gd name="T77" fmla="*/ 439 h 1240"/>
                    <a:gd name="T78" fmla="*/ 0 w 368"/>
                    <a:gd name="T79" fmla="*/ 439 h 1240"/>
                    <a:gd name="T80" fmla="*/ 115 w 368"/>
                    <a:gd name="T81" fmla="*/ 169 h 1240"/>
                    <a:gd name="T82" fmla="*/ 229 w 368"/>
                    <a:gd name="T83" fmla="*/ 310 h 1240"/>
                    <a:gd name="T84" fmla="*/ 0 w 368"/>
                    <a:gd name="T85" fmla="*/ 0 h 1240"/>
                    <a:gd name="T86" fmla="*/ 0 w 368"/>
                    <a:gd name="T87" fmla="*/ 37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8" h="1240">
                      <a:moveTo>
                        <a:pt x="190" y="934"/>
                      </a:moveTo>
                      <a:lnTo>
                        <a:pt x="166" y="936"/>
                      </a:lnTo>
                      <a:lnTo>
                        <a:pt x="143" y="939"/>
                      </a:lnTo>
                      <a:lnTo>
                        <a:pt x="120" y="945"/>
                      </a:lnTo>
                      <a:lnTo>
                        <a:pt x="116" y="946"/>
                      </a:lnTo>
                      <a:lnTo>
                        <a:pt x="120" y="1002"/>
                      </a:lnTo>
                      <a:lnTo>
                        <a:pt x="125" y="1000"/>
                      </a:lnTo>
                      <a:lnTo>
                        <a:pt x="140" y="995"/>
                      </a:lnTo>
                      <a:lnTo>
                        <a:pt x="159" y="991"/>
                      </a:lnTo>
                      <a:lnTo>
                        <a:pt x="179" y="990"/>
                      </a:lnTo>
                      <a:lnTo>
                        <a:pt x="195" y="991"/>
                      </a:lnTo>
                      <a:lnTo>
                        <a:pt x="205" y="995"/>
                      </a:lnTo>
                      <a:lnTo>
                        <a:pt x="212" y="1000"/>
                      </a:lnTo>
                      <a:lnTo>
                        <a:pt x="214" y="1004"/>
                      </a:lnTo>
                      <a:lnTo>
                        <a:pt x="215" y="1009"/>
                      </a:lnTo>
                      <a:lnTo>
                        <a:pt x="217" y="1013"/>
                      </a:lnTo>
                      <a:lnTo>
                        <a:pt x="214" y="1023"/>
                      </a:lnTo>
                      <a:lnTo>
                        <a:pt x="208" y="1029"/>
                      </a:lnTo>
                      <a:lnTo>
                        <a:pt x="200" y="1032"/>
                      </a:lnTo>
                      <a:lnTo>
                        <a:pt x="190" y="1035"/>
                      </a:lnTo>
                      <a:lnTo>
                        <a:pt x="182" y="1036"/>
                      </a:lnTo>
                      <a:lnTo>
                        <a:pt x="171" y="1036"/>
                      </a:lnTo>
                      <a:lnTo>
                        <a:pt x="166" y="1036"/>
                      </a:lnTo>
                      <a:lnTo>
                        <a:pt x="160" y="1036"/>
                      </a:lnTo>
                      <a:lnTo>
                        <a:pt x="154" y="1035"/>
                      </a:lnTo>
                      <a:lnTo>
                        <a:pt x="150" y="1035"/>
                      </a:lnTo>
                      <a:lnTo>
                        <a:pt x="150" y="1086"/>
                      </a:lnTo>
                      <a:lnTo>
                        <a:pt x="154" y="1086"/>
                      </a:lnTo>
                      <a:lnTo>
                        <a:pt x="180" y="1084"/>
                      </a:lnTo>
                      <a:lnTo>
                        <a:pt x="197" y="1087"/>
                      </a:lnTo>
                      <a:lnTo>
                        <a:pt x="208" y="1090"/>
                      </a:lnTo>
                      <a:lnTo>
                        <a:pt x="215" y="1095"/>
                      </a:lnTo>
                      <a:lnTo>
                        <a:pt x="219" y="1101"/>
                      </a:lnTo>
                      <a:lnTo>
                        <a:pt x="220" y="1108"/>
                      </a:lnTo>
                      <a:lnTo>
                        <a:pt x="218" y="1118"/>
                      </a:lnTo>
                      <a:lnTo>
                        <a:pt x="211" y="1125"/>
                      </a:lnTo>
                      <a:lnTo>
                        <a:pt x="201" y="1131"/>
                      </a:lnTo>
                      <a:lnTo>
                        <a:pt x="189" y="1134"/>
                      </a:lnTo>
                      <a:lnTo>
                        <a:pt x="176" y="1135"/>
                      </a:lnTo>
                      <a:lnTo>
                        <a:pt x="151" y="1134"/>
                      </a:lnTo>
                      <a:lnTo>
                        <a:pt x="133" y="1130"/>
                      </a:lnTo>
                      <a:lnTo>
                        <a:pt x="119" y="1124"/>
                      </a:lnTo>
                      <a:lnTo>
                        <a:pt x="113" y="1121"/>
                      </a:lnTo>
                      <a:lnTo>
                        <a:pt x="109" y="1180"/>
                      </a:lnTo>
                      <a:lnTo>
                        <a:pt x="111" y="1181"/>
                      </a:lnTo>
                      <a:lnTo>
                        <a:pt x="131" y="1186"/>
                      </a:lnTo>
                      <a:lnTo>
                        <a:pt x="154" y="1189"/>
                      </a:lnTo>
                      <a:lnTo>
                        <a:pt x="183" y="1189"/>
                      </a:lnTo>
                      <a:lnTo>
                        <a:pt x="211" y="1188"/>
                      </a:lnTo>
                      <a:lnTo>
                        <a:pt x="235" y="1183"/>
                      </a:lnTo>
                      <a:lnTo>
                        <a:pt x="254" y="1175"/>
                      </a:lnTo>
                      <a:lnTo>
                        <a:pt x="270" y="1163"/>
                      </a:lnTo>
                      <a:lnTo>
                        <a:pt x="282" y="1148"/>
                      </a:lnTo>
                      <a:lnTo>
                        <a:pt x="289" y="1131"/>
                      </a:lnTo>
                      <a:lnTo>
                        <a:pt x="292" y="1112"/>
                      </a:lnTo>
                      <a:lnTo>
                        <a:pt x="289" y="1095"/>
                      </a:lnTo>
                      <a:lnTo>
                        <a:pt x="283" y="1081"/>
                      </a:lnTo>
                      <a:lnTo>
                        <a:pt x="273" y="1069"/>
                      </a:lnTo>
                      <a:lnTo>
                        <a:pt x="260" y="1060"/>
                      </a:lnTo>
                      <a:lnTo>
                        <a:pt x="253" y="1056"/>
                      </a:lnTo>
                      <a:lnTo>
                        <a:pt x="260" y="1053"/>
                      </a:lnTo>
                      <a:lnTo>
                        <a:pt x="272" y="1043"/>
                      </a:lnTo>
                      <a:lnTo>
                        <a:pt x="281" y="1032"/>
                      </a:lnTo>
                      <a:lnTo>
                        <a:pt x="286" y="1019"/>
                      </a:lnTo>
                      <a:lnTo>
                        <a:pt x="288" y="1004"/>
                      </a:lnTo>
                      <a:lnTo>
                        <a:pt x="284" y="984"/>
                      </a:lnTo>
                      <a:lnTo>
                        <a:pt x="276" y="967"/>
                      </a:lnTo>
                      <a:lnTo>
                        <a:pt x="263" y="953"/>
                      </a:lnTo>
                      <a:lnTo>
                        <a:pt x="243" y="943"/>
                      </a:lnTo>
                      <a:lnTo>
                        <a:pt x="219" y="937"/>
                      </a:lnTo>
                      <a:lnTo>
                        <a:pt x="190" y="934"/>
                      </a:lnTo>
                      <a:close/>
                      <a:moveTo>
                        <a:pt x="0" y="878"/>
                      </a:moveTo>
                      <a:lnTo>
                        <a:pt x="368" y="878"/>
                      </a:lnTo>
                      <a:lnTo>
                        <a:pt x="368" y="1240"/>
                      </a:lnTo>
                      <a:lnTo>
                        <a:pt x="0" y="1240"/>
                      </a:lnTo>
                      <a:lnTo>
                        <a:pt x="0" y="878"/>
                      </a:lnTo>
                      <a:close/>
                      <a:moveTo>
                        <a:pt x="179" y="498"/>
                      </a:moveTo>
                      <a:lnTo>
                        <a:pt x="156" y="499"/>
                      </a:lnTo>
                      <a:lnTo>
                        <a:pt x="132" y="504"/>
                      </a:lnTo>
                      <a:lnTo>
                        <a:pt x="107" y="512"/>
                      </a:lnTo>
                      <a:lnTo>
                        <a:pt x="104" y="514"/>
                      </a:lnTo>
                      <a:lnTo>
                        <a:pt x="107" y="572"/>
                      </a:lnTo>
                      <a:lnTo>
                        <a:pt x="113" y="569"/>
                      </a:lnTo>
                      <a:lnTo>
                        <a:pt x="130" y="561"/>
                      </a:lnTo>
                      <a:lnTo>
                        <a:pt x="151" y="556"/>
                      </a:lnTo>
                      <a:lnTo>
                        <a:pt x="173" y="554"/>
                      </a:lnTo>
                      <a:lnTo>
                        <a:pt x="185" y="555"/>
                      </a:lnTo>
                      <a:lnTo>
                        <a:pt x="195" y="560"/>
                      </a:lnTo>
                      <a:lnTo>
                        <a:pt x="201" y="568"/>
                      </a:lnTo>
                      <a:lnTo>
                        <a:pt x="202" y="579"/>
                      </a:lnTo>
                      <a:lnTo>
                        <a:pt x="200" y="592"/>
                      </a:lnTo>
                      <a:lnTo>
                        <a:pt x="192" y="605"/>
                      </a:lnTo>
                      <a:lnTo>
                        <a:pt x="180" y="621"/>
                      </a:lnTo>
                      <a:lnTo>
                        <a:pt x="166" y="637"/>
                      </a:lnTo>
                      <a:lnTo>
                        <a:pt x="149" y="654"/>
                      </a:lnTo>
                      <a:lnTo>
                        <a:pt x="130" y="670"/>
                      </a:lnTo>
                      <a:lnTo>
                        <a:pt x="110" y="687"/>
                      </a:lnTo>
                      <a:lnTo>
                        <a:pt x="98" y="695"/>
                      </a:lnTo>
                      <a:lnTo>
                        <a:pt x="98" y="748"/>
                      </a:lnTo>
                      <a:lnTo>
                        <a:pt x="278" y="748"/>
                      </a:lnTo>
                      <a:lnTo>
                        <a:pt x="278" y="695"/>
                      </a:lnTo>
                      <a:lnTo>
                        <a:pt x="202" y="695"/>
                      </a:lnTo>
                      <a:lnTo>
                        <a:pt x="192" y="695"/>
                      </a:lnTo>
                      <a:lnTo>
                        <a:pt x="200" y="688"/>
                      </a:lnTo>
                      <a:lnTo>
                        <a:pt x="226" y="664"/>
                      </a:lnTo>
                      <a:lnTo>
                        <a:pt x="247" y="638"/>
                      </a:lnTo>
                      <a:lnTo>
                        <a:pt x="263" y="615"/>
                      </a:lnTo>
                      <a:lnTo>
                        <a:pt x="271" y="593"/>
                      </a:lnTo>
                      <a:lnTo>
                        <a:pt x="275" y="572"/>
                      </a:lnTo>
                      <a:lnTo>
                        <a:pt x="271" y="550"/>
                      </a:lnTo>
                      <a:lnTo>
                        <a:pt x="263" y="532"/>
                      </a:lnTo>
                      <a:lnTo>
                        <a:pt x="249" y="517"/>
                      </a:lnTo>
                      <a:lnTo>
                        <a:pt x="230" y="506"/>
                      </a:lnTo>
                      <a:lnTo>
                        <a:pt x="207" y="500"/>
                      </a:lnTo>
                      <a:lnTo>
                        <a:pt x="179" y="498"/>
                      </a:lnTo>
                      <a:close/>
                      <a:moveTo>
                        <a:pt x="0" y="439"/>
                      </a:moveTo>
                      <a:lnTo>
                        <a:pt x="368" y="439"/>
                      </a:lnTo>
                      <a:lnTo>
                        <a:pt x="368" y="813"/>
                      </a:lnTo>
                      <a:lnTo>
                        <a:pt x="0" y="813"/>
                      </a:lnTo>
                      <a:lnTo>
                        <a:pt x="0" y="439"/>
                      </a:lnTo>
                      <a:close/>
                      <a:moveTo>
                        <a:pt x="168" y="63"/>
                      </a:moveTo>
                      <a:lnTo>
                        <a:pt x="81" y="118"/>
                      </a:lnTo>
                      <a:lnTo>
                        <a:pt x="115" y="169"/>
                      </a:lnTo>
                      <a:lnTo>
                        <a:pt x="156" y="139"/>
                      </a:lnTo>
                      <a:lnTo>
                        <a:pt x="156" y="310"/>
                      </a:lnTo>
                      <a:lnTo>
                        <a:pt x="229" y="310"/>
                      </a:lnTo>
                      <a:lnTo>
                        <a:pt x="229" y="63"/>
                      </a:lnTo>
                      <a:lnTo>
                        <a:pt x="168" y="63"/>
                      </a:lnTo>
                      <a:close/>
                      <a:moveTo>
                        <a:pt x="0" y="0"/>
                      </a:moveTo>
                      <a:lnTo>
                        <a:pt x="368" y="0"/>
                      </a:lnTo>
                      <a:lnTo>
                        <a:pt x="368" y="373"/>
                      </a:lnTo>
                      <a:lnTo>
                        <a:pt x="0" y="373"/>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grpSp>
          <p:nvGrpSpPr>
            <p:cNvPr id="141" name="Group 12"/>
            <p:cNvGrpSpPr>
              <a:grpSpLocks noChangeAspect="1"/>
            </p:cNvGrpSpPr>
            <p:nvPr/>
          </p:nvGrpSpPr>
          <p:grpSpPr bwMode="auto">
            <a:xfrm>
              <a:off x="3602666" y="4491616"/>
              <a:ext cx="731520" cy="471090"/>
              <a:chOff x="1350" y="2326"/>
              <a:chExt cx="632" cy="407"/>
            </a:xfrm>
          </p:grpSpPr>
          <p:sp useBgFill="1">
            <p:nvSpPr>
              <p:cNvPr id="142" name="Freeform 14"/>
              <p:cNvSpPr>
                <a:spLocks/>
              </p:cNvSpPr>
              <p:nvPr/>
            </p:nvSpPr>
            <p:spPr bwMode="auto">
              <a:xfrm>
                <a:off x="1350" y="2326"/>
                <a:ext cx="632" cy="407"/>
              </a:xfrm>
              <a:custGeom>
                <a:avLst/>
                <a:gdLst>
                  <a:gd name="T0" fmla="*/ 1578 w 3158"/>
                  <a:gd name="T1" fmla="*/ 0 h 2034"/>
                  <a:gd name="T2" fmla="*/ 1603 w 3158"/>
                  <a:gd name="T3" fmla="*/ 1 h 2034"/>
                  <a:gd name="T4" fmla="*/ 1630 w 3158"/>
                  <a:gd name="T5" fmla="*/ 4 h 2034"/>
                  <a:gd name="T6" fmla="*/ 1659 w 3158"/>
                  <a:gd name="T7" fmla="*/ 11 h 2034"/>
                  <a:gd name="T8" fmla="*/ 1688 w 3158"/>
                  <a:gd name="T9" fmla="*/ 21 h 2034"/>
                  <a:gd name="T10" fmla="*/ 1718 w 3158"/>
                  <a:gd name="T11" fmla="*/ 35 h 2034"/>
                  <a:gd name="T12" fmla="*/ 3049 w 3158"/>
                  <a:gd name="T13" fmla="*/ 834 h 2034"/>
                  <a:gd name="T14" fmla="*/ 3081 w 3158"/>
                  <a:gd name="T15" fmla="*/ 857 h 2034"/>
                  <a:gd name="T16" fmla="*/ 3107 w 3158"/>
                  <a:gd name="T17" fmla="*/ 884 h 2034"/>
                  <a:gd name="T18" fmla="*/ 3129 w 3158"/>
                  <a:gd name="T19" fmla="*/ 914 h 2034"/>
                  <a:gd name="T20" fmla="*/ 3145 w 3158"/>
                  <a:gd name="T21" fmla="*/ 947 h 2034"/>
                  <a:gd name="T22" fmla="*/ 3154 w 3158"/>
                  <a:gd name="T23" fmla="*/ 982 h 2034"/>
                  <a:gd name="T24" fmla="*/ 3158 w 3158"/>
                  <a:gd name="T25" fmla="*/ 1017 h 2034"/>
                  <a:gd name="T26" fmla="*/ 3154 w 3158"/>
                  <a:gd name="T27" fmla="*/ 1053 h 2034"/>
                  <a:gd name="T28" fmla="*/ 3145 w 3158"/>
                  <a:gd name="T29" fmla="*/ 1088 h 2034"/>
                  <a:gd name="T30" fmla="*/ 3129 w 3158"/>
                  <a:gd name="T31" fmla="*/ 1121 h 2034"/>
                  <a:gd name="T32" fmla="*/ 3107 w 3158"/>
                  <a:gd name="T33" fmla="*/ 1150 h 2034"/>
                  <a:gd name="T34" fmla="*/ 3081 w 3158"/>
                  <a:gd name="T35" fmla="*/ 1176 h 2034"/>
                  <a:gd name="T36" fmla="*/ 3049 w 3158"/>
                  <a:gd name="T37" fmla="*/ 1199 h 2034"/>
                  <a:gd name="T38" fmla="*/ 1718 w 3158"/>
                  <a:gd name="T39" fmla="*/ 1999 h 2034"/>
                  <a:gd name="T40" fmla="*/ 1689 w 3158"/>
                  <a:gd name="T41" fmla="*/ 2013 h 2034"/>
                  <a:gd name="T42" fmla="*/ 1659 w 3158"/>
                  <a:gd name="T43" fmla="*/ 2024 h 2034"/>
                  <a:gd name="T44" fmla="*/ 1630 w 3158"/>
                  <a:gd name="T45" fmla="*/ 2030 h 2034"/>
                  <a:gd name="T46" fmla="*/ 1603 w 3158"/>
                  <a:gd name="T47" fmla="*/ 2033 h 2034"/>
                  <a:gd name="T48" fmla="*/ 1578 w 3158"/>
                  <a:gd name="T49" fmla="*/ 2034 h 2034"/>
                  <a:gd name="T50" fmla="*/ 1555 w 3158"/>
                  <a:gd name="T51" fmla="*/ 2033 h 2034"/>
                  <a:gd name="T52" fmla="*/ 1528 w 3158"/>
                  <a:gd name="T53" fmla="*/ 2030 h 2034"/>
                  <a:gd name="T54" fmla="*/ 1498 w 3158"/>
                  <a:gd name="T55" fmla="*/ 2023 h 2034"/>
                  <a:gd name="T56" fmla="*/ 1468 w 3158"/>
                  <a:gd name="T57" fmla="*/ 2013 h 2034"/>
                  <a:gd name="T58" fmla="*/ 1439 w 3158"/>
                  <a:gd name="T59" fmla="*/ 1997 h 2034"/>
                  <a:gd name="T60" fmla="*/ 109 w 3158"/>
                  <a:gd name="T61" fmla="*/ 1199 h 2034"/>
                  <a:gd name="T62" fmla="*/ 77 w 3158"/>
                  <a:gd name="T63" fmla="*/ 1176 h 2034"/>
                  <a:gd name="T64" fmla="*/ 50 w 3158"/>
                  <a:gd name="T65" fmla="*/ 1150 h 2034"/>
                  <a:gd name="T66" fmla="*/ 29 w 3158"/>
                  <a:gd name="T67" fmla="*/ 1120 h 2034"/>
                  <a:gd name="T68" fmla="*/ 13 w 3158"/>
                  <a:gd name="T69" fmla="*/ 1087 h 2034"/>
                  <a:gd name="T70" fmla="*/ 4 w 3158"/>
                  <a:gd name="T71" fmla="*/ 1052 h 2034"/>
                  <a:gd name="T72" fmla="*/ 0 w 3158"/>
                  <a:gd name="T73" fmla="*/ 1016 h 2034"/>
                  <a:gd name="T74" fmla="*/ 4 w 3158"/>
                  <a:gd name="T75" fmla="*/ 979 h 2034"/>
                  <a:gd name="T76" fmla="*/ 13 w 3158"/>
                  <a:gd name="T77" fmla="*/ 946 h 2034"/>
                  <a:gd name="T78" fmla="*/ 29 w 3158"/>
                  <a:gd name="T79" fmla="*/ 913 h 2034"/>
                  <a:gd name="T80" fmla="*/ 51 w 3158"/>
                  <a:gd name="T81" fmla="*/ 883 h 2034"/>
                  <a:gd name="T82" fmla="*/ 77 w 3158"/>
                  <a:gd name="T83" fmla="*/ 856 h 2034"/>
                  <a:gd name="T84" fmla="*/ 109 w 3158"/>
                  <a:gd name="T85" fmla="*/ 834 h 2034"/>
                  <a:gd name="T86" fmla="*/ 1440 w 3158"/>
                  <a:gd name="T87" fmla="*/ 36 h 2034"/>
                  <a:gd name="T88" fmla="*/ 1469 w 3158"/>
                  <a:gd name="T89" fmla="*/ 21 h 2034"/>
                  <a:gd name="T90" fmla="*/ 1499 w 3158"/>
                  <a:gd name="T91" fmla="*/ 11 h 2034"/>
                  <a:gd name="T92" fmla="*/ 1528 w 3158"/>
                  <a:gd name="T93" fmla="*/ 4 h 2034"/>
                  <a:gd name="T94" fmla="*/ 1555 w 3158"/>
                  <a:gd name="T95" fmla="*/ 1 h 2034"/>
                  <a:gd name="T96" fmla="*/ 1578 w 3158"/>
                  <a:gd name="T97"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58" h="2034">
                    <a:moveTo>
                      <a:pt x="1578" y="0"/>
                    </a:moveTo>
                    <a:lnTo>
                      <a:pt x="1603" y="1"/>
                    </a:lnTo>
                    <a:lnTo>
                      <a:pt x="1630" y="4"/>
                    </a:lnTo>
                    <a:lnTo>
                      <a:pt x="1659" y="11"/>
                    </a:lnTo>
                    <a:lnTo>
                      <a:pt x="1688" y="21"/>
                    </a:lnTo>
                    <a:lnTo>
                      <a:pt x="1718" y="35"/>
                    </a:lnTo>
                    <a:lnTo>
                      <a:pt x="3049" y="834"/>
                    </a:lnTo>
                    <a:lnTo>
                      <a:pt x="3081" y="857"/>
                    </a:lnTo>
                    <a:lnTo>
                      <a:pt x="3107" y="884"/>
                    </a:lnTo>
                    <a:lnTo>
                      <a:pt x="3129" y="914"/>
                    </a:lnTo>
                    <a:lnTo>
                      <a:pt x="3145" y="947"/>
                    </a:lnTo>
                    <a:lnTo>
                      <a:pt x="3154" y="982"/>
                    </a:lnTo>
                    <a:lnTo>
                      <a:pt x="3158" y="1017"/>
                    </a:lnTo>
                    <a:lnTo>
                      <a:pt x="3154" y="1053"/>
                    </a:lnTo>
                    <a:lnTo>
                      <a:pt x="3145" y="1088"/>
                    </a:lnTo>
                    <a:lnTo>
                      <a:pt x="3129" y="1121"/>
                    </a:lnTo>
                    <a:lnTo>
                      <a:pt x="3107" y="1150"/>
                    </a:lnTo>
                    <a:lnTo>
                      <a:pt x="3081" y="1176"/>
                    </a:lnTo>
                    <a:lnTo>
                      <a:pt x="3049" y="1199"/>
                    </a:lnTo>
                    <a:lnTo>
                      <a:pt x="1718" y="1999"/>
                    </a:lnTo>
                    <a:lnTo>
                      <a:pt x="1689" y="2013"/>
                    </a:lnTo>
                    <a:lnTo>
                      <a:pt x="1659" y="2024"/>
                    </a:lnTo>
                    <a:lnTo>
                      <a:pt x="1630" y="2030"/>
                    </a:lnTo>
                    <a:lnTo>
                      <a:pt x="1603" y="2033"/>
                    </a:lnTo>
                    <a:lnTo>
                      <a:pt x="1578" y="2034"/>
                    </a:lnTo>
                    <a:lnTo>
                      <a:pt x="1555" y="2033"/>
                    </a:lnTo>
                    <a:lnTo>
                      <a:pt x="1528" y="2030"/>
                    </a:lnTo>
                    <a:lnTo>
                      <a:pt x="1498" y="2023"/>
                    </a:lnTo>
                    <a:lnTo>
                      <a:pt x="1468" y="2013"/>
                    </a:lnTo>
                    <a:lnTo>
                      <a:pt x="1439" y="1997"/>
                    </a:lnTo>
                    <a:lnTo>
                      <a:pt x="109" y="1199"/>
                    </a:lnTo>
                    <a:lnTo>
                      <a:pt x="77" y="1176"/>
                    </a:lnTo>
                    <a:lnTo>
                      <a:pt x="50" y="1150"/>
                    </a:lnTo>
                    <a:lnTo>
                      <a:pt x="29" y="1120"/>
                    </a:lnTo>
                    <a:lnTo>
                      <a:pt x="13" y="1087"/>
                    </a:lnTo>
                    <a:lnTo>
                      <a:pt x="4" y="1052"/>
                    </a:lnTo>
                    <a:lnTo>
                      <a:pt x="0" y="1016"/>
                    </a:lnTo>
                    <a:lnTo>
                      <a:pt x="4" y="979"/>
                    </a:lnTo>
                    <a:lnTo>
                      <a:pt x="13" y="946"/>
                    </a:lnTo>
                    <a:lnTo>
                      <a:pt x="29" y="913"/>
                    </a:lnTo>
                    <a:lnTo>
                      <a:pt x="51" y="883"/>
                    </a:lnTo>
                    <a:lnTo>
                      <a:pt x="77" y="856"/>
                    </a:lnTo>
                    <a:lnTo>
                      <a:pt x="109" y="834"/>
                    </a:lnTo>
                    <a:lnTo>
                      <a:pt x="1440" y="36"/>
                    </a:lnTo>
                    <a:lnTo>
                      <a:pt x="1469" y="21"/>
                    </a:lnTo>
                    <a:lnTo>
                      <a:pt x="1499" y="11"/>
                    </a:lnTo>
                    <a:lnTo>
                      <a:pt x="1528" y="4"/>
                    </a:lnTo>
                    <a:lnTo>
                      <a:pt x="1555" y="1"/>
                    </a:lnTo>
                    <a:lnTo>
                      <a:pt x="157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43" name="Freeform 15"/>
              <p:cNvSpPr>
                <a:spLocks/>
              </p:cNvSpPr>
              <p:nvPr/>
            </p:nvSpPr>
            <p:spPr bwMode="auto">
              <a:xfrm>
                <a:off x="1382" y="2358"/>
                <a:ext cx="568" cy="343"/>
              </a:xfrm>
              <a:custGeom>
                <a:avLst/>
                <a:gdLst>
                  <a:gd name="T0" fmla="*/ 1418 w 2838"/>
                  <a:gd name="T1" fmla="*/ 0 h 1714"/>
                  <a:gd name="T2" fmla="*/ 1440 w 2838"/>
                  <a:gd name="T3" fmla="*/ 1 h 1714"/>
                  <a:gd name="T4" fmla="*/ 1460 w 2838"/>
                  <a:gd name="T5" fmla="*/ 6 h 1714"/>
                  <a:gd name="T6" fmla="*/ 1476 w 2838"/>
                  <a:gd name="T7" fmla="*/ 13 h 1714"/>
                  <a:gd name="T8" fmla="*/ 2807 w 2838"/>
                  <a:gd name="T9" fmla="*/ 811 h 1714"/>
                  <a:gd name="T10" fmla="*/ 2824 w 2838"/>
                  <a:gd name="T11" fmla="*/ 825 h 1714"/>
                  <a:gd name="T12" fmla="*/ 2835 w 2838"/>
                  <a:gd name="T13" fmla="*/ 841 h 1714"/>
                  <a:gd name="T14" fmla="*/ 2838 w 2838"/>
                  <a:gd name="T15" fmla="*/ 857 h 1714"/>
                  <a:gd name="T16" fmla="*/ 2835 w 2838"/>
                  <a:gd name="T17" fmla="*/ 874 h 1714"/>
                  <a:gd name="T18" fmla="*/ 2824 w 2838"/>
                  <a:gd name="T19" fmla="*/ 888 h 1714"/>
                  <a:gd name="T20" fmla="*/ 2807 w 2838"/>
                  <a:gd name="T21" fmla="*/ 903 h 1714"/>
                  <a:gd name="T22" fmla="*/ 1476 w 2838"/>
                  <a:gd name="T23" fmla="*/ 1701 h 1714"/>
                  <a:gd name="T24" fmla="*/ 1460 w 2838"/>
                  <a:gd name="T25" fmla="*/ 1708 h 1714"/>
                  <a:gd name="T26" fmla="*/ 1440 w 2838"/>
                  <a:gd name="T27" fmla="*/ 1713 h 1714"/>
                  <a:gd name="T28" fmla="*/ 1418 w 2838"/>
                  <a:gd name="T29" fmla="*/ 1714 h 1714"/>
                  <a:gd name="T30" fmla="*/ 1397 w 2838"/>
                  <a:gd name="T31" fmla="*/ 1713 h 1714"/>
                  <a:gd name="T32" fmla="*/ 1378 w 2838"/>
                  <a:gd name="T33" fmla="*/ 1708 h 1714"/>
                  <a:gd name="T34" fmla="*/ 1362 w 2838"/>
                  <a:gd name="T35" fmla="*/ 1701 h 1714"/>
                  <a:gd name="T36" fmla="*/ 31 w 2838"/>
                  <a:gd name="T37" fmla="*/ 903 h 1714"/>
                  <a:gd name="T38" fmla="*/ 15 w 2838"/>
                  <a:gd name="T39" fmla="*/ 891 h 1714"/>
                  <a:gd name="T40" fmla="*/ 6 w 2838"/>
                  <a:gd name="T41" fmla="*/ 877 h 1714"/>
                  <a:gd name="T42" fmla="*/ 0 w 2838"/>
                  <a:gd name="T43" fmla="*/ 864 h 1714"/>
                  <a:gd name="T44" fmla="*/ 0 w 2838"/>
                  <a:gd name="T45" fmla="*/ 850 h 1714"/>
                  <a:gd name="T46" fmla="*/ 6 w 2838"/>
                  <a:gd name="T47" fmla="*/ 836 h 1714"/>
                  <a:gd name="T48" fmla="*/ 15 w 2838"/>
                  <a:gd name="T49" fmla="*/ 823 h 1714"/>
                  <a:gd name="T50" fmla="*/ 31 w 2838"/>
                  <a:gd name="T51" fmla="*/ 811 h 1714"/>
                  <a:gd name="T52" fmla="*/ 1362 w 2838"/>
                  <a:gd name="T53" fmla="*/ 13 h 1714"/>
                  <a:gd name="T54" fmla="*/ 1378 w 2838"/>
                  <a:gd name="T55" fmla="*/ 6 h 1714"/>
                  <a:gd name="T56" fmla="*/ 1397 w 2838"/>
                  <a:gd name="T57" fmla="*/ 1 h 1714"/>
                  <a:gd name="T58" fmla="*/ 1418 w 2838"/>
                  <a:gd name="T59"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38" h="1714">
                    <a:moveTo>
                      <a:pt x="1418" y="0"/>
                    </a:moveTo>
                    <a:lnTo>
                      <a:pt x="1440" y="1"/>
                    </a:lnTo>
                    <a:lnTo>
                      <a:pt x="1460" y="6"/>
                    </a:lnTo>
                    <a:lnTo>
                      <a:pt x="1476" y="13"/>
                    </a:lnTo>
                    <a:lnTo>
                      <a:pt x="2807" y="811"/>
                    </a:lnTo>
                    <a:lnTo>
                      <a:pt x="2824" y="825"/>
                    </a:lnTo>
                    <a:lnTo>
                      <a:pt x="2835" y="841"/>
                    </a:lnTo>
                    <a:lnTo>
                      <a:pt x="2838" y="857"/>
                    </a:lnTo>
                    <a:lnTo>
                      <a:pt x="2835" y="874"/>
                    </a:lnTo>
                    <a:lnTo>
                      <a:pt x="2824" y="888"/>
                    </a:lnTo>
                    <a:lnTo>
                      <a:pt x="2807" y="903"/>
                    </a:lnTo>
                    <a:lnTo>
                      <a:pt x="1476" y="1701"/>
                    </a:lnTo>
                    <a:lnTo>
                      <a:pt x="1460" y="1708"/>
                    </a:lnTo>
                    <a:lnTo>
                      <a:pt x="1440" y="1713"/>
                    </a:lnTo>
                    <a:lnTo>
                      <a:pt x="1418" y="1714"/>
                    </a:lnTo>
                    <a:lnTo>
                      <a:pt x="1397" y="1713"/>
                    </a:lnTo>
                    <a:lnTo>
                      <a:pt x="1378" y="1708"/>
                    </a:lnTo>
                    <a:lnTo>
                      <a:pt x="1362" y="1701"/>
                    </a:lnTo>
                    <a:lnTo>
                      <a:pt x="31" y="903"/>
                    </a:lnTo>
                    <a:lnTo>
                      <a:pt x="15" y="891"/>
                    </a:lnTo>
                    <a:lnTo>
                      <a:pt x="6" y="877"/>
                    </a:lnTo>
                    <a:lnTo>
                      <a:pt x="0" y="864"/>
                    </a:lnTo>
                    <a:lnTo>
                      <a:pt x="0" y="850"/>
                    </a:lnTo>
                    <a:lnTo>
                      <a:pt x="6" y="836"/>
                    </a:lnTo>
                    <a:lnTo>
                      <a:pt x="15" y="823"/>
                    </a:lnTo>
                    <a:lnTo>
                      <a:pt x="31" y="811"/>
                    </a:lnTo>
                    <a:lnTo>
                      <a:pt x="1362" y="13"/>
                    </a:lnTo>
                    <a:lnTo>
                      <a:pt x="1378" y="6"/>
                    </a:lnTo>
                    <a:lnTo>
                      <a:pt x="1397" y="1"/>
                    </a:lnTo>
                    <a:lnTo>
                      <a:pt x="141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44" name="Freeform 16"/>
              <p:cNvSpPr>
                <a:spLocks/>
              </p:cNvSpPr>
              <p:nvPr/>
            </p:nvSpPr>
            <p:spPr bwMode="auto">
              <a:xfrm>
                <a:off x="1422" y="2383"/>
                <a:ext cx="488" cy="293"/>
              </a:xfrm>
              <a:custGeom>
                <a:avLst/>
                <a:gdLst>
                  <a:gd name="T0" fmla="*/ 1219 w 2438"/>
                  <a:gd name="T1" fmla="*/ 0 h 1463"/>
                  <a:gd name="T2" fmla="*/ 2438 w 2438"/>
                  <a:gd name="T3" fmla="*/ 732 h 1463"/>
                  <a:gd name="T4" fmla="*/ 1219 w 2438"/>
                  <a:gd name="T5" fmla="*/ 1463 h 1463"/>
                  <a:gd name="T6" fmla="*/ 0 w 2438"/>
                  <a:gd name="T7" fmla="*/ 732 h 1463"/>
                  <a:gd name="T8" fmla="*/ 1219 w 2438"/>
                  <a:gd name="T9" fmla="*/ 0 h 1463"/>
                </a:gdLst>
                <a:ahLst/>
                <a:cxnLst>
                  <a:cxn ang="0">
                    <a:pos x="T0" y="T1"/>
                  </a:cxn>
                  <a:cxn ang="0">
                    <a:pos x="T2" y="T3"/>
                  </a:cxn>
                  <a:cxn ang="0">
                    <a:pos x="T4" y="T5"/>
                  </a:cxn>
                  <a:cxn ang="0">
                    <a:pos x="T6" y="T7"/>
                  </a:cxn>
                  <a:cxn ang="0">
                    <a:pos x="T8" y="T9"/>
                  </a:cxn>
                </a:cxnLst>
                <a:rect l="0" t="0" r="r" b="b"/>
                <a:pathLst>
                  <a:path w="2438" h="1463">
                    <a:moveTo>
                      <a:pt x="1219" y="0"/>
                    </a:moveTo>
                    <a:lnTo>
                      <a:pt x="2438" y="732"/>
                    </a:lnTo>
                    <a:lnTo>
                      <a:pt x="1219" y="1463"/>
                    </a:lnTo>
                    <a:lnTo>
                      <a:pt x="0" y="732"/>
                    </a:lnTo>
                    <a:lnTo>
                      <a:pt x="1219" y="0"/>
                    </a:lnTo>
                    <a:close/>
                  </a:path>
                </a:pathLst>
              </a:custGeom>
              <a:solidFill>
                <a:srgbClr val="F7C2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45" name="Freeform 17"/>
              <p:cNvSpPr>
                <a:spLocks/>
              </p:cNvSpPr>
              <p:nvPr/>
            </p:nvSpPr>
            <p:spPr bwMode="auto">
              <a:xfrm>
                <a:off x="1607" y="2517"/>
                <a:ext cx="138" cy="159"/>
              </a:xfrm>
              <a:custGeom>
                <a:avLst/>
                <a:gdLst>
                  <a:gd name="T0" fmla="*/ 593 w 690"/>
                  <a:gd name="T1" fmla="*/ 2 h 794"/>
                  <a:gd name="T2" fmla="*/ 584 w 690"/>
                  <a:gd name="T3" fmla="*/ 21 h 794"/>
                  <a:gd name="T4" fmla="*/ 567 w 690"/>
                  <a:gd name="T5" fmla="*/ 56 h 794"/>
                  <a:gd name="T6" fmla="*/ 550 w 690"/>
                  <a:gd name="T7" fmla="*/ 102 h 794"/>
                  <a:gd name="T8" fmla="*/ 534 w 690"/>
                  <a:gd name="T9" fmla="*/ 156 h 794"/>
                  <a:gd name="T10" fmla="*/ 527 w 690"/>
                  <a:gd name="T11" fmla="*/ 214 h 794"/>
                  <a:gd name="T12" fmla="*/ 532 w 690"/>
                  <a:gd name="T13" fmla="*/ 274 h 794"/>
                  <a:gd name="T14" fmla="*/ 555 w 690"/>
                  <a:gd name="T15" fmla="*/ 340 h 794"/>
                  <a:gd name="T16" fmla="*/ 592 w 690"/>
                  <a:gd name="T17" fmla="*/ 411 h 794"/>
                  <a:gd name="T18" fmla="*/ 633 w 690"/>
                  <a:gd name="T19" fmla="*/ 479 h 794"/>
                  <a:gd name="T20" fmla="*/ 673 w 690"/>
                  <a:gd name="T21" fmla="*/ 536 h 794"/>
                  <a:gd name="T22" fmla="*/ 297 w 690"/>
                  <a:gd name="T23" fmla="*/ 794 h 794"/>
                  <a:gd name="T24" fmla="*/ 18 w 690"/>
                  <a:gd name="T25" fmla="*/ 573 h 794"/>
                  <a:gd name="T26" fmla="*/ 50 w 690"/>
                  <a:gd name="T27" fmla="*/ 473 h 794"/>
                  <a:gd name="T28" fmla="*/ 66 w 690"/>
                  <a:gd name="T29" fmla="*/ 359 h 794"/>
                  <a:gd name="T30" fmla="*/ 64 w 690"/>
                  <a:gd name="T31" fmla="*/ 268 h 794"/>
                  <a:gd name="T32" fmla="*/ 53 w 690"/>
                  <a:gd name="T33" fmla="*/ 197 h 794"/>
                  <a:gd name="T34" fmla="*/ 37 w 690"/>
                  <a:gd name="T35" fmla="*/ 146 h 794"/>
                  <a:gd name="T36" fmla="*/ 23 w 690"/>
                  <a:gd name="T37" fmla="*/ 112 h 794"/>
                  <a:gd name="T38" fmla="*/ 13 w 690"/>
                  <a:gd name="T39" fmla="*/ 97 h 794"/>
                  <a:gd name="T40" fmla="*/ 15 w 690"/>
                  <a:gd name="T41" fmla="*/ 93 h 794"/>
                  <a:gd name="T42" fmla="*/ 39 w 690"/>
                  <a:gd name="T43" fmla="*/ 86 h 794"/>
                  <a:gd name="T44" fmla="*/ 81 w 690"/>
                  <a:gd name="T45" fmla="*/ 74 h 794"/>
                  <a:gd name="T46" fmla="*/ 134 w 690"/>
                  <a:gd name="T47" fmla="*/ 59 h 794"/>
                  <a:gd name="T48" fmla="*/ 191 w 690"/>
                  <a:gd name="T49" fmla="*/ 45 h 794"/>
                  <a:gd name="T50" fmla="*/ 246 w 690"/>
                  <a:gd name="T51" fmla="*/ 34 h 794"/>
                  <a:gd name="T52" fmla="*/ 296 w 690"/>
                  <a:gd name="T53" fmla="*/ 28 h 794"/>
                  <a:gd name="T54" fmla="*/ 356 w 690"/>
                  <a:gd name="T55" fmla="*/ 21 h 794"/>
                  <a:gd name="T56" fmla="*/ 423 w 690"/>
                  <a:gd name="T57" fmla="*/ 15 h 794"/>
                  <a:gd name="T58" fmla="*/ 488 w 690"/>
                  <a:gd name="T59" fmla="*/ 8 h 794"/>
                  <a:gd name="T60" fmla="*/ 542 w 690"/>
                  <a:gd name="T61" fmla="*/ 4 h 794"/>
                  <a:gd name="T62" fmla="*/ 581 w 690"/>
                  <a:gd name="T63" fmla="*/ 1 h 794"/>
                  <a:gd name="T64" fmla="*/ 596 w 690"/>
                  <a:gd name="T65"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0" h="794">
                    <a:moveTo>
                      <a:pt x="596" y="0"/>
                    </a:moveTo>
                    <a:lnTo>
                      <a:pt x="593" y="2"/>
                    </a:lnTo>
                    <a:lnTo>
                      <a:pt x="590" y="10"/>
                    </a:lnTo>
                    <a:lnTo>
                      <a:pt x="584" y="21"/>
                    </a:lnTo>
                    <a:lnTo>
                      <a:pt x="575" y="36"/>
                    </a:lnTo>
                    <a:lnTo>
                      <a:pt x="567" y="56"/>
                    </a:lnTo>
                    <a:lnTo>
                      <a:pt x="558" y="77"/>
                    </a:lnTo>
                    <a:lnTo>
                      <a:pt x="550" y="102"/>
                    </a:lnTo>
                    <a:lnTo>
                      <a:pt x="541" y="127"/>
                    </a:lnTo>
                    <a:lnTo>
                      <a:pt x="534" y="156"/>
                    </a:lnTo>
                    <a:lnTo>
                      <a:pt x="529" y="185"/>
                    </a:lnTo>
                    <a:lnTo>
                      <a:pt x="527" y="214"/>
                    </a:lnTo>
                    <a:lnTo>
                      <a:pt x="528" y="244"/>
                    </a:lnTo>
                    <a:lnTo>
                      <a:pt x="532" y="274"/>
                    </a:lnTo>
                    <a:lnTo>
                      <a:pt x="540" y="303"/>
                    </a:lnTo>
                    <a:lnTo>
                      <a:pt x="555" y="340"/>
                    </a:lnTo>
                    <a:lnTo>
                      <a:pt x="573" y="375"/>
                    </a:lnTo>
                    <a:lnTo>
                      <a:pt x="592" y="411"/>
                    </a:lnTo>
                    <a:lnTo>
                      <a:pt x="613" y="446"/>
                    </a:lnTo>
                    <a:lnTo>
                      <a:pt x="633" y="479"/>
                    </a:lnTo>
                    <a:lnTo>
                      <a:pt x="654" y="509"/>
                    </a:lnTo>
                    <a:lnTo>
                      <a:pt x="673" y="536"/>
                    </a:lnTo>
                    <a:lnTo>
                      <a:pt x="690" y="559"/>
                    </a:lnTo>
                    <a:lnTo>
                      <a:pt x="297" y="794"/>
                    </a:lnTo>
                    <a:lnTo>
                      <a:pt x="0" y="617"/>
                    </a:lnTo>
                    <a:lnTo>
                      <a:pt x="18" y="573"/>
                    </a:lnTo>
                    <a:lnTo>
                      <a:pt x="36" y="525"/>
                    </a:lnTo>
                    <a:lnTo>
                      <a:pt x="50" y="473"/>
                    </a:lnTo>
                    <a:lnTo>
                      <a:pt x="61" y="417"/>
                    </a:lnTo>
                    <a:lnTo>
                      <a:pt x="66" y="359"/>
                    </a:lnTo>
                    <a:lnTo>
                      <a:pt x="66" y="311"/>
                    </a:lnTo>
                    <a:lnTo>
                      <a:pt x="64" y="268"/>
                    </a:lnTo>
                    <a:lnTo>
                      <a:pt x="59" y="231"/>
                    </a:lnTo>
                    <a:lnTo>
                      <a:pt x="53" y="197"/>
                    </a:lnTo>
                    <a:lnTo>
                      <a:pt x="46" y="169"/>
                    </a:lnTo>
                    <a:lnTo>
                      <a:pt x="37" y="146"/>
                    </a:lnTo>
                    <a:lnTo>
                      <a:pt x="30" y="127"/>
                    </a:lnTo>
                    <a:lnTo>
                      <a:pt x="23" y="112"/>
                    </a:lnTo>
                    <a:lnTo>
                      <a:pt x="16" y="103"/>
                    </a:lnTo>
                    <a:lnTo>
                      <a:pt x="13" y="97"/>
                    </a:lnTo>
                    <a:lnTo>
                      <a:pt x="12" y="94"/>
                    </a:lnTo>
                    <a:lnTo>
                      <a:pt x="15" y="93"/>
                    </a:lnTo>
                    <a:lnTo>
                      <a:pt x="25" y="91"/>
                    </a:lnTo>
                    <a:lnTo>
                      <a:pt x="39" y="86"/>
                    </a:lnTo>
                    <a:lnTo>
                      <a:pt x="59" y="80"/>
                    </a:lnTo>
                    <a:lnTo>
                      <a:pt x="81" y="74"/>
                    </a:lnTo>
                    <a:lnTo>
                      <a:pt x="106" y="66"/>
                    </a:lnTo>
                    <a:lnTo>
                      <a:pt x="134" y="59"/>
                    </a:lnTo>
                    <a:lnTo>
                      <a:pt x="163" y="52"/>
                    </a:lnTo>
                    <a:lnTo>
                      <a:pt x="191" y="45"/>
                    </a:lnTo>
                    <a:lnTo>
                      <a:pt x="220" y="39"/>
                    </a:lnTo>
                    <a:lnTo>
                      <a:pt x="246" y="34"/>
                    </a:lnTo>
                    <a:lnTo>
                      <a:pt x="269" y="31"/>
                    </a:lnTo>
                    <a:lnTo>
                      <a:pt x="296" y="28"/>
                    </a:lnTo>
                    <a:lnTo>
                      <a:pt x="325" y="24"/>
                    </a:lnTo>
                    <a:lnTo>
                      <a:pt x="356" y="21"/>
                    </a:lnTo>
                    <a:lnTo>
                      <a:pt x="390" y="18"/>
                    </a:lnTo>
                    <a:lnTo>
                      <a:pt x="423" y="15"/>
                    </a:lnTo>
                    <a:lnTo>
                      <a:pt x="457" y="11"/>
                    </a:lnTo>
                    <a:lnTo>
                      <a:pt x="488" y="8"/>
                    </a:lnTo>
                    <a:lnTo>
                      <a:pt x="517" y="6"/>
                    </a:lnTo>
                    <a:lnTo>
                      <a:pt x="542" y="4"/>
                    </a:lnTo>
                    <a:lnTo>
                      <a:pt x="564" y="2"/>
                    </a:lnTo>
                    <a:lnTo>
                      <a:pt x="581" y="1"/>
                    </a:lnTo>
                    <a:lnTo>
                      <a:pt x="592" y="0"/>
                    </a:lnTo>
                    <a:lnTo>
                      <a:pt x="59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46" name="Freeform 18"/>
              <p:cNvSpPr>
                <a:spLocks/>
              </p:cNvSpPr>
              <p:nvPr/>
            </p:nvSpPr>
            <p:spPr bwMode="auto">
              <a:xfrm>
                <a:off x="1714" y="2517"/>
                <a:ext cx="163" cy="115"/>
              </a:xfrm>
              <a:custGeom>
                <a:avLst/>
                <a:gdLst>
                  <a:gd name="T0" fmla="*/ 58 w 813"/>
                  <a:gd name="T1" fmla="*/ 0 h 574"/>
                  <a:gd name="T2" fmla="*/ 61 w 813"/>
                  <a:gd name="T3" fmla="*/ 0 h 574"/>
                  <a:gd name="T4" fmla="*/ 75 w 813"/>
                  <a:gd name="T5" fmla="*/ 0 h 574"/>
                  <a:gd name="T6" fmla="*/ 94 w 813"/>
                  <a:gd name="T7" fmla="*/ 1 h 574"/>
                  <a:gd name="T8" fmla="*/ 119 w 813"/>
                  <a:gd name="T9" fmla="*/ 2 h 574"/>
                  <a:gd name="T10" fmla="*/ 150 w 813"/>
                  <a:gd name="T11" fmla="*/ 5 h 574"/>
                  <a:gd name="T12" fmla="*/ 183 w 813"/>
                  <a:gd name="T13" fmla="*/ 7 h 574"/>
                  <a:gd name="T14" fmla="*/ 221 w 813"/>
                  <a:gd name="T15" fmla="*/ 10 h 574"/>
                  <a:gd name="T16" fmla="*/ 261 w 813"/>
                  <a:gd name="T17" fmla="*/ 13 h 574"/>
                  <a:gd name="T18" fmla="*/ 301 w 813"/>
                  <a:gd name="T19" fmla="*/ 17 h 574"/>
                  <a:gd name="T20" fmla="*/ 341 w 813"/>
                  <a:gd name="T21" fmla="*/ 22 h 574"/>
                  <a:gd name="T22" fmla="*/ 380 w 813"/>
                  <a:gd name="T23" fmla="*/ 27 h 574"/>
                  <a:gd name="T24" fmla="*/ 417 w 813"/>
                  <a:gd name="T25" fmla="*/ 33 h 574"/>
                  <a:gd name="T26" fmla="*/ 452 w 813"/>
                  <a:gd name="T27" fmla="*/ 40 h 574"/>
                  <a:gd name="T28" fmla="*/ 484 w 813"/>
                  <a:gd name="T29" fmla="*/ 47 h 574"/>
                  <a:gd name="T30" fmla="*/ 522 w 813"/>
                  <a:gd name="T31" fmla="*/ 58 h 574"/>
                  <a:gd name="T32" fmla="*/ 561 w 813"/>
                  <a:gd name="T33" fmla="*/ 70 h 574"/>
                  <a:gd name="T34" fmla="*/ 602 w 813"/>
                  <a:gd name="T35" fmla="*/ 83 h 574"/>
                  <a:gd name="T36" fmla="*/ 642 w 813"/>
                  <a:gd name="T37" fmla="*/ 97 h 574"/>
                  <a:gd name="T38" fmla="*/ 682 w 813"/>
                  <a:gd name="T39" fmla="*/ 111 h 574"/>
                  <a:gd name="T40" fmla="*/ 720 w 813"/>
                  <a:gd name="T41" fmla="*/ 126 h 574"/>
                  <a:gd name="T42" fmla="*/ 755 w 813"/>
                  <a:gd name="T43" fmla="*/ 139 h 574"/>
                  <a:gd name="T44" fmla="*/ 787 w 813"/>
                  <a:gd name="T45" fmla="*/ 151 h 574"/>
                  <a:gd name="T46" fmla="*/ 813 w 813"/>
                  <a:gd name="T47" fmla="*/ 162 h 574"/>
                  <a:gd name="T48" fmla="*/ 127 w 813"/>
                  <a:gd name="T49" fmla="*/ 574 h 574"/>
                  <a:gd name="T50" fmla="*/ 106 w 813"/>
                  <a:gd name="T51" fmla="*/ 544 h 574"/>
                  <a:gd name="T52" fmla="*/ 84 w 813"/>
                  <a:gd name="T53" fmla="*/ 509 h 574"/>
                  <a:gd name="T54" fmla="*/ 62 w 813"/>
                  <a:gd name="T55" fmla="*/ 472 h 574"/>
                  <a:gd name="T56" fmla="*/ 42 w 813"/>
                  <a:gd name="T57" fmla="*/ 432 h 574"/>
                  <a:gd name="T58" fmla="*/ 25 w 813"/>
                  <a:gd name="T59" fmla="*/ 389 h 574"/>
                  <a:gd name="T60" fmla="*/ 10 w 813"/>
                  <a:gd name="T61" fmla="*/ 347 h 574"/>
                  <a:gd name="T62" fmla="*/ 2 w 813"/>
                  <a:gd name="T63" fmla="*/ 303 h 574"/>
                  <a:gd name="T64" fmla="*/ 0 w 813"/>
                  <a:gd name="T65" fmla="*/ 265 h 574"/>
                  <a:gd name="T66" fmla="*/ 0 w 813"/>
                  <a:gd name="T67" fmla="*/ 227 h 574"/>
                  <a:gd name="T68" fmla="*/ 2 w 813"/>
                  <a:gd name="T69" fmla="*/ 191 h 574"/>
                  <a:gd name="T70" fmla="*/ 8 w 813"/>
                  <a:gd name="T71" fmla="*/ 156 h 574"/>
                  <a:gd name="T72" fmla="*/ 14 w 813"/>
                  <a:gd name="T73" fmla="*/ 123 h 574"/>
                  <a:gd name="T74" fmla="*/ 23 w 813"/>
                  <a:gd name="T75" fmla="*/ 93 h 574"/>
                  <a:gd name="T76" fmla="*/ 31 w 813"/>
                  <a:gd name="T77" fmla="*/ 66 h 574"/>
                  <a:gd name="T78" fmla="*/ 38 w 813"/>
                  <a:gd name="T79" fmla="*/ 44 h 574"/>
                  <a:gd name="T80" fmla="*/ 46 w 813"/>
                  <a:gd name="T81" fmla="*/ 25 h 574"/>
                  <a:gd name="T82" fmla="*/ 52 w 813"/>
                  <a:gd name="T83" fmla="*/ 11 h 574"/>
                  <a:gd name="T84" fmla="*/ 55 w 813"/>
                  <a:gd name="T85" fmla="*/ 2 h 574"/>
                  <a:gd name="T86" fmla="*/ 58 w 813"/>
                  <a:gd name="T8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3" h="574">
                    <a:moveTo>
                      <a:pt x="58" y="0"/>
                    </a:moveTo>
                    <a:lnTo>
                      <a:pt x="61" y="0"/>
                    </a:lnTo>
                    <a:lnTo>
                      <a:pt x="75" y="0"/>
                    </a:lnTo>
                    <a:lnTo>
                      <a:pt x="94" y="1"/>
                    </a:lnTo>
                    <a:lnTo>
                      <a:pt x="119" y="2"/>
                    </a:lnTo>
                    <a:lnTo>
                      <a:pt x="150" y="5"/>
                    </a:lnTo>
                    <a:lnTo>
                      <a:pt x="183" y="7"/>
                    </a:lnTo>
                    <a:lnTo>
                      <a:pt x="221" y="10"/>
                    </a:lnTo>
                    <a:lnTo>
                      <a:pt x="261" y="13"/>
                    </a:lnTo>
                    <a:lnTo>
                      <a:pt x="301" y="17"/>
                    </a:lnTo>
                    <a:lnTo>
                      <a:pt x="341" y="22"/>
                    </a:lnTo>
                    <a:lnTo>
                      <a:pt x="380" y="27"/>
                    </a:lnTo>
                    <a:lnTo>
                      <a:pt x="417" y="33"/>
                    </a:lnTo>
                    <a:lnTo>
                      <a:pt x="452" y="40"/>
                    </a:lnTo>
                    <a:lnTo>
                      <a:pt x="484" y="47"/>
                    </a:lnTo>
                    <a:lnTo>
                      <a:pt x="522" y="58"/>
                    </a:lnTo>
                    <a:lnTo>
                      <a:pt x="561" y="70"/>
                    </a:lnTo>
                    <a:lnTo>
                      <a:pt x="602" y="83"/>
                    </a:lnTo>
                    <a:lnTo>
                      <a:pt x="642" y="97"/>
                    </a:lnTo>
                    <a:lnTo>
                      <a:pt x="682" y="111"/>
                    </a:lnTo>
                    <a:lnTo>
                      <a:pt x="720" y="126"/>
                    </a:lnTo>
                    <a:lnTo>
                      <a:pt x="755" y="139"/>
                    </a:lnTo>
                    <a:lnTo>
                      <a:pt x="787" y="151"/>
                    </a:lnTo>
                    <a:lnTo>
                      <a:pt x="813" y="162"/>
                    </a:lnTo>
                    <a:lnTo>
                      <a:pt x="127" y="574"/>
                    </a:lnTo>
                    <a:lnTo>
                      <a:pt x="106" y="544"/>
                    </a:lnTo>
                    <a:lnTo>
                      <a:pt x="84" y="509"/>
                    </a:lnTo>
                    <a:lnTo>
                      <a:pt x="62" y="472"/>
                    </a:lnTo>
                    <a:lnTo>
                      <a:pt x="42" y="432"/>
                    </a:lnTo>
                    <a:lnTo>
                      <a:pt x="25" y="389"/>
                    </a:lnTo>
                    <a:lnTo>
                      <a:pt x="10" y="347"/>
                    </a:lnTo>
                    <a:lnTo>
                      <a:pt x="2" y="303"/>
                    </a:lnTo>
                    <a:lnTo>
                      <a:pt x="0" y="265"/>
                    </a:lnTo>
                    <a:lnTo>
                      <a:pt x="0" y="227"/>
                    </a:lnTo>
                    <a:lnTo>
                      <a:pt x="2" y="191"/>
                    </a:lnTo>
                    <a:lnTo>
                      <a:pt x="8" y="156"/>
                    </a:lnTo>
                    <a:lnTo>
                      <a:pt x="14" y="123"/>
                    </a:lnTo>
                    <a:lnTo>
                      <a:pt x="23" y="93"/>
                    </a:lnTo>
                    <a:lnTo>
                      <a:pt x="31" y="66"/>
                    </a:lnTo>
                    <a:lnTo>
                      <a:pt x="38" y="44"/>
                    </a:lnTo>
                    <a:lnTo>
                      <a:pt x="46" y="25"/>
                    </a:lnTo>
                    <a:lnTo>
                      <a:pt x="52" y="11"/>
                    </a:lnTo>
                    <a:lnTo>
                      <a:pt x="55" y="2"/>
                    </a:lnTo>
                    <a:lnTo>
                      <a:pt x="58" y="0"/>
                    </a:lnTo>
                    <a:close/>
                  </a:path>
                </a:pathLst>
              </a:custGeom>
              <a:solidFill>
                <a:srgbClr val="94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47" name="Freeform 19"/>
              <p:cNvSpPr>
                <a:spLocks/>
              </p:cNvSpPr>
              <p:nvPr/>
            </p:nvSpPr>
            <p:spPr bwMode="auto">
              <a:xfrm>
                <a:off x="1526" y="2418"/>
                <a:ext cx="98" cy="97"/>
              </a:xfrm>
              <a:custGeom>
                <a:avLst/>
                <a:gdLst>
                  <a:gd name="T0" fmla="*/ 408 w 486"/>
                  <a:gd name="T1" fmla="*/ 0 h 484"/>
                  <a:gd name="T2" fmla="*/ 422 w 486"/>
                  <a:gd name="T3" fmla="*/ 19 h 484"/>
                  <a:gd name="T4" fmla="*/ 438 w 486"/>
                  <a:gd name="T5" fmla="*/ 39 h 484"/>
                  <a:gd name="T6" fmla="*/ 453 w 486"/>
                  <a:gd name="T7" fmla="*/ 62 h 484"/>
                  <a:gd name="T8" fmla="*/ 466 w 486"/>
                  <a:gd name="T9" fmla="*/ 88 h 484"/>
                  <a:gd name="T10" fmla="*/ 477 w 486"/>
                  <a:gd name="T11" fmla="*/ 115 h 484"/>
                  <a:gd name="T12" fmla="*/ 484 w 486"/>
                  <a:gd name="T13" fmla="*/ 146 h 484"/>
                  <a:gd name="T14" fmla="*/ 486 w 486"/>
                  <a:gd name="T15" fmla="*/ 177 h 484"/>
                  <a:gd name="T16" fmla="*/ 485 w 486"/>
                  <a:gd name="T17" fmla="*/ 210 h 484"/>
                  <a:gd name="T18" fmla="*/ 478 w 486"/>
                  <a:gd name="T19" fmla="*/ 245 h 484"/>
                  <a:gd name="T20" fmla="*/ 462 w 486"/>
                  <a:gd name="T21" fmla="*/ 289 h 484"/>
                  <a:gd name="T22" fmla="*/ 444 w 486"/>
                  <a:gd name="T23" fmla="*/ 328 h 484"/>
                  <a:gd name="T24" fmla="*/ 425 w 486"/>
                  <a:gd name="T25" fmla="*/ 362 h 484"/>
                  <a:gd name="T26" fmla="*/ 404 w 486"/>
                  <a:gd name="T27" fmla="*/ 392 h 484"/>
                  <a:gd name="T28" fmla="*/ 384 w 486"/>
                  <a:gd name="T29" fmla="*/ 418 h 484"/>
                  <a:gd name="T30" fmla="*/ 364 w 486"/>
                  <a:gd name="T31" fmla="*/ 438 h 484"/>
                  <a:gd name="T32" fmla="*/ 346 w 486"/>
                  <a:gd name="T33" fmla="*/ 455 h 484"/>
                  <a:gd name="T34" fmla="*/ 330 w 486"/>
                  <a:gd name="T35" fmla="*/ 468 h 484"/>
                  <a:gd name="T36" fmla="*/ 318 w 486"/>
                  <a:gd name="T37" fmla="*/ 477 h 484"/>
                  <a:gd name="T38" fmla="*/ 311 w 486"/>
                  <a:gd name="T39" fmla="*/ 483 h 484"/>
                  <a:gd name="T40" fmla="*/ 307 w 486"/>
                  <a:gd name="T41" fmla="*/ 484 h 484"/>
                  <a:gd name="T42" fmla="*/ 306 w 486"/>
                  <a:gd name="T43" fmla="*/ 482 h 484"/>
                  <a:gd name="T44" fmla="*/ 301 w 486"/>
                  <a:gd name="T45" fmla="*/ 474 h 484"/>
                  <a:gd name="T46" fmla="*/ 294 w 486"/>
                  <a:gd name="T47" fmla="*/ 462 h 484"/>
                  <a:gd name="T48" fmla="*/ 284 w 486"/>
                  <a:gd name="T49" fmla="*/ 448 h 484"/>
                  <a:gd name="T50" fmla="*/ 271 w 486"/>
                  <a:gd name="T51" fmla="*/ 431 h 484"/>
                  <a:gd name="T52" fmla="*/ 254 w 486"/>
                  <a:gd name="T53" fmla="*/ 413 h 484"/>
                  <a:gd name="T54" fmla="*/ 235 w 486"/>
                  <a:gd name="T55" fmla="*/ 393 h 484"/>
                  <a:gd name="T56" fmla="*/ 212 w 486"/>
                  <a:gd name="T57" fmla="*/ 374 h 484"/>
                  <a:gd name="T58" fmla="*/ 187 w 486"/>
                  <a:gd name="T59" fmla="*/ 356 h 484"/>
                  <a:gd name="T60" fmla="*/ 159 w 486"/>
                  <a:gd name="T61" fmla="*/ 340 h 484"/>
                  <a:gd name="T62" fmla="*/ 125 w 486"/>
                  <a:gd name="T63" fmla="*/ 322 h 484"/>
                  <a:gd name="T64" fmla="*/ 91 w 486"/>
                  <a:gd name="T65" fmla="*/ 303 h 484"/>
                  <a:gd name="T66" fmla="*/ 58 w 486"/>
                  <a:gd name="T67" fmla="*/ 282 h 484"/>
                  <a:gd name="T68" fmla="*/ 28 w 486"/>
                  <a:gd name="T69" fmla="*/ 263 h 484"/>
                  <a:gd name="T70" fmla="*/ 0 w 486"/>
                  <a:gd name="T71" fmla="*/ 245 h 484"/>
                  <a:gd name="T72" fmla="*/ 408 w 486"/>
                  <a:gd name="T73"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 h="484">
                    <a:moveTo>
                      <a:pt x="408" y="0"/>
                    </a:moveTo>
                    <a:lnTo>
                      <a:pt x="422" y="19"/>
                    </a:lnTo>
                    <a:lnTo>
                      <a:pt x="438" y="39"/>
                    </a:lnTo>
                    <a:lnTo>
                      <a:pt x="453" y="62"/>
                    </a:lnTo>
                    <a:lnTo>
                      <a:pt x="466" y="88"/>
                    </a:lnTo>
                    <a:lnTo>
                      <a:pt x="477" y="115"/>
                    </a:lnTo>
                    <a:lnTo>
                      <a:pt x="484" y="146"/>
                    </a:lnTo>
                    <a:lnTo>
                      <a:pt x="486" y="177"/>
                    </a:lnTo>
                    <a:lnTo>
                      <a:pt x="485" y="210"/>
                    </a:lnTo>
                    <a:lnTo>
                      <a:pt x="478" y="245"/>
                    </a:lnTo>
                    <a:lnTo>
                      <a:pt x="462" y="289"/>
                    </a:lnTo>
                    <a:lnTo>
                      <a:pt x="444" y="328"/>
                    </a:lnTo>
                    <a:lnTo>
                      <a:pt x="425" y="362"/>
                    </a:lnTo>
                    <a:lnTo>
                      <a:pt x="404" y="392"/>
                    </a:lnTo>
                    <a:lnTo>
                      <a:pt x="384" y="418"/>
                    </a:lnTo>
                    <a:lnTo>
                      <a:pt x="364" y="438"/>
                    </a:lnTo>
                    <a:lnTo>
                      <a:pt x="346" y="455"/>
                    </a:lnTo>
                    <a:lnTo>
                      <a:pt x="330" y="468"/>
                    </a:lnTo>
                    <a:lnTo>
                      <a:pt x="318" y="477"/>
                    </a:lnTo>
                    <a:lnTo>
                      <a:pt x="311" y="483"/>
                    </a:lnTo>
                    <a:lnTo>
                      <a:pt x="307" y="484"/>
                    </a:lnTo>
                    <a:lnTo>
                      <a:pt x="306" y="482"/>
                    </a:lnTo>
                    <a:lnTo>
                      <a:pt x="301" y="474"/>
                    </a:lnTo>
                    <a:lnTo>
                      <a:pt x="294" y="462"/>
                    </a:lnTo>
                    <a:lnTo>
                      <a:pt x="284" y="448"/>
                    </a:lnTo>
                    <a:lnTo>
                      <a:pt x="271" y="431"/>
                    </a:lnTo>
                    <a:lnTo>
                      <a:pt x="254" y="413"/>
                    </a:lnTo>
                    <a:lnTo>
                      <a:pt x="235" y="393"/>
                    </a:lnTo>
                    <a:lnTo>
                      <a:pt x="212" y="374"/>
                    </a:lnTo>
                    <a:lnTo>
                      <a:pt x="187" y="356"/>
                    </a:lnTo>
                    <a:lnTo>
                      <a:pt x="159" y="340"/>
                    </a:lnTo>
                    <a:lnTo>
                      <a:pt x="125" y="322"/>
                    </a:lnTo>
                    <a:lnTo>
                      <a:pt x="91" y="303"/>
                    </a:lnTo>
                    <a:lnTo>
                      <a:pt x="58" y="282"/>
                    </a:lnTo>
                    <a:lnTo>
                      <a:pt x="28" y="263"/>
                    </a:lnTo>
                    <a:lnTo>
                      <a:pt x="0" y="245"/>
                    </a:lnTo>
                    <a:lnTo>
                      <a:pt x="408"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48" name="Freeform 20"/>
              <p:cNvSpPr>
                <a:spLocks/>
              </p:cNvSpPr>
              <p:nvPr/>
            </p:nvSpPr>
            <p:spPr bwMode="auto">
              <a:xfrm>
                <a:off x="1422" y="2466"/>
                <a:ext cx="199" cy="173"/>
              </a:xfrm>
              <a:custGeom>
                <a:avLst/>
                <a:gdLst>
                  <a:gd name="T0" fmla="*/ 531 w 992"/>
                  <a:gd name="T1" fmla="*/ 0 h 868"/>
                  <a:gd name="T2" fmla="*/ 565 w 992"/>
                  <a:gd name="T3" fmla="*/ 17 h 868"/>
                  <a:gd name="T4" fmla="*/ 601 w 992"/>
                  <a:gd name="T5" fmla="*/ 36 h 868"/>
                  <a:gd name="T6" fmla="*/ 640 w 992"/>
                  <a:gd name="T7" fmla="*/ 59 h 868"/>
                  <a:gd name="T8" fmla="*/ 680 w 992"/>
                  <a:gd name="T9" fmla="*/ 86 h 868"/>
                  <a:gd name="T10" fmla="*/ 721 w 992"/>
                  <a:gd name="T11" fmla="*/ 115 h 868"/>
                  <a:gd name="T12" fmla="*/ 762 w 992"/>
                  <a:gd name="T13" fmla="*/ 147 h 868"/>
                  <a:gd name="T14" fmla="*/ 802 w 992"/>
                  <a:gd name="T15" fmla="*/ 184 h 868"/>
                  <a:gd name="T16" fmla="*/ 839 w 992"/>
                  <a:gd name="T17" fmla="*/ 224 h 868"/>
                  <a:gd name="T18" fmla="*/ 876 w 992"/>
                  <a:gd name="T19" fmla="*/ 267 h 868"/>
                  <a:gd name="T20" fmla="*/ 909 w 992"/>
                  <a:gd name="T21" fmla="*/ 313 h 868"/>
                  <a:gd name="T22" fmla="*/ 938 w 992"/>
                  <a:gd name="T23" fmla="*/ 364 h 868"/>
                  <a:gd name="T24" fmla="*/ 963 w 992"/>
                  <a:gd name="T25" fmla="*/ 418 h 868"/>
                  <a:gd name="T26" fmla="*/ 980 w 992"/>
                  <a:gd name="T27" fmla="*/ 471 h 868"/>
                  <a:gd name="T28" fmla="*/ 989 w 992"/>
                  <a:gd name="T29" fmla="*/ 525 h 868"/>
                  <a:gd name="T30" fmla="*/ 992 w 992"/>
                  <a:gd name="T31" fmla="*/ 575 h 868"/>
                  <a:gd name="T32" fmla="*/ 990 w 992"/>
                  <a:gd name="T33" fmla="*/ 625 h 868"/>
                  <a:gd name="T34" fmla="*/ 984 w 992"/>
                  <a:gd name="T35" fmla="*/ 673 h 868"/>
                  <a:gd name="T36" fmla="*/ 975 w 992"/>
                  <a:gd name="T37" fmla="*/ 718 h 868"/>
                  <a:gd name="T38" fmla="*/ 961 w 992"/>
                  <a:gd name="T39" fmla="*/ 762 h 868"/>
                  <a:gd name="T40" fmla="*/ 947 w 992"/>
                  <a:gd name="T41" fmla="*/ 800 h 868"/>
                  <a:gd name="T42" fmla="*/ 932 w 992"/>
                  <a:gd name="T43" fmla="*/ 837 h 868"/>
                  <a:gd name="T44" fmla="*/ 917 w 992"/>
                  <a:gd name="T45" fmla="*/ 868 h 868"/>
                  <a:gd name="T46" fmla="*/ 0 w 992"/>
                  <a:gd name="T47" fmla="*/ 318 h 868"/>
                  <a:gd name="T48" fmla="*/ 531 w 992"/>
                  <a:gd name="T4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2" h="868">
                    <a:moveTo>
                      <a:pt x="531" y="0"/>
                    </a:moveTo>
                    <a:lnTo>
                      <a:pt x="565" y="17"/>
                    </a:lnTo>
                    <a:lnTo>
                      <a:pt x="601" y="36"/>
                    </a:lnTo>
                    <a:lnTo>
                      <a:pt x="640" y="59"/>
                    </a:lnTo>
                    <a:lnTo>
                      <a:pt x="680" y="86"/>
                    </a:lnTo>
                    <a:lnTo>
                      <a:pt x="721" y="115"/>
                    </a:lnTo>
                    <a:lnTo>
                      <a:pt x="762" y="147"/>
                    </a:lnTo>
                    <a:lnTo>
                      <a:pt x="802" y="184"/>
                    </a:lnTo>
                    <a:lnTo>
                      <a:pt x="839" y="224"/>
                    </a:lnTo>
                    <a:lnTo>
                      <a:pt x="876" y="267"/>
                    </a:lnTo>
                    <a:lnTo>
                      <a:pt x="909" y="313"/>
                    </a:lnTo>
                    <a:lnTo>
                      <a:pt x="938" y="364"/>
                    </a:lnTo>
                    <a:lnTo>
                      <a:pt x="963" y="418"/>
                    </a:lnTo>
                    <a:lnTo>
                      <a:pt x="980" y="471"/>
                    </a:lnTo>
                    <a:lnTo>
                      <a:pt x="989" y="525"/>
                    </a:lnTo>
                    <a:lnTo>
                      <a:pt x="992" y="575"/>
                    </a:lnTo>
                    <a:lnTo>
                      <a:pt x="990" y="625"/>
                    </a:lnTo>
                    <a:lnTo>
                      <a:pt x="984" y="673"/>
                    </a:lnTo>
                    <a:lnTo>
                      <a:pt x="975" y="718"/>
                    </a:lnTo>
                    <a:lnTo>
                      <a:pt x="961" y="762"/>
                    </a:lnTo>
                    <a:lnTo>
                      <a:pt x="947" y="800"/>
                    </a:lnTo>
                    <a:lnTo>
                      <a:pt x="932" y="837"/>
                    </a:lnTo>
                    <a:lnTo>
                      <a:pt x="917" y="868"/>
                    </a:lnTo>
                    <a:lnTo>
                      <a:pt x="0" y="318"/>
                    </a:lnTo>
                    <a:lnTo>
                      <a:pt x="531"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49" name="Freeform 21"/>
              <p:cNvSpPr>
                <a:spLocks noEditPoints="1"/>
              </p:cNvSpPr>
              <p:nvPr/>
            </p:nvSpPr>
            <p:spPr bwMode="auto">
              <a:xfrm>
                <a:off x="1518" y="2413"/>
                <a:ext cx="369" cy="231"/>
              </a:xfrm>
              <a:custGeom>
                <a:avLst/>
                <a:gdLst>
                  <a:gd name="T0" fmla="*/ 802 w 1843"/>
                  <a:gd name="T1" fmla="*/ 761 h 1154"/>
                  <a:gd name="T2" fmla="*/ 840 w 1843"/>
                  <a:gd name="T3" fmla="*/ 821 h 1154"/>
                  <a:gd name="T4" fmla="*/ 780 w 1843"/>
                  <a:gd name="T5" fmla="*/ 868 h 1154"/>
                  <a:gd name="T6" fmla="*/ 690 w 1843"/>
                  <a:gd name="T7" fmla="*/ 868 h 1154"/>
                  <a:gd name="T8" fmla="*/ 627 w 1843"/>
                  <a:gd name="T9" fmla="*/ 816 h 1154"/>
                  <a:gd name="T10" fmla="*/ 667 w 1843"/>
                  <a:gd name="T11" fmla="*/ 759 h 1154"/>
                  <a:gd name="T12" fmla="*/ 1388 w 1843"/>
                  <a:gd name="T13" fmla="*/ 672 h 1154"/>
                  <a:gd name="T14" fmla="*/ 1463 w 1843"/>
                  <a:gd name="T15" fmla="*/ 695 h 1154"/>
                  <a:gd name="T16" fmla="*/ 1471 w 1843"/>
                  <a:gd name="T17" fmla="*/ 750 h 1154"/>
                  <a:gd name="T18" fmla="*/ 1388 w 1843"/>
                  <a:gd name="T19" fmla="*/ 781 h 1154"/>
                  <a:gd name="T20" fmla="*/ 1315 w 1843"/>
                  <a:gd name="T21" fmla="*/ 758 h 1154"/>
                  <a:gd name="T22" fmla="*/ 1307 w 1843"/>
                  <a:gd name="T23" fmla="*/ 704 h 1154"/>
                  <a:gd name="T24" fmla="*/ 1369 w 1843"/>
                  <a:gd name="T25" fmla="*/ 674 h 1154"/>
                  <a:gd name="T26" fmla="*/ 156 w 1843"/>
                  <a:gd name="T27" fmla="*/ 611 h 1154"/>
                  <a:gd name="T28" fmla="*/ 208 w 1843"/>
                  <a:gd name="T29" fmla="*/ 655 h 1154"/>
                  <a:gd name="T30" fmla="*/ 167 w 1843"/>
                  <a:gd name="T31" fmla="*/ 706 h 1154"/>
                  <a:gd name="T32" fmla="*/ 81 w 1843"/>
                  <a:gd name="T33" fmla="*/ 710 h 1154"/>
                  <a:gd name="T34" fmla="*/ 28 w 1843"/>
                  <a:gd name="T35" fmla="*/ 666 h 1154"/>
                  <a:gd name="T36" fmla="*/ 62 w 1843"/>
                  <a:gd name="T37" fmla="*/ 618 h 1154"/>
                  <a:gd name="T38" fmla="*/ 1090 w 1843"/>
                  <a:gd name="T39" fmla="*/ 203 h 1154"/>
                  <a:gd name="T40" fmla="*/ 1158 w 1843"/>
                  <a:gd name="T41" fmla="*/ 227 h 1154"/>
                  <a:gd name="T42" fmla="*/ 1148 w 1843"/>
                  <a:gd name="T43" fmla="*/ 281 h 1154"/>
                  <a:gd name="T44" fmla="*/ 1073 w 1843"/>
                  <a:gd name="T45" fmla="*/ 295 h 1154"/>
                  <a:gd name="T46" fmla="*/ 1014 w 1843"/>
                  <a:gd name="T47" fmla="*/ 259 h 1154"/>
                  <a:gd name="T48" fmla="*/ 1049 w 1843"/>
                  <a:gd name="T49" fmla="*/ 210 h 1154"/>
                  <a:gd name="T50" fmla="*/ 829 w 1843"/>
                  <a:gd name="T51" fmla="*/ 162 h 1154"/>
                  <a:gd name="T52" fmla="*/ 886 w 1843"/>
                  <a:gd name="T53" fmla="*/ 196 h 1154"/>
                  <a:gd name="T54" fmla="*/ 853 w 1843"/>
                  <a:gd name="T55" fmla="*/ 243 h 1154"/>
                  <a:gd name="T56" fmla="*/ 783 w 1843"/>
                  <a:gd name="T57" fmla="*/ 246 h 1154"/>
                  <a:gd name="T58" fmla="*/ 740 w 1843"/>
                  <a:gd name="T59" fmla="*/ 200 h 1154"/>
                  <a:gd name="T60" fmla="*/ 794 w 1843"/>
                  <a:gd name="T61" fmla="*/ 162 h 1154"/>
                  <a:gd name="T62" fmla="*/ 545 w 1843"/>
                  <a:gd name="T63" fmla="*/ 81 h 1154"/>
                  <a:gd name="T64" fmla="*/ 574 w 1843"/>
                  <a:gd name="T65" fmla="*/ 260 h 1154"/>
                  <a:gd name="T66" fmla="*/ 489 w 1843"/>
                  <a:gd name="T67" fmla="*/ 429 h 1154"/>
                  <a:gd name="T68" fmla="*/ 460 w 1843"/>
                  <a:gd name="T69" fmla="*/ 568 h 1154"/>
                  <a:gd name="T70" fmla="*/ 836 w 1843"/>
                  <a:gd name="T71" fmla="*/ 497 h 1154"/>
                  <a:gd name="T72" fmla="*/ 1262 w 1843"/>
                  <a:gd name="T73" fmla="*/ 498 h 1154"/>
                  <a:gd name="T74" fmla="*/ 1667 w 1843"/>
                  <a:gd name="T75" fmla="*/ 583 h 1154"/>
                  <a:gd name="T76" fmla="*/ 1696 w 1843"/>
                  <a:gd name="T77" fmla="*/ 663 h 1154"/>
                  <a:gd name="T78" fmla="*/ 1353 w 1843"/>
                  <a:gd name="T79" fmla="*/ 572 h 1154"/>
                  <a:gd name="T80" fmla="*/ 1051 w 1843"/>
                  <a:gd name="T81" fmla="*/ 591 h 1154"/>
                  <a:gd name="T82" fmla="*/ 1034 w 1843"/>
                  <a:gd name="T83" fmla="*/ 787 h 1154"/>
                  <a:gd name="T84" fmla="*/ 1122 w 1843"/>
                  <a:gd name="T85" fmla="*/ 1010 h 1154"/>
                  <a:gd name="T86" fmla="*/ 1012 w 1843"/>
                  <a:gd name="T87" fmla="*/ 1005 h 1154"/>
                  <a:gd name="T88" fmla="*/ 934 w 1843"/>
                  <a:gd name="T89" fmla="*/ 786 h 1154"/>
                  <a:gd name="T90" fmla="*/ 963 w 1843"/>
                  <a:gd name="T91" fmla="*/ 549 h 1154"/>
                  <a:gd name="T92" fmla="*/ 582 w 1843"/>
                  <a:gd name="T93" fmla="*/ 601 h 1154"/>
                  <a:gd name="T94" fmla="*/ 553 w 1843"/>
                  <a:gd name="T95" fmla="*/ 805 h 1154"/>
                  <a:gd name="T96" fmla="*/ 525 w 1843"/>
                  <a:gd name="T97" fmla="*/ 1044 h 1154"/>
                  <a:gd name="T98" fmla="*/ 415 w 1843"/>
                  <a:gd name="T99" fmla="*/ 1060 h 1154"/>
                  <a:gd name="T100" fmla="*/ 457 w 1843"/>
                  <a:gd name="T101" fmla="*/ 868 h 1154"/>
                  <a:gd name="T102" fmla="*/ 401 w 1843"/>
                  <a:gd name="T103" fmla="*/ 646 h 1154"/>
                  <a:gd name="T104" fmla="*/ 243 w 1843"/>
                  <a:gd name="T105" fmla="*/ 451 h 1154"/>
                  <a:gd name="T106" fmla="*/ 0 w 1843"/>
                  <a:gd name="T107" fmla="*/ 294 h 1154"/>
                  <a:gd name="T108" fmla="*/ 256 w 1843"/>
                  <a:gd name="T109" fmla="*/ 362 h 1154"/>
                  <a:gd name="T110" fmla="*/ 422 w 1843"/>
                  <a:gd name="T111" fmla="*/ 376 h 1154"/>
                  <a:gd name="T112" fmla="*/ 478 w 1843"/>
                  <a:gd name="T113" fmla="*/ 214 h 1154"/>
                  <a:gd name="T114" fmla="*/ 437 w 1843"/>
                  <a:gd name="T115" fmla="*/ 76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43" h="1154">
                    <a:moveTo>
                      <a:pt x="734" y="746"/>
                    </a:moveTo>
                    <a:lnTo>
                      <a:pt x="756" y="747"/>
                    </a:lnTo>
                    <a:lnTo>
                      <a:pt x="778" y="752"/>
                    </a:lnTo>
                    <a:lnTo>
                      <a:pt x="802" y="761"/>
                    </a:lnTo>
                    <a:lnTo>
                      <a:pt x="821" y="773"/>
                    </a:lnTo>
                    <a:lnTo>
                      <a:pt x="835" y="788"/>
                    </a:lnTo>
                    <a:lnTo>
                      <a:pt x="841" y="804"/>
                    </a:lnTo>
                    <a:lnTo>
                      <a:pt x="840" y="821"/>
                    </a:lnTo>
                    <a:lnTo>
                      <a:pt x="831" y="837"/>
                    </a:lnTo>
                    <a:lnTo>
                      <a:pt x="818" y="850"/>
                    </a:lnTo>
                    <a:lnTo>
                      <a:pt x="801" y="861"/>
                    </a:lnTo>
                    <a:lnTo>
                      <a:pt x="780" y="868"/>
                    </a:lnTo>
                    <a:lnTo>
                      <a:pt x="757" y="873"/>
                    </a:lnTo>
                    <a:lnTo>
                      <a:pt x="733" y="874"/>
                    </a:lnTo>
                    <a:lnTo>
                      <a:pt x="711" y="873"/>
                    </a:lnTo>
                    <a:lnTo>
                      <a:pt x="690" y="868"/>
                    </a:lnTo>
                    <a:lnTo>
                      <a:pt x="665" y="860"/>
                    </a:lnTo>
                    <a:lnTo>
                      <a:pt x="646" y="848"/>
                    </a:lnTo>
                    <a:lnTo>
                      <a:pt x="634" y="832"/>
                    </a:lnTo>
                    <a:lnTo>
                      <a:pt x="627" y="816"/>
                    </a:lnTo>
                    <a:lnTo>
                      <a:pt x="628" y="799"/>
                    </a:lnTo>
                    <a:lnTo>
                      <a:pt x="636" y="784"/>
                    </a:lnTo>
                    <a:lnTo>
                      <a:pt x="650" y="770"/>
                    </a:lnTo>
                    <a:lnTo>
                      <a:pt x="667" y="759"/>
                    </a:lnTo>
                    <a:lnTo>
                      <a:pt x="687" y="752"/>
                    </a:lnTo>
                    <a:lnTo>
                      <a:pt x="710" y="747"/>
                    </a:lnTo>
                    <a:lnTo>
                      <a:pt x="734" y="746"/>
                    </a:lnTo>
                    <a:close/>
                    <a:moveTo>
                      <a:pt x="1388" y="672"/>
                    </a:moveTo>
                    <a:lnTo>
                      <a:pt x="1408" y="674"/>
                    </a:lnTo>
                    <a:lnTo>
                      <a:pt x="1426" y="677"/>
                    </a:lnTo>
                    <a:lnTo>
                      <a:pt x="1447" y="686"/>
                    </a:lnTo>
                    <a:lnTo>
                      <a:pt x="1463" y="695"/>
                    </a:lnTo>
                    <a:lnTo>
                      <a:pt x="1474" y="709"/>
                    </a:lnTo>
                    <a:lnTo>
                      <a:pt x="1479" y="722"/>
                    </a:lnTo>
                    <a:lnTo>
                      <a:pt x="1478" y="736"/>
                    </a:lnTo>
                    <a:lnTo>
                      <a:pt x="1471" y="750"/>
                    </a:lnTo>
                    <a:lnTo>
                      <a:pt x="1456" y="763"/>
                    </a:lnTo>
                    <a:lnTo>
                      <a:pt x="1437" y="773"/>
                    </a:lnTo>
                    <a:lnTo>
                      <a:pt x="1414" y="780"/>
                    </a:lnTo>
                    <a:lnTo>
                      <a:pt x="1388" y="781"/>
                    </a:lnTo>
                    <a:lnTo>
                      <a:pt x="1370" y="780"/>
                    </a:lnTo>
                    <a:lnTo>
                      <a:pt x="1351" y="776"/>
                    </a:lnTo>
                    <a:lnTo>
                      <a:pt x="1330" y="769"/>
                    </a:lnTo>
                    <a:lnTo>
                      <a:pt x="1315" y="758"/>
                    </a:lnTo>
                    <a:lnTo>
                      <a:pt x="1304" y="746"/>
                    </a:lnTo>
                    <a:lnTo>
                      <a:pt x="1299" y="733"/>
                    </a:lnTo>
                    <a:lnTo>
                      <a:pt x="1300" y="718"/>
                    </a:lnTo>
                    <a:lnTo>
                      <a:pt x="1307" y="704"/>
                    </a:lnTo>
                    <a:lnTo>
                      <a:pt x="1318" y="693"/>
                    </a:lnTo>
                    <a:lnTo>
                      <a:pt x="1333" y="684"/>
                    </a:lnTo>
                    <a:lnTo>
                      <a:pt x="1350" y="678"/>
                    </a:lnTo>
                    <a:lnTo>
                      <a:pt x="1369" y="674"/>
                    </a:lnTo>
                    <a:lnTo>
                      <a:pt x="1388" y="672"/>
                    </a:lnTo>
                    <a:close/>
                    <a:moveTo>
                      <a:pt x="119" y="606"/>
                    </a:moveTo>
                    <a:lnTo>
                      <a:pt x="138" y="607"/>
                    </a:lnTo>
                    <a:lnTo>
                      <a:pt x="156" y="611"/>
                    </a:lnTo>
                    <a:lnTo>
                      <a:pt x="177" y="619"/>
                    </a:lnTo>
                    <a:lnTo>
                      <a:pt x="193" y="629"/>
                    </a:lnTo>
                    <a:lnTo>
                      <a:pt x="204" y="642"/>
                    </a:lnTo>
                    <a:lnTo>
                      <a:pt x="208" y="655"/>
                    </a:lnTo>
                    <a:lnTo>
                      <a:pt x="208" y="670"/>
                    </a:lnTo>
                    <a:lnTo>
                      <a:pt x="201" y="683"/>
                    </a:lnTo>
                    <a:lnTo>
                      <a:pt x="187" y="697"/>
                    </a:lnTo>
                    <a:lnTo>
                      <a:pt x="167" y="706"/>
                    </a:lnTo>
                    <a:lnTo>
                      <a:pt x="143" y="713"/>
                    </a:lnTo>
                    <a:lnTo>
                      <a:pt x="119" y="715"/>
                    </a:lnTo>
                    <a:lnTo>
                      <a:pt x="100" y="713"/>
                    </a:lnTo>
                    <a:lnTo>
                      <a:pt x="81" y="710"/>
                    </a:lnTo>
                    <a:lnTo>
                      <a:pt x="61" y="703"/>
                    </a:lnTo>
                    <a:lnTo>
                      <a:pt x="45" y="692"/>
                    </a:lnTo>
                    <a:lnTo>
                      <a:pt x="34" y="680"/>
                    </a:lnTo>
                    <a:lnTo>
                      <a:pt x="28" y="666"/>
                    </a:lnTo>
                    <a:lnTo>
                      <a:pt x="29" y="652"/>
                    </a:lnTo>
                    <a:lnTo>
                      <a:pt x="37" y="637"/>
                    </a:lnTo>
                    <a:lnTo>
                      <a:pt x="48" y="626"/>
                    </a:lnTo>
                    <a:lnTo>
                      <a:pt x="62" y="618"/>
                    </a:lnTo>
                    <a:lnTo>
                      <a:pt x="79" y="612"/>
                    </a:lnTo>
                    <a:lnTo>
                      <a:pt x="98" y="607"/>
                    </a:lnTo>
                    <a:lnTo>
                      <a:pt x="119" y="606"/>
                    </a:lnTo>
                    <a:close/>
                    <a:moveTo>
                      <a:pt x="1090" y="203"/>
                    </a:moveTo>
                    <a:lnTo>
                      <a:pt x="1106" y="204"/>
                    </a:lnTo>
                    <a:lnTo>
                      <a:pt x="1121" y="207"/>
                    </a:lnTo>
                    <a:lnTo>
                      <a:pt x="1142" y="215"/>
                    </a:lnTo>
                    <a:lnTo>
                      <a:pt x="1158" y="227"/>
                    </a:lnTo>
                    <a:lnTo>
                      <a:pt x="1165" y="241"/>
                    </a:lnTo>
                    <a:lnTo>
                      <a:pt x="1166" y="255"/>
                    </a:lnTo>
                    <a:lnTo>
                      <a:pt x="1160" y="269"/>
                    </a:lnTo>
                    <a:lnTo>
                      <a:pt x="1148" y="281"/>
                    </a:lnTo>
                    <a:lnTo>
                      <a:pt x="1131" y="289"/>
                    </a:lnTo>
                    <a:lnTo>
                      <a:pt x="1110" y="294"/>
                    </a:lnTo>
                    <a:lnTo>
                      <a:pt x="1090" y="296"/>
                    </a:lnTo>
                    <a:lnTo>
                      <a:pt x="1073" y="295"/>
                    </a:lnTo>
                    <a:lnTo>
                      <a:pt x="1057" y="291"/>
                    </a:lnTo>
                    <a:lnTo>
                      <a:pt x="1037" y="283"/>
                    </a:lnTo>
                    <a:lnTo>
                      <a:pt x="1022" y="272"/>
                    </a:lnTo>
                    <a:lnTo>
                      <a:pt x="1014" y="259"/>
                    </a:lnTo>
                    <a:lnTo>
                      <a:pt x="1012" y="244"/>
                    </a:lnTo>
                    <a:lnTo>
                      <a:pt x="1020" y="230"/>
                    </a:lnTo>
                    <a:lnTo>
                      <a:pt x="1032" y="219"/>
                    </a:lnTo>
                    <a:lnTo>
                      <a:pt x="1049" y="210"/>
                    </a:lnTo>
                    <a:lnTo>
                      <a:pt x="1068" y="206"/>
                    </a:lnTo>
                    <a:lnTo>
                      <a:pt x="1090" y="203"/>
                    </a:lnTo>
                    <a:close/>
                    <a:moveTo>
                      <a:pt x="814" y="161"/>
                    </a:moveTo>
                    <a:lnTo>
                      <a:pt x="829" y="162"/>
                    </a:lnTo>
                    <a:lnTo>
                      <a:pt x="844" y="165"/>
                    </a:lnTo>
                    <a:lnTo>
                      <a:pt x="864" y="173"/>
                    </a:lnTo>
                    <a:lnTo>
                      <a:pt x="878" y="184"/>
                    </a:lnTo>
                    <a:lnTo>
                      <a:pt x="886" y="196"/>
                    </a:lnTo>
                    <a:lnTo>
                      <a:pt x="887" y="210"/>
                    </a:lnTo>
                    <a:lnTo>
                      <a:pt x="881" y="224"/>
                    </a:lnTo>
                    <a:lnTo>
                      <a:pt x="869" y="235"/>
                    </a:lnTo>
                    <a:lnTo>
                      <a:pt x="853" y="243"/>
                    </a:lnTo>
                    <a:lnTo>
                      <a:pt x="834" y="248"/>
                    </a:lnTo>
                    <a:lnTo>
                      <a:pt x="813" y="249"/>
                    </a:lnTo>
                    <a:lnTo>
                      <a:pt x="798" y="248"/>
                    </a:lnTo>
                    <a:lnTo>
                      <a:pt x="783" y="246"/>
                    </a:lnTo>
                    <a:lnTo>
                      <a:pt x="763" y="237"/>
                    </a:lnTo>
                    <a:lnTo>
                      <a:pt x="749" y="226"/>
                    </a:lnTo>
                    <a:lnTo>
                      <a:pt x="742" y="214"/>
                    </a:lnTo>
                    <a:lnTo>
                      <a:pt x="740" y="200"/>
                    </a:lnTo>
                    <a:lnTo>
                      <a:pt x="746" y="186"/>
                    </a:lnTo>
                    <a:lnTo>
                      <a:pt x="759" y="175"/>
                    </a:lnTo>
                    <a:lnTo>
                      <a:pt x="774" y="167"/>
                    </a:lnTo>
                    <a:lnTo>
                      <a:pt x="794" y="162"/>
                    </a:lnTo>
                    <a:lnTo>
                      <a:pt x="814" y="161"/>
                    </a:lnTo>
                    <a:close/>
                    <a:moveTo>
                      <a:pt x="490" y="0"/>
                    </a:moveTo>
                    <a:lnTo>
                      <a:pt x="520" y="40"/>
                    </a:lnTo>
                    <a:lnTo>
                      <a:pt x="545" y="81"/>
                    </a:lnTo>
                    <a:lnTo>
                      <a:pt x="563" y="123"/>
                    </a:lnTo>
                    <a:lnTo>
                      <a:pt x="574" y="168"/>
                    </a:lnTo>
                    <a:lnTo>
                      <a:pt x="577" y="214"/>
                    </a:lnTo>
                    <a:lnTo>
                      <a:pt x="574" y="260"/>
                    </a:lnTo>
                    <a:lnTo>
                      <a:pt x="563" y="305"/>
                    </a:lnTo>
                    <a:lnTo>
                      <a:pt x="545" y="348"/>
                    </a:lnTo>
                    <a:lnTo>
                      <a:pt x="519" y="389"/>
                    </a:lnTo>
                    <a:lnTo>
                      <a:pt x="489" y="429"/>
                    </a:lnTo>
                    <a:lnTo>
                      <a:pt x="453" y="467"/>
                    </a:lnTo>
                    <a:lnTo>
                      <a:pt x="410" y="502"/>
                    </a:lnTo>
                    <a:lnTo>
                      <a:pt x="437" y="535"/>
                    </a:lnTo>
                    <a:lnTo>
                      <a:pt x="460" y="568"/>
                    </a:lnTo>
                    <a:lnTo>
                      <a:pt x="549" y="544"/>
                    </a:lnTo>
                    <a:lnTo>
                      <a:pt x="642" y="525"/>
                    </a:lnTo>
                    <a:lnTo>
                      <a:pt x="737" y="508"/>
                    </a:lnTo>
                    <a:lnTo>
                      <a:pt x="836" y="497"/>
                    </a:lnTo>
                    <a:lnTo>
                      <a:pt x="936" y="490"/>
                    </a:lnTo>
                    <a:lnTo>
                      <a:pt x="1040" y="487"/>
                    </a:lnTo>
                    <a:lnTo>
                      <a:pt x="1152" y="491"/>
                    </a:lnTo>
                    <a:lnTo>
                      <a:pt x="1262" y="498"/>
                    </a:lnTo>
                    <a:lnTo>
                      <a:pt x="1368" y="513"/>
                    </a:lnTo>
                    <a:lnTo>
                      <a:pt x="1471" y="531"/>
                    </a:lnTo>
                    <a:lnTo>
                      <a:pt x="1571" y="555"/>
                    </a:lnTo>
                    <a:lnTo>
                      <a:pt x="1667" y="583"/>
                    </a:lnTo>
                    <a:lnTo>
                      <a:pt x="1757" y="616"/>
                    </a:lnTo>
                    <a:lnTo>
                      <a:pt x="1843" y="652"/>
                    </a:lnTo>
                    <a:lnTo>
                      <a:pt x="1772" y="694"/>
                    </a:lnTo>
                    <a:lnTo>
                      <a:pt x="1696" y="663"/>
                    </a:lnTo>
                    <a:lnTo>
                      <a:pt x="1616" y="635"/>
                    </a:lnTo>
                    <a:lnTo>
                      <a:pt x="1531" y="609"/>
                    </a:lnTo>
                    <a:lnTo>
                      <a:pt x="1444" y="589"/>
                    </a:lnTo>
                    <a:lnTo>
                      <a:pt x="1353" y="572"/>
                    </a:lnTo>
                    <a:lnTo>
                      <a:pt x="1260" y="560"/>
                    </a:lnTo>
                    <a:lnTo>
                      <a:pt x="1165" y="551"/>
                    </a:lnTo>
                    <a:lnTo>
                      <a:pt x="1067" y="548"/>
                    </a:lnTo>
                    <a:lnTo>
                      <a:pt x="1051" y="591"/>
                    </a:lnTo>
                    <a:lnTo>
                      <a:pt x="1039" y="636"/>
                    </a:lnTo>
                    <a:lnTo>
                      <a:pt x="1032" y="682"/>
                    </a:lnTo>
                    <a:lnTo>
                      <a:pt x="1029" y="728"/>
                    </a:lnTo>
                    <a:lnTo>
                      <a:pt x="1034" y="787"/>
                    </a:lnTo>
                    <a:lnTo>
                      <a:pt x="1045" y="845"/>
                    </a:lnTo>
                    <a:lnTo>
                      <a:pt x="1064" y="901"/>
                    </a:lnTo>
                    <a:lnTo>
                      <a:pt x="1090" y="956"/>
                    </a:lnTo>
                    <a:lnTo>
                      <a:pt x="1122" y="1010"/>
                    </a:lnTo>
                    <a:lnTo>
                      <a:pt x="1162" y="1060"/>
                    </a:lnTo>
                    <a:lnTo>
                      <a:pt x="1089" y="1105"/>
                    </a:lnTo>
                    <a:lnTo>
                      <a:pt x="1048" y="1056"/>
                    </a:lnTo>
                    <a:lnTo>
                      <a:pt x="1012" y="1005"/>
                    </a:lnTo>
                    <a:lnTo>
                      <a:pt x="983" y="952"/>
                    </a:lnTo>
                    <a:lnTo>
                      <a:pt x="960" y="898"/>
                    </a:lnTo>
                    <a:lnTo>
                      <a:pt x="944" y="843"/>
                    </a:lnTo>
                    <a:lnTo>
                      <a:pt x="934" y="786"/>
                    </a:lnTo>
                    <a:lnTo>
                      <a:pt x="930" y="728"/>
                    </a:lnTo>
                    <a:lnTo>
                      <a:pt x="934" y="668"/>
                    </a:lnTo>
                    <a:lnTo>
                      <a:pt x="945" y="607"/>
                    </a:lnTo>
                    <a:lnTo>
                      <a:pt x="963" y="549"/>
                    </a:lnTo>
                    <a:lnTo>
                      <a:pt x="864" y="555"/>
                    </a:lnTo>
                    <a:lnTo>
                      <a:pt x="767" y="566"/>
                    </a:lnTo>
                    <a:lnTo>
                      <a:pt x="673" y="582"/>
                    </a:lnTo>
                    <a:lnTo>
                      <a:pt x="582" y="601"/>
                    </a:lnTo>
                    <a:lnTo>
                      <a:pt x="495" y="625"/>
                    </a:lnTo>
                    <a:lnTo>
                      <a:pt x="522" y="683"/>
                    </a:lnTo>
                    <a:lnTo>
                      <a:pt x="541" y="744"/>
                    </a:lnTo>
                    <a:lnTo>
                      <a:pt x="553" y="805"/>
                    </a:lnTo>
                    <a:lnTo>
                      <a:pt x="558" y="868"/>
                    </a:lnTo>
                    <a:lnTo>
                      <a:pt x="554" y="927"/>
                    </a:lnTo>
                    <a:lnTo>
                      <a:pt x="543" y="987"/>
                    </a:lnTo>
                    <a:lnTo>
                      <a:pt x="525" y="1044"/>
                    </a:lnTo>
                    <a:lnTo>
                      <a:pt x="500" y="1099"/>
                    </a:lnTo>
                    <a:lnTo>
                      <a:pt x="470" y="1154"/>
                    </a:lnTo>
                    <a:lnTo>
                      <a:pt x="391" y="1106"/>
                    </a:lnTo>
                    <a:lnTo>
                      <a:pt x="415" y="1060"/>
                    </a:lnTo>
                    <a:lnTo>
                      <a:pt x="433" y="1015"/>
                    </a:lnTo>
                    <a:lnTo>
                      <a:pt x="447" y="966"/>
                    </a:lnTo>
                    <a:lnTo>
                      <a:pt x="455" y="918"/>
                    </a:lnTo>
                    <a:lnTo>
                      <a:pt x="457" y="868"/>
                    </a:lnTo>
                    <a:lnTo>
                      <a:pt x="454" y="810"/>
                    </a:lnTo>
                    <a:lnTo>
                      <a:pt x="443" y="755"/>
                    </a:lnTo>
                    <a:lnTo>
                      <a:pt x="425" y="699"/>
                    </a:lnTo>
                    <a:lnTo>
                      <a:pt x="401" y="646"/>
                    </a:lnTo>
                    <a:lnTo>
                      <a:pt x="370" y="595"/>
                    </a:lnTo>
                    <a:lnTo>
                      <a:pt x="334" y="544"/>
                    </a:lnTo>
                    <a:lnTo>
                      <a:pt x="291" y="497"/>
                    </a:lnTo>
                    <a:lnTo>
                      <a:pt x="243" y="451"/>
                    </a:lnTo>
                    <a:lnTo>
                      <a:pt x="190" y="408"/>
                    </a:lnTo>
                    <a:lnTo>
                      <a:pt x="131" y="368"/>
                    </a:lnTo>
                    <a:lnTo>
                      <a:pt x="68" y="329"/>
                    </a:lnTo>
                    <a:lnTo>
                      <a:pt x="0" y="294"/>
                    </a:lnTo>
                    <a:lnTo>
                      <a:pt x="72" y="252"/>
                    </a:lnTo>
                    <a:lnTo>
                      <a:pt x="137" y="285"/>
                    </a:lnTo>
                    <a:lnTo>
                      <a:pt x="198" y="322"/>
                    </a:lnTo>
                    <a:lnTo>
                      <a:pt x="256" y="362"/>
                    </a:lnTo>
                    <a:lnTo>
                      <a:pt x="308" y="403"/>
                    </a:lnTo>
                    <a:lnTo>
                      <a:pt x="357" y="446"/>
                    </a:lnTo>
                    <a:lnTo>
                      <a:pt x="392" y="412"/>
                    </a:lnTo>
                    <a:lnTo>
                      <a:pt x="422" y="376"/>
                    </a:lnTo>
                    <a:lnTo>
                      <a:pt x="445" y="337"/>
                    </a:lnTo>
                    <a:lnTo>
                      <a:pt x="464" y="298"/>
                    </a:lnTo>
                    <a:lnTo>
                      <a:pt x="474" y="256"/>
                    </a:lnTo>
                    <a:lnTo>
                      <a:pt x="478" y="214"/>
                    </a:lnTo>
                    <a:lnTo>
                      <a:pt x="476" y="178"/>
                    </a:lnTo>
                    <a:lnTo>
                      <a:pt x="467" y="143"/>
                    </a:lnTo>
                    <a:lnTo>
                      <a:pt x="455" y="109"/>
                    </a:lnTo>
                    <a:lnTo>
                      <a:pt x="437" y="76"/>
                    </a:lnTo>
                    <a:lnTo>
                      <a:pt x="415" y="45"/>
                    </a:lnTo>
                    <a:lnTo>
                      <a:pt x="490"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sp>
        <p:nvSpPr>
          <p:cNvPr id="160" name="TextBox 159"/>
          <p:cNvSpPr txBox="1"/>
          <p:nvPr/>
        </p:nvSpPr>
        <p:spPr>
          <a:xfrm>
            <a:off x="7492534" y="5405976"/>
            <a:ext cx="1462540" cy="326573"/>
          </a:xfrm>
          <a:prstGeom prst="rect">
            <a:avLst/>
          </a:prstGeom>
          <a:noFill/>
          <a:effectLst/>
        </p:spPr>
        <p:txBody>
          <a:bodyPr wrap="square" lIns="0" tIns="0" rIns="0" bIns="0" rtlCol="0">
            <a:noAutofit/>
          </a:bodyPr>
          <a:lstStyle/>
          <a:p>
            <a:pPr algn="ctr" defTabSz="905759" fontAlgn="base">
              <a:lnSpc>
                <a:spcPts val="1800"/>
              </a:lnSpc>
              <a:spcBef>
                <a:spcPct val="0"/>
              </a:spcBef>
              <a:spcAft>
                <a:spcPct val="0"/>
              </a:spcAft>
              <a:buClr>
                <a:srgbClr val="00B9F2">
                  <a:lumMod val="60000"/>
                  <a:lumOff val="40000"/>
                </a:srgbClr>
              </a:buClr>
              <a:buSzPct val="80000"/>
              <a:defRPr/>
            </a:pPr>
            <a:r>
              <a:rPr lang="en-US" sz="1600" dirty="0">
                <a:solidFill>
                  <a:prstClr val="white"/>
                </a:solidFill>
                <a:latin typeface="Arial" charset="0"/>
                <a:ea typeface="ＭＳ Ｐゴシック"/>
                <a:cs typeface="Arial"/>
              </a:rPr>
              <a:t>Image</a:t>
            </a:r>
          </a:p>
          <a:p>
            <a:pPr algn="ctr" defTabSz="905759" fontAlgn="base">
              <a:lnSpc>
                <a:spcPts val="1800"/>
              </a:lnSpc>
              <a:spcBef>
                <a:spcPct val="0"/>
              </a:spcBef>
              <a:spcAft>
                <a:spcPct val="0"/>
              </a:spcAft>
              <a:buClr>
                <a:srgbClr val="00B9F2">
                  <a:lumMod val="60000"/>
                  <a:lumOff val="40000"/>
                </a:srgbClr>
              </a:buClr>
              <a:buSzPct val="80000"/>
              <a:defRPr/>
            </a:pPr>
            <a:r>
              <a:rPr lang="en-US" sz="1600" dirty="0">
                <a:solidFill>
                  <a:prstClr val="white"/>
                </a:solidFill>
                <a:latin typeface="Arial" charset="0"/>
                <a:ea typeface="ＭＳ Ｐゴシック"/>
                <a:cs typeface="Arial"/>
              </a:rPr>
              <a:t>Layers</a:t>
            </a:r>
          </a:p>
        </p:txBody>
      </p:sp>
      <p:grpSp>
        <p:nvGrpSpPr>
          <p:cNvPr id="161" name="Group 160"/>
          <p:cNvGrpSpPr/>
          <p:nvPr/>
        </p:nvGrpSpPr>
        <p:grpSpPr>
          <a:xfrm>
            <a:off x="7611538" y="4266325"/>
            <a:ext cx="1111250" cy="909638"/>
            <a:chOff x="6470960" y="4312512"/>
            <a:chExt cx="1111250" cy="909638"/>
          </a:xfrm>
        </p:grpSpPr>
        <p:grpSp>
          <p:nvGrpSpPr>
            <p:cNvPr id="162" name="Group 161"/>
            <p:cNvGrpSpPr/>
            <p:nvPr/>
          </p:nvGrpSpPr>
          <p:grpSpPr>
            <a:xfrm>
              <a:off x="6470960" y="4312512"/>
              <a:ext cx="1111250" cy="909638"/>
              <a:chOff x="6007821" y="2887476"/>
              <a:chExt cx="1111250" cy="909638"/>
            </a:xfrm>
          </p:grpSpPr>
          <p:grpSp>
            <p:nvGrpSpPr>
              <p:cNvPr id="183" name="Group 182"/>
              <p:cNvGrpSpPr/>
              <p:nvPr/>
            </p:nvGrpSpPr>
            <p:grpSpPr>
              <a:xfrm>
                <a:off x="6007821" y="2887476"/>
                <a:ext cx="806450" cy="604838"/>
                <a:chOff x="3196318" y="5148724"/>
                <a:chExt cx="806450" cy="604838"/>
              </a:xfrm>
            </p:grpSpPr>
            <p:sp useBgFill="1">
              <p:nvSpPr>
                <p:cNvPr id="272" name="Rectangle 54"/>
                <p:cNvSpPr>
                  <a:spLocks noChangeArrowheads="1"/>
                </p:cNvSpPr>
                <p:nvPr/>
              </p:nvSpPr>
              <p:spPr bwMode="auto">
                <a:xfrm>
                  <a:off x="3196318" y="5148724"/>
                  <a:ext cx="806450" cy="604838"/>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73" name="Freeform 55"/>
                <p:cNvSpPr>
                  <a:spLocks noEditPoints="1"/>
                </p:cNvSpPr>
                <p:nvPr/>
              </p:nvSpPr>
              <p:spPr bwMode="auto">
                <a:xfrm>
                  <a:off x="3234418" y="5185237"/>
                  <a:ext cx="730250" cy="530225"/>
                </a:xfrm>
                <a:custGeom>
                  <a:avLst/>
                  <a:gdLst>
                    <a:gd name="T0" fmla="*/ 120 w 2298"/>
                    <a:gd name="T1" fmla="*/ 120 h 1670"/>
                    <a:gd name="T2" fmla="*/ 120 w 2298"/>
                    <a:gd name="T3" fmla="*/ 1550 h 1670"/>
                    <a:gd name="T4" fmla="*/ 2178 w 2298"/>
                    <a:gd name="T5" fmla="*/ 1550 h 1670"/>
                    <a:gd name="T6" fmla="*/ 2178 w 2298"/>
                    <a:gd name="T7" fmla="*/ 120 h 1670"/>
                    <a:gd name="T8" fmla="*/ 120 w 2298"/>
                    <a:gd name="T9" fmla="*/ 120 h 1670"/>
                    <a:gd name="T10" fmla="*/ 0 w 2298"/>
                    <a:gd name="T11" fmla="*/ 0 h 1670"/>
                    <a:gd name="T12" fmla="*/ 2298 w 2298"/>
                    <a:gd name="T13" fmla="*/ 0 h 1670"/>
                    <a:gd name="T14" fmla="*/ 2298 w 2298"/>
                    <a:gd name="T15" fmla="*/ 1670 h 1670"/>
                    <a:gd name="T16" fmla="*/ 0 w 2298"/>
                    <a:gd name="T17" fmla="*/ 1670 h 1670"/>
                    <a:gd name="T18" fmla="*/ 0 w 2298"/>
                    <a:gd name="T19"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8" h="1670">
                      <a:moveTo>
                        <a:pt x="120" y="120"/>
                      </a:moveTo>
                      <a:lnTo>
                        <a:pt x="120" y="1550"/>
                      </a:lnTo>
                      <a:lnTo>
                        <a:pt x="2178" y="1550"/>
                      </a:lnTo>
                      <a:lnTo>
                        <a:pt x="2178" y="120"/>
                      </a:lnTo>
                      <a:lnTo>
                        <a:pt x="120" y="120"/>
                      </a:lnTo>
                      <a:close/>
                      <a:moveTo>
                        <a:pt x="0" y="0"/>
                      </a:moveTo>
                      <a:lnTo>
                        <a:pt x="2298" y="0"/>
                      </a:lnTo>
                      <a:lnTo>
                        <a:pt x="2298" y="1670"/>
                      </a:lnTo>
                      <a:lnTo>
                        <a:pt x="0" y="167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74" name="Rectangle 56"/>
                <p:cNvSpPr>
                  <a:spLocks noChangeArrowheads="1"/>
                </p:cNvSpPr>
                <p:nvPr/>
              </p:nvSpPr>
              <p:spPr bwMode="auto">
                <a:xfrm>
                  <a:off x="3310618" y="5261437"/>
                  <a:ext cx="577850" cy="37941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75" name="Rectangle 60"/>
                <p:cNvSpPr>
                  <a:spLocks noChangeArrowheads="1"/>
                </p:cNvSpPr>
                <p:nvPr/>
              </p:nvSpPr>
              <p:spPr bwMode="auto">
                <a:xfrm>
                  <a:off x="3815443" y="5261437"/>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76" name="Rectangle 57"/>
                <p:cNvSpPr>
                  <a:spLocks noChangeArrowheads="1"/>
                </p:cNvSpPr>
                <p:nvPr/>
              </p:nvSpPr>
              <p:spPr bwMode="auto">
                <a:xfrm>
                  <a:off x="3815443" y="5337637"/>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77" name="Rectangle 58"/>
                <p:cNvSpPr>
                  <a:spLocks noChangeArrowheads="1"/>
                </p:cNvSpPr>
                <p:nvPr/>
              </p:nvSpPr>
              <p:spPr bwMode="auto">
                <a:xfrm>
                  <a:off x="3670981" y="5261437"/>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78" name="Rectangle 59"/>
                <p:cNvSpPr>
                  <a:spLocks noChangeArrowheads="1"/>
                </p:cNvSpPr>
                <p:nvPr/>
              </p:nvSpPr>
              <p:spPr bwMode="auto">
                <a:xfrm>
                  <a:off x="3744006" y="5261437"/>
                  <a:ext cx="71438" cy="76200"/>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79" name="Rectangle 61"/>
                <p:cNvSpPr>
                  <a:spLocks noChangeArrowheads="1"/>
                </p:cNvSpPr>
                <p:nvPr/>
              </p:nvSpPr>
              <p:spPr bwMode="auto">
                <a:xfrm>
                  <a:off x="3383643" y="5261437"/>
                  <a:ext cx="71438"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80" name="Rectangle 62"/>
                <p:cNvSpPr>
                  <a:spLocks noChangeArrowheads="1"/>
                </p:cNvSpPr>
                <p:nvPr/>
              </p:nvSpPr>
              <p:spPr bwMode="auto">
                <a:xfrm>
                  <a:off x="3310618" y="5261437"/>
                  <a:ext cx="73025"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81" name="Rectangle 63"/>
                <p:cNvSpPr>
                  <a:spLocks noChangeArrowheads="1"/>
                </p:cNvSpPr>
                <p:nvPr/>
              </p:nvSpPr>
              <p:spPr bwMode="auto">
                <a:xfrm>
                  <a:off x="3310618" y="5337637"/>
                  <a:ext cx="73025"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82" name="Rectangle 64"/>
                <p:cNvSpPr>
                  <a:spLocks noChangeArrowheads="1"/>
                </p:cNvSpPr>
                <p:nvPr/>
              </p:nvSpPr>
              <p:spPr bwMode="auto">
                <a:xfrm>
                  <a:off x="3310618" y="5413837"/>
                  <a:ext cx="73025" cy="74613"/>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83" name="Rectangle 65"/>
                <p:cNvSpPr>
                  <a:spLocks noChangeArrowheads="1"/>
                </p:cNvSpPr>
                <p:nvPr/>
              </p:nvSpPr>
              <p:spPr bwMode="auto">
                <a:xfrm>
                  <a:off x="3310618" y="5488449"/>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84" name="Rectangle 66"/>
                <p:cNvSpPr>
                  <a:spLocks noChangeArrowheads="1"/>
                </p:cNvSpPr>
                <p:nvPr/>
              </p:nvSpPr>
              <p:spPr bwMode="auto">
                <a:xfrm>
                  <a:off x="3310618" y="5564649"/>
                  <a:ext cx="73025"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85" name="Rectangle 67"/>
                <p:cNvSpPr>
                  <a:spLocks noChangeArrowheads="1"/>
                </p:cNvSpPr>
                <p:nvPr/>
              </p:nvSpPr>
              <p:spPr bwMode="auto">
                <a:xfrm>
                  <a:off x="3455081" y="5261437"/>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86" name="Rectangle 68"/>
                <p:cNvSpPr>
                  <a:spLocks noChangeArrowheads="1"/>
                </p:cNvSpPr>
                <p:nvPr/>
              </p:nvSpPr>
              <p:spPr bwMode="auto">
                <a:xfrm>
                  <a:off x="3528106" y="5261437"/>
                  <a:ext cx="71438"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87" name="Rectangle 69"/>
                <p:cNvSpPr>
                  <a:spLocks noChangeArrowheads="1"/>
                </p:cNvSpPr>
                <p:nvPr/>
              </p:nvSpPr>
              <p:spPr bwMode="auto">
                <a:xfrm>
                  <a:off x="3599543" y="5261437"/>
                  <a:ext cx="71438" cy="76200"/>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88" name="Rectangle 70"/>
                <p:cNvSpPr>
                  <a:spLocks noChangeArrowheads="1"/>
                </p:cNvSpPr>
                <p:nvPr/>
              </p:nvSpPr>
              <p:spPr bwMode="auto">
                <a:xfrm>
                  <a:off x="3383643" y="5337637"/>
                  <a:ext cx="71438" cy="76200"/>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89" name="Rectangle 71"/>
                <p:cNvSpPr>
                  <a:spLocks noChangeArrowheads="1"/>
                </p:cNvSpPr>
                <p:nvPr/>
              </p:nvSpPr>
              <p:spPr bwMode="auto">
                <a:xfrm>
                  <a:off x="3455081" y="5337637"/>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90" name="Rectangle 72"/>
                <p:cNvSpPr>
                  <a:spLocks noChangeArrowheads="1"/>
                </p:cNvSpPr>
                <p:nvPr/>
              </p:nvSpPr>
              <p:spPr bwMode="auto">
                <a:xfrm>
                  <a:off x="3528106" y="5337637"/>
                  <a:ext cx="71438" cy="76200"/>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91" name="Rectangle 73"/>
                <p:cNvSpPr>
                  <a:spLocks noChangeArrowheads="1"/>
                </p:cNvSpPr>
                <p:nvPr/>
              </p:nvSpPr>
              <p:spPr bwMode="auto">
                <a:xfrm>
                  <a:off x="3599543" y="5337637"/>
                  <a:ext cx="71438" cy="76200"/>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92" name="Rectangle 74"/>
                <p:cNvSpPr>
                  <a:spLocks noChangeArrowheads="1"/>
                </p:cNvSpPr>
                <p:nvPr/>
              </p:nvSpPr>
              <p:spPr bwMode="auto">
                <a:xfrm>
                  <a:off x="3670981" y="5337637"/>
                  <a:ext cx="73025"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93" name="Rectangle 75"/>
                <p:cNvSpPr>
                  <a:spLocks noChangeArrowheads="1"/>
                </p:cNvSpPr>
                <p:nvPr/>
              </p:nvSpPr>
              <p:spPr bwMode="auto">
                <a:xfrm>
                  <a:off x="3383643" y="5413837"/>
                  <a:ext cx="71438" cy="74613"/>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94" name="Rectangle 76"/>
                <p:cNvSpPr>
                  <a:spLocks noChangeArrowheads="1"/>
                </p:cNvSpPr>
                <p:nvPr/>
              </p:nvSpPr>
              <p:spPr bwMode="auto">
                <a:xfrm>
                  <a:off x="3455081" y="5413837"/>
                  <a:ext cx="73025" cy="74613"/>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95" name="Rectangle 77"/>
                <p:cNvSpPr>
                  <a:spLocks noChangeArrowheads="1"/>
                </p:cNvSpPr>
                <p:nvPr/>
              </p:nvSpPr>
              <p:spPr bwMode="auto">
                <a:xfrm>
                  <a:off x="3528106" y="5413837"/>
                  <a:ext cx="71438" cy="74613"/>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96" name="Rectangle 78"/>
                <p:cNvSpPr>
                  <a:spLocks noChangeArrowheads="1"/>
                </p:cNvSpPr>
                <p:nvPr/>
              </p:nvSpPr>
              <p:spPr bwMode="auto">
                <a:xfrm>
                  <a:off x="3599543" y="5413837"/>
                  <a:ext cx="71438" cy="74613"/>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97" name="Rectangle 79"/>
                <p:cNvSpPr>
                  <a:spLocks noChangeArrowheads="1"/>
                </p:cNvSpPr>
                <p:nvPr/>
              </p:nvSpPr>
              <p:spPr bwMode="auto">
                <a:xfrm>
                  <a:off x="3670981" y="5413837"/>
                  <a:ext cx="73025" cy="74613"/>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98" name="Rectangle 80"/>
                <p:cNvSpPr>
                  <a:spLocks noChangeArrowheads="1"/>
                </p:cNvSpPr>
                <p:nvPr/>
              </p:nvSpPr>
              <p:spPr bwMode="auto">
                <a:xfrm>
                  <a:off x="3383643" y="5488449"/>
                  <a:ext cx="71438"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99" name="Rectangle 81"/>
                <p:cNvSpPr>
                  <a:spLocks noChangeArrowheads="1"/>
                </p:cNvSpPr>
                <p:nvPr/>
              </p:nvSpPr>
              <p:spPr bwMode="auto">
                <a:xfrm>
                  <a:off x="3455081" y="5488449"/>
                  <a:ext cx="73025" cy="76200"/>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00" name="Rectangle 82"/>
                <p:cNvSpPr>
                  <a:spLocks noChangeArrowheads="1"/>
                </p:cNvSpPr>
                <p:nvPr/>
              </p:nvSpPr>
              <p:spPr bwMode="auto">
                <a:xfrm>
                  <a:off x="3528106" y="54884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01" name="Rectangle 83"/>
                <p:cNvSpPr>
                  <a:spLocks noChangeArrowheads="1"/>
                </p:cNvSpPr>
                <p:nvPr/>
              </p:nvSpPr>
              <p:spPr bwMode="auto">
                <a:xfrm>
                  <a:off x="3599543" y="5488449"/>
                  <a:ext cx="71438"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02" name="Rectangle 84"/>
                <p:cNvSpPr>
                  <a:spLocks noChangeArrowheads="1"/>
                </p:cNvSpPr>
                <p:nvPr/>
              </p:nvSpPr>
              <p:spPr bwMode="auto">
                <a:xfrm>
                  <a:off x="3670981" y="5488449"/>
                  <a:ext cx="73025"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03" name="Rectangle 85"/>
                <p:cNvSpPr>
                  <a:spLocks noChangeArrowheads="1"/>
                </p:cNvSpPr>
                <p:nvPr/>
              </p:nvSpPr>
              <p:spPr bwMode="auto">
                <a:xfrm>
                  <a:off x="3383643" y="5564649"/>
                  <a:ext cx="71438" cy="76200"/>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04" name="Rectangle 86"/>
                <p:cNvSpPr>
                  <a:spLocks noChangeArrowheads="1"/>
                </p:cNvSpPr>
                <p:nvPr/>
              </p:nvSpPr>
              <p:spPr bwMode="auto">
                <a:xfrm>
                  <a:off x="3455081" y="5564649"/>
                  <a:ext cx="73025" cy="76200"/>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05" name="Rectangle 87"/>
                <p:cNvSpPr>
                  <a:spLocks noChangeArrowheads="1"/>
                </p:cNvSpPr>
                <p:nvPr/>
              </p:nvSpPr>
              <p:spPr bwMode="auto">
                <a:xfrm>
                  <a:off x="3528106" y="5564649"/>
                  <a:ext cx="71438" cy="76200"/>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06" name="Rectangle 88"/>
                <p:cNvSpPr>
                  <a:spLocks noChangeArrowheads="1"/>
                </p:cNvSpPr>
                <p:nvPr/>
              </p:nvSpPr>
              <p:spPr bwMode="auto">
                <a:xfrm>
                  <a:off x="3599543" y="55646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07" name="Rectangle 89"/>
                <p:cNvSpPr>
                  <a:spLocks noChangeArrowheads="1"/>
                </p:cNvSpPr>
                <p:nvPr/>
              </p:nvSpPr>
              <p:spPr bwMode="auto">
                <a:xfrm>
                  <a:off x="3670981" y="5564649"/>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08" name="Rectangle 90"/>
                <p:cNvSpPr>
                  <a:spLocks noChangeArrowheads="1"/>
                </p:cNvSpPr>
                <p:nvPr/>
              </p:nvSpPr>
              <p:spPr bwMode="auto">
                <a:xfrm>
                  <a:off x="3744006" y="5337637"/>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09" name="Rectangle 91"/>
                <p:cNvSpPr>
                  <a:spLocks noChangeArrowheads="1"/>
                </p:cNvSpPr>
                <p:nvPr/>
              </p:nvSpPr>
              <p:spPr bwMode="auto">
                <a:xfrm>
                  <a:off x="3744006" y="5413837"/>
                  <a:ext cx="71438" cy="74613"/>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10" name="Rectangle 92"/>
                <p:cNvSpPr>
                  <a:spLocks noChangeArrowheads="1"/>
                </p:cNvSpPr>
                <p:nvPr/>
              </p:nvSpPr>
              <p:spPr bwMode="auto">
                <a:xfrm>
                  <a:off x="3744006" y="54884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11" name="Rectangle 93"/>
                <p:cNvSpPr>
                  <a:spLocks noChangeArrowheads="1"/>
                </p:cNvSpPr>
                <p:nvPr/>
              </p:nvSpPr>
              <p:spPr bwMode="auto">
                <a:xfrm>
                  <a:off x="3744006" y="55646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12" name="Rectangle 94"/>
                <p:cNvSpPr>
                  <a:spLocks noChangeArrowheads="1"/>
                </p:cNvSpPr>
                <p:nvPr/>
              </p:nvSpPr>
              <p:spPr bwMode="auto">
                <a:xfrm>
                  <a:off x="3815443" y="5413837"/>
                  <a:ext cx="73025" cy="74613"/>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13" name="Rectangle 95"/>
                <p:cNvSpPr>
                  <a:spLocks noChangeArrowheads="1"/>
                </p:cNvSpPr>
                <p:nvPr/>
              </p:nvSpPr>
              <p:spPr bwMode="auto">
                <a:xfrm>
                  <a:off x="3815443" y="5488449"/>
                  <a:ext cx="73025"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314" name="Rectangle 96"/>
                <p:cNvSpPr>
                  <a:spLocks noChangeArrowheads="1"/>
                </p:cNvSpPr>
                <p:nvPr/>
              </p:nvSpPr>
              <p:spPr bwMode="auto">
                <a:xfrm>
                  <a:off x="3815443" y="5564649"/>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nvGrpSpPr>
              <p:cNvPr id="184" name="Group 183"/>
              <p:cNvGrpSpPr/>
              <p:nvPr/>
            </p:nvGrpSpPr>
            <p:grpSpPr>
              <a:xfrm>
                <a:off x="6160221" y="3039876"/>
                <a:ext cx="806450" cy="604838"/>
                <a:chOff x="3196318" y="5148724"/>
                <a:chExt cx="806450" cy="604838"/>
              </a:xfrm>
            </p:grpSpPr>
            <p:sp useBgFill="1">
              <p:nvSpPr>
                <p:cNvPr id="229" name="Rectangle 54"/>
                <p:cNvSpPr>
                  <a:spLocks noChangeArrowheads="1"/>
                </p:cNvSpPr>
                <p:nvPr/>
              </p:nvSpPr>
              <p:spPr bwMode="auto">
                <a:xfrm>
                  <a:off x="3196318" y="5148724"/>
                  <a:ext cx="806450" cy="604838"/>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30" name="Freeform 55"/>
                <p:cNvSpPr>
                  <a:spLocks noEditPoints="1"/>
                </p:cNvSpPr>
                <p:nvPr/>
              </p:nvSpPr>
              <p:spPr bwMode="auto">
                <a:xfrm>
                  <a:off x="3234418" y="5185237"/>
                  <a:ext cx="730250" cy="530225"/>
                </a:xfrm>
                <a:custGeom>
                  <a:avLst/>
                  <a:gdLst>
                    <a:gd name="T0" fmla="*/ 120 w 2298"/>
                    <a:gd name="T1" fmla="*/ 120 h 1670"/>
                    <a:gd name="T2" fmla="*/ 120 w 2298"/>
                    <a:gd name="T3" fmla="*/ 1550 h 1670"/>
                    <a:gd name="T4" fmla="*/ 2178 w 2298"/>
                    <a:gd name="T5" fmla="*/ 1550 h 1670"/>
                    <a:gd name="T6" fmla="*/ 2178 w 2298"/>
                    <a:gd name="T7" fmla="*/ 120 h 1670"/>
                    <a:gd name="T8" fmla="*/ 120 w 2298"/>
                    <a:gd name="T9" fmla="*/ 120 h 1670"/>
                    <a:gd name="T10" fmla="*/ 0 w 2298"/>
                    <a:gd name="T11" fmla="*/ 0 h 1670"/>
                    <a:gd name="T12" fmla="*/ 2298 w 2298"/>
                    <a:gd name="T13" fmla="*/ 0 h 1670"/>
                    <a:gd name="T14" fmla="*/ 2298 w 2298"/>
                    <a:gd name="T15" fmla="*/ 1670 h 1670"/>
                    <a:gd name="T16" fmla="*/ 0 w 2298"/>
                    <a:gd name="T17" fmla="*/ 1670 h 1670"/>
                    <a:gd name="T18" fmla="*/ 0 w 2298"/>
                    <a:gd name="T19"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8" h="1670">
                      <a:moveTo>
                        <a:pt x="120" y="120"/>
                      </a:moveTo>
                      <a:lnTo>
                        <a:pt x="120" y="1550"/>
                      </a:lnTo>
                      <a:lnTo>
                        <a:pt x="2178" y="1550"/>
                      </a:lnTo>
                      <a:lnTo>
                        <a:pt x="2178" y="120"/>
                      </a:lnTo>
                      <a:lnTo>
                        <a:pt x="120" y="120"/>
                      </a:lnTo>
                      <a:close/>
                      <a:moveTo>
                        <a:pt x="0" y="0"/>
                      </a:moveTo>
                      <a:lnTo>
                        <a:pt x="2298" y="0"/>
                      </a:lnTo>
                      <a:lnTo>
                        <a:pt x="2298" y="1670"/>
                      </a:lnTo>
                      <a:lnTo>
                        <a:pt x="0" y="167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31" name="Rectangle 56"/>
                <p:cNvSpPr>
                  <a:spLocks noChangeArrowheads="1"/>
                </p:cNvSpPr>
                <p:nvPr/>
              </p:nvSpPr>
              <p:spPr bwMode="auto">
                <a:xfrm>
                  <a:off x="3310618" y="5261437"/>
                  <a:ext cx="577850" cy="37941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32" name="Rectangle 60"/>
                <p:cNvSpPr>
                  <a:spLocks noChangeArrowheads="1"/>
                </p:cNvSpPr>
                <p:nvPr/>
              </p:nvSpPr>
              <p:spPr bwMode="auto">
                <a:xfrm>
                  <a:off x="3815443" y="5261437"/>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33" name="Rectangle 57"/>
                <p:cNvSpPr>
                  <a:spLocks noChangeArrowheads="1"/>
                </p:cNvSpPr>
                <p:nvPr/>
              </p:nvSpPr>
              <p:spPr bwMode="auto">
                <a:xfrm>
                  <a:off x="3815443" y="5337637"/>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34" name="Rectangle 58"/>
                <p:cNvSpPr>
                  <a:spLocks noChangeArrowheads="1"/>
                </p:cNvSpPr>
                <p:nvPr/>
              </p:nvSpPr>
              <p:spPr bwMode="auto">
                <a:xfrm>
                  <a:off x="3670981" y="5261437"/>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35" name="Rectangle 59"/>
                <p:cNvSpPr>
                  <a:spLocks noChangeArrowheads="1"/>
                </p:cNvSpPr>
                <p:nvPr/>
              </p:nvSpPr>
              <p:spPr bwMode="auto">
                <a:xfrm>
                  <a:off x="3744006" y="5261437"/>
                  <a:ext cx="71438" cy="76200"/>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36" name="Rectangle 61"/>
                <p:cNvSpPr>
                  <a:spLocks noChangeArrowheads="1"/>
                </p:cNvSpPr>
                <p:nvPr/>
              </p:nvSpPr>
              <p:spPr bwMode="auto">
                <a:xfrm>
                  <a:off x="3383643" y="5261437"/>
                  <a:ext cx="71438"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37" name="Rectangle 62"/>
                <p:cNvSpPr>
                  <a:spLocks noChangeArrowheads="1"/>
                </p:cNvSpPr>
                <p:nvPr/>
              </p:nvSpPr>
              <p:spPr bwMode="auto">
                <a:xfrm>
                  <a:off x="3310618" y="5261437"/>
                  <a:ext cx="73025"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38" name="Rectangle 63"/>
                <p:cNvSpPr>
                  <a:spLocks noChangeArrowheads="1"/>
                </p:cNvSpPr>
                <p:nvPr/>
              </p:nvSpPr>
              <p:spPr bwMode="auto">
                <a:xfrm>
                  <a:off x="3310618" y="5337637"/>
                  <a:ext cx="73025"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39" name="Rectangle 64"/>
                <p:cNvSpPr>
                  <a:spLocks noChangeArrowheads="1"/>
                </p:cNvSpPr>
                <p:nvPr/>
              </p:nvSpPr>
              <p:spPr bwMode="auto">
                <a:xfrm>
                  <a:off x="3310618" y="5413837"/>
                  <a:ext cx="73025" cy="74613"/>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40" name="Rectangle 65"/>
                <p:cNvSpPr>
                  <a:spLocks noChangeArrowheads="1"/>
                </p:cNvSpPr>
                <p:nvPr/>
              </p:nvSpPr>
              <p:spPr bwMode="auto">
                <a:xfrm>
                  <a:off x="3310618" y="5488449"/>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41" name="Rectangle 66"/>
                <p:cNvSpPr>
                  <a:spLocks noChangeArrowheads="1"/>
                </p:cNvSpPr>
                <p:nvPr/>
              </p:nvSpPr>
              <p:spPr bwMode="auto">
                <a:xfrm>
                  <a:off x="3310618" y="5564649"/>
                  <a:ext cx="73025"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42" name="Rectangle 67"/>
                <p:cNvSpPr>
                  <a:spLocks noChangeArrowheads="1"/>
                </p:cNvSpPr>
                <p:nvPr/>
              </p:nvSpPr>
              <p:spPr bwMode="auto">
                <a:xfrm>
                  <a:off x="3455081" y="5261437"/>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43" name="Rectangle 68"/>
                <p:cNvSpPr>
                  <a:spLocks noChangeArrowheads="1"/>
                </p:cNvSpPr>
                <p:nvPr/>
              </p:nvSpPr>
              <p:spPr bwMode="auto">
                <a:xfrm>
                  <a:off x="3528106" y="5261437"/>
                  <a:ext cx="71438"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44" name="Rectangle 69"/>
                <p:cNvSpPr>
                  <a:spLocks noChangeArrowheads="1"/>
                </p:cNvSpPr>
                <p:nvPr/>
              </p:nvSpPr>
              <p:spPr bwMode="auto">
                <a:xfrm>
                  <a:off x="3599543" y="5261437"/>
                  <a:ext cx="71438" cy="76200"/>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45" name="Rectangle 70"/>
                <p:cNvSpPr>
                  <a:spLocks noChangeArrowheads="1"/>
                </p:cNvSpPr>
                <p:nvPr/>
              </p:nvSpPr>
              <p:spPr bwMode="auto">
                <a:xfrm>
                  <a:off x="3383643" y="5337637"/>
                  <a:ext cx="71438" cy="76200"/>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46" name="Rectangle 71"/>
                <p:cNvSpPr>
                  <a:spLocks noChangeArrowheads="1"/>
                </p:cNvSpPr>
                <p:nvPr/>
              </p:nvSpPr>
              <p:spPr bwMode="auto">
                <a:xfrm>
                  <a:off x="3455081" y="5337637"/>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47" name="Rectangle 72"/>
                <p:cNvSpPr>
                  <a:spLocks noChangeArrowheads="1"/>
                </p:cNvSpPr>
                <p:nvPr/>
              </p:nvSpPr>
              <p:spPr bwMode="auto">
                <a:xfrm>
                  <a:off x="3528106" y="5337637"/>
                  <a:ext cx="71438" cy="76200"/>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48" name="Rectangle 73"/>
                <p:cNvSpPr>
                  <a:spLocks noChangeArrowheads="1"/>
                </p:cNvSpPr>
                <p:nvPr/>
              </p:nvSpPr>
              <p:spPr bwMode="auto">
                <a:xfrm>
                  <a:off x="3599543" y="5337637"/>
                  <a:ext cx="71438" cy="76200"/>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49" name="Rectangle 74"/>
                <p:cNvSpPr>
                  <a:spLocks noChangeArrowheads="1"/>
                </p:cNvSpPr>
                <p:nvPr/>
              </p:nvSpPr>
              <p:spPr bwMode="auto">
                <a:xfrm>
                  <a:off x="3670981" y="5337637"/>
                  <a:ext cx="73025"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50" name="Rectangle 75"/>
                <p:cNvSpPr>
                  <a:spLocks noChangeArrowheads="1"/>
                </p:cNvSpPr>
                <p:nvPr/>
              </p:nvSpPr>
              <p:spPr bwMode="auto">
                <a:xfrm>
                  <a:off x="3383643" y="5413837"/>
                  <a:ext cx="71438" cy="74613"/>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51" name="Rectangle 76"/>
                <p:cNvSpPr>
                  <a:spLocks noChangeArrowheads="1"/>
                </p:cNvSpPr>
                <p:nvPr/>
              </p:nvSpPr>
              <p:spPr bwMode="auto">
                <a:xfrm>
                  <a:off x="3455081" y="5413837"/>
                  <a:ext cx="73025" cy="74613"/>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52" name="Rectangle 77"/>
                <p:cNvSpPr>
                  <a:spLocks noChangeArrowheads="1"/>
                </p:cNvSpPr>
                <p:nvPr/>
              </p:nvSpPr>
              <p:spPr bwMode="auto">
                <a:xfrm>
                  <a:off x="3528106" y="5413837"/>
                  <a:ext cx="71438" cy="74613"/>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53" name="Rectangle 78"/>
                <p:cNvSpPr>
                  <a:spLocks noChangeArrowheads="1"/>
                </p:cNvSpPr>
                <p:nvPr/>
              </p:nvSpPr>
              <p:spPr bwMode="auto">
                <a:xfrm>
                  <a:off x="3599543" y="5413837"/>
                  <a:ext cx="71438" cy="74613"/>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54" name="Rectangle 79"/>
                <p:cNvSpPr>
                  <a:spLocks noChangeArrowheads="1"/>
                </p:cNvSpPr>
                <p:nvPr/>
              </p:nvSpPr>
              <p:spPr bwMode="auto">
                <a:xfrm>
                  <a:off x="3670981" y="5413837"/>
                  <a:ext cx="73025" cy="74613"/>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55" name="Rectangle 80"/>
                <p:cNvSpPr>
                  <a:spLocks noChangeArrowheads="1"/>
                </p:cNvSpPr>
                <p:nvPr/>
              </p:nvSpPr>
              <p:spPr bwMode="auto">
                <a:xfrm>
                  <a:off x="3383643" y="5488449"/>
                  <a:ext cx="71438"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56" name="Rectangle 81"/>
                <p:cNvSpPr>
                  <a:spLocks noChangeArrowheads="1"/>
                </p:cNvSpPr>
                <p:nvPr/>
              </p:nvSpPr>
              <p:spPr bwMode="auto">
                <a:xfrm>
                  <a:off x="3455081" y="5488449"/>
                  <a:ext cx="73025" cy="76200"/>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57" name="Rectangle 82"/>
                <p:cNvSpPr>
                  <a:spLocks noChangeArrowheads="1"/>
                </p:cNvSpPr>
                <p:nvPr/>
              </p:nvSpPr>
              <p:spPr bwMode="auto">
                <a:xfrm>
                  <a:off x="3528106" y="54884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58" name="Rectangle 83"/>
                <p:cNvSpPr>
                  <a:spLocks noChangeArrowheads="1"/>
                </p:cNvSpPr>
                <p:nvPr/>
              </p:nvSpPr>
              <p:spPr bwMode="auto">
                <a:xfrm>
                  <a:off x="3599543" y="5488449"/>
                  <a:ext cx="71438"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59" name="Rectangle 84"/>
                <p:cNvSpPr>
                  <a:spLocks noChangeArrowheads="1"/>
                </p:cNvSpPr>
                <p:nvPr/>
              </p:nvSpPr>
              <p:spPr bwMode="auto">
                <a:xfrm>
                  <a:off x="3670981" y="5488449"/>
                  <a:ext cx="73025"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60" name="Rectangle 85"/>
                <p:cNvSpPr>
                  <a:spLocks noChangeArrowheads="1"/>
                </p:cNvSpPr>
                <p:nvPr/>
              </p:nvSpPr>
              <p:spPr bwMode="auto">
                <a:xfrm>
                  <a:off x="3383643" y="5564649"/>
                  <a:ext cx="71438" cy="76200"/>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61" name="Rectangle 86"/>
                <p:cNvSpPr>
                  <a:spLocks noChangeArrowheads="1"/>
                </p:cNvSpPr>
                <p:nvPr/>
              </p:nvSpPr>
              <p:spPr bwMode="auto">
                <a:xfrm>
                  <a:off x="3455081" y="5564649"/>
                  <a:ext cx="73025" cy="76200"/>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62" name="Rectangle 87"/>
                <p:cNvSpPr>
                  <a:spLocks noChangeArrowheads="1"/>
                </p:cNvSpPr>
                <p:nvPr/>
              </p:nvSpPr>
              <p:spPr bwMode="auto">
                <a:xfrm>
                  <a:off x="3528106" y="5564649"/>
                  <a:ext cx="71438" cy="76200"/>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63" name="Rectangle 88"/>
                <p:cNvSpPr>
                  <a:spLocks noChangeArrowheads="1"/>
                </p:cNvSpPr>
                <p:nvPr/>
              </p:nvSpPr>
              <p:spPr bwMode="auto">
                <a:xfrm>
                  <a:off x="3599543" y="55646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64" name="Rectangle 89"/>
                <p:cNvSpPr>
                  <a:spLocks noChangeArrowheads="1"/>
                </p:cNvSpPr>
                <p:nvPr/>
              </p:nvSpPr>
              <p:spPr bwMode="auto">
                <a:xfrm>
                  <a:off x="3670981" y="5564649"/>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65" name="Rectangle 90"/>
                <p:cNvSpPr>
                  <a:spLocks noChangeArrowheads="1"/>
                </p:cNvSpPr>
                <p:nvPr/>
              </p:nvSpPr>
              <p:spPr bwMode="auto">
                <a:xfrm>
                  <a:off x="3744006" y="5337637"/>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66" name="Rectangle 91"/>
                <p:cNvSpPr>
                  <a:spLocks noChangeArrowheads="1"/>
                </p:cNvSpPr>
                <p:nvPr/>
              </p:nvSpPr>
              <p:spPr bwMode="auto">
                <a:xfrm>
                  <a:off x="3744006" y="5413837"/>
                  <a:ext cx="71438" cy="74613"/>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67" name="Rectangle 92"/>
                <p:cNvSpPr>
                  <a:spLocks noChangeArrowheads="1"/>
                </p:cNvSpPr>
                <p:nvPr/>
              </p:nvSpPr>
              <p:spPr bwMode="auto">
                <a:xfrm>
                  <a:off x="3744006" y="54884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68" name="Rectangle 93"/>
                <p:cNvSpPr>
                  <a:spLocks noChangeArrowheads="1"/>
                </p:cNvSpPr>
                <p:nvPr/>
              </p:nvSpPr>
              <p:spPr bwMode="auto">
                <a:xfrm>
                  <a:off x="3744006" y="55646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69" name="Rectangle 94"/>
                <p:cNvSpPr>
                  <a:spLocks noChangeArrowheads="1"/>
                </p:cNvSpPr>
                <p:nvPr/>
              </p:nvSpPr>
              <p:spPr bwMode="auto">
                <a:xfrm>
                  <a:off x="3815443" y="5413837"/>
                  <a:ext cx="73025" cy="74613"/>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70" name="Rectangle 95"/>
                <p:cNvSpPr>
                  <a:spLocks noChangeArrowheads="1"/>
                </p:cNvSpPr>
                <p:nvPr/>
              </p:nvSpPr>
              <p:spPr bwMode="auto">
                <a:xfrm>
                  <a:off x="3815443" y="5488449"/>
                  <a:ext cx="73025"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71" name="Rectangle 96"/>
                <p:cNvSpPr>
                  <a:spLocks noChangeArrowheads="1"/>
                </p:cNvSpPr>
                <p:nvPr/>
              </p:nvSpPr>
              <p:spPr bwMode="auto">
                <a:xfrm>
                  <a:off x="3815443" y="5564649"/>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nvGrpSpPr>
              <p:cNvPr id="185" name="Group 184"/>
              <p:cNvGrpSpPr/>
              <p:nvPr/>
            </p:nvGrpSpPr>
            <p:grpSpPr>
              <a:xfrm>
                <a:off x="6312621" y="3192276"/>
                <a:ext cx="806450" cy="604838"/>
                <a:chOff x="3196318" y="5148724"/>
                <a:chExt cx="806450" cy="604838"/>
              </a:xfrm>
            </p:grpSpPr>
            <p:sp useBgFill="1">
              <p:nvSpPr>
                <p:cNvPr id="186" name="Rectangle 54"/>
                <p:cNvSpPr>
                  <a:spLocks noChangeArrowheads="1"/>
                </p:cNvSpPr>
                <p:nvPr/>
              </p:nvSpPr>
              <p:spPr bwMode="auto">
                <a:xfrm>
                  <a:off x="3196318" y="5148724"/>
                  <a:ext cx="806450" cy="604838"/>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87" name="Freeform 55"/>
                <p:cNvSpPr>
                  <a:spLocks noEditPoints="1"/>
                </p:cNvSpPr>
                <p:nvPr/>
              </p:nvSpPr>
              <p:spPr bwMode="auto">
                <a:xfrm>
                  <a:off x="3234418" y="5185237"/>
                  <a:ext cx="730250" cy="530225"/>
                </a:xfrm>
                <a:custGeom>
                  <a:avLst/>
                  <a:gdLst>
                    <a:gd name="T0" fmla="*/ 120 w 2298"/>
                    <a:gd name="T1" fmla="*/ 120 h 1670"/>
                    <a:gd name="T2" fmla="*/ 120 w 2298"/>
                    <a:gd name="T3" fmla="*/ 1550 h 1670"/>
                    <a:gd name="T4" fmla="*/ 2178 w 2298"/>
                    <a:gd name="T5" fmla="*/ 1550 h 1670"/>
                    <a:gd name="T6" fmla="*/ 2178 w 2298"/>
                    <a:gd name="T7" fmla="*/ 120 h 1670"/>
                    <a:gd name="T8" fmla="*/ 120 w 2298"/>
                    <a:gd name="T9" fmla="*/ 120 h 1670"/>
                    <a:gd name="T10" fmla="*/ 0 w 2298"/>
                    <a:gd name="T11" fmla="*/ 0 h 1670"/>
                    <a:gd name="T12" fmla="*/ 2298 w 2298"/>
                    <a:gd name="T13" fmla="*/ 0 h 1670"/>
                    <a:gd name="T14" fmla="*/ 2298 w 2298"/>
                    <a:gd name="T15" fmla="*/ 1670 h 1670"/>
                    <a:gd name="T16" fmla="*/ 0 w 2298"/>
                    <a:gd name="T17" fmla="*/ 1670 h 1670"/>
                    <a:gd name="T18" fmla="*/ 0 w 2298"/>
                    <a:gd name="T19"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8" h="1670">
                      <a:moveTo>
                        <a:pt x="120" y="120"/>
                      </a:moveTo>
                      <a:lnTo>
                        <a:pt x="120" y="1550"/>
                      </a:lnTo>
                      <a:lnTo>
                        <a:pt x="2178" y="1550"/>
                      </a:lnTo>
                      <a:lnTo>
                        <a:pt x="2178" y="120"/>
                      </a:lnTo>
                      <a:lnTo>
                        <a:pt x="120" y="120"/>
                      </a:lnTo>
                      <a:close/>
                      <a:moveTo>
                        <a:pt x="0" y="0"/>
                      </a:moveTo>
                      <a:lnTo>
                        <a:pt x="2298" y="0"/>
                      </a:lnTo>
                      <a:lnTo>
                        <a:pt x="2298" y="1670"/>
                      </a:lnTo>
                      <a:lnTo>
                        <a:pt x="0" y="167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88" name="Rectangle 56"/>
                <p:cNvSpPr>
                  <a:spLocks noChangeArrowheads="1"/>
                </p:cNvSpPr>
                <p:nvPr/>
              </p:nvSpPr>
              <p:spPr bwMode="auto">
                <a:xfrm>
                  <a:off x="3310618" y="5261437"/>
                  <a:ext cx="577850" cy="37941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89" name="Rectangle 60"/>
                <p:cNvSpPr>
                  <a:spLocks noChangeArrowheads="1"/>
                </p:cNvSpPr>
                <p:nvPr/>
              </p:nvSpPr>
              <p:spPr bwMode="auto">
                <a:xfrm>
                  <a:off x="3815443" y="5261437"/>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90" name="Rectangle 57"/>
                <p:cNvSpPr>
                  <a:spLocks noChangeArrowheads="1"/>
                </p:cNvSpPr>
                <p:nvPr/>
              </p:nvSpPr>
              <p:spPr bwMode="auto">
                <a:xfrm>
                  <a:off x="3815443" y="5337637"/>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91" name="Rectangle 58"/>
                <p:cNvSpPr>
                  <a:spLocks noChangeArrowheads="1"/>
                </p:cNvSpPr>
                <p:nvPr/>
              </p:nvSpPr>
              <p:spPr bwMode="auto">
                <a:xfrm>
                  <a:off x="3670981" y="5261437"/>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92" name="Rectangle 59"/>
                <p:cNvSpPr>
                  <a:spLocks noChangeArrowheads="1"/>
                </p:cNvSpPr>
                <p:nvPr/>
              </p:nvSpPr>
              <p:spPr bwMode="auto">
                <a:xfrm>
                  <a:off x="3744006" y="5261437"/>
                  <a:ext cx="71438" cy="76200"/>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93" name="Rectangle 61"/>
                <p:cNvSpPr>
                  <a:spLocks noChangeArrowheads="1"/>
                </p:cNvSpPr>
                <p:nvPr/>
              </p:nvSpPr>
              <p:spPr bwMode="auto">
                <a:xfrm>
                  <a:off x="3383643" y="5261437"/>
                  <a:ext cx="71438"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94" name="Rectangle 62"/>
                <p:cNvSpPr>
                  <a:spLocks noChangeArrowheads="1"/>
                </p:cNvSpPr>
                <p:nvPr/>
              </p:nvSpPr>
              <p:spPr bwMode="auto">
                <a:xfrm>
                  <a:off x="3310618" y="5261437"/>
                  <a:ext cx="73025"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95" name="Rectangle 63"/>
                <p:cNvSpPr>
                  <a:spLocks noChangeArrowheads="1"/>
                </p:cNvSpPr>
                <p:nvPr/>
              </p:nvSpPr>
              <p:spPr bwMode="auto">
                <a:xfrm>
                  <a:off x="3310618" y="5337637"/>
                  <a:ext cx="73025"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96" name="Rectangle 64"/>
                <p:cNvSpPr>
                  <a:spLocks noChangeArrowheads="1"/>
                </p:cNvSpPr>
                <p:nvPr/>
              </p:nvSpPr>
              <p:spPr bwMode="auto">
                <a:xfrm>
                  <a:off x="3310618" y="5413837"/>
                  <a:ext cx="73025" cy="74613"/>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97" name="Rectangle 65"/>
                <p:cNvSpPr>
                  <a:spLocks noChangeArrowheads="1"/>
                </p:cNvSpPr>
                <p:nvPr/>
              </p:nvSpPr>
              <p:spPr bwMode="auto">
                <a:xfrm>
                  <a:off x="3310618" y="5488449"/>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98" name="Rectangle 66"/>
                <p:cNvSpPr>
                  <a:spLocks noChangeArrowheads="1"/>
                </p:cNvSpPr>
                <p:nvPr/>
              </p:nvSpPr>
              <p:spPr bwMode="auto">
                <a:xfrm>
                  <a:off x="3310618" y="5564649"/>
                  <a:ext cx="73025"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99" name="Rectangle 67"/>
                <p:cNvSpPr>
                  <a:spLocks noChangeArrowheads="1"/>
                </p:cNvSpPr>
                <p:nvPr/>
              </p:nvSpPr>
              <p:spPr bwMode="auto">
                <a:xfrm>
                  <a:off x="3455081" y="5261437"/>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00" name="Rectangle 68"/>
                <p:cNvSpPr>
                  <a:spLocks noChangeArrowheads="1"/>
                </p:cNvSpPr>
                <p:nvPr/>
              </p:nvSpPr>
              <p:spPr bwMode="auto">
                <a:xfrm>
                  <a:off x="3528106" y="5261437"/>
                  <a:ext cx="71438" cy="76200"/>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01" name="Rectangle 69"/>
                <p:cNvSpPr>
                  <a:spLocks noChangeArrowheads="1"/>
                </p:cNvSpPr>
                <p:nvPr/>
              </p:nvSpPr>
              <p:spPr bwMode="auto">
                <a:xfrm>
                  <a:off x="3599543" y="5261437"/>
                  <a:ext cx="71438" cy="76200"/>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02" name="Rectangle 70"/>
                <p:cNvSpPr>
                  <a:spLocks noChangeArrowheads="1"/>
                </p:cNvSpPr>
                <p:nvPr/>
              </p:nvSpPr>
              <p:spPr bwMode="auto">
                <a:xfrm>
                  <a:off x="3383643" y="5337637"/>
                  <a:ext cx="71438" cy="76200"/>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03" name="Rectangle 71"/>
                <p:cNvSpPr>
                  <a:spLocks noChangeArrowheads="1"/>
                </p:cNvSpPr>
                <p:nvPr/>
              </p:nvSpPr>
              <p:spPr bwMode="auto">
                <a:xfrm>
                  <a:off x="3455081" y="5337637"/>
                  <a:ext cx="73025"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04" name="Rectangle 72"/>
                <p:cNvSpPr>
                  <a:spLocks noChangeArrowheads="1"/>
                </p:cNvSpPr>
                <p:nvPr/>
              </p:nvSpPr>
              <p:spPr bwMode="auto">
                <a:xfrm>
                  <a:off x="3528106" y="5337637"/>
                  <a:ext cx="71438" cy="76200"/>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05" name="Rectangle 73"/>
                <p:cNvSpPr>
                  <a:spLocks noChangeArrowheads="1"/>
                </p:cNvSpPr>
                <p:nvPr/>
              </p:nvSpPr>
              <p:spPr bwMode="auto">
                <a:xfrm>
                  <a:off x="3599543" y="5337637"/>
                  <a:ext cx="71438" cy="76200"/>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06" name="Rectangle 74"/>
                <p:cNvSpPr>
                  <a:spLocks noChangeArrowheads="1"/>
                </p:cNvSpPr>
                <p:nvPr/>
              </p:nvSpPr>
              <p:spPr bwMode="auto">
                <a:xfrm>
                  <a:off x="3670981" y="5337637"/>
                  <a:ext cx="73025"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07" name="Rectangle 75"/>
                <p:cNvSpPr>
                  <a:spLocks noChangeArrowheads="1"/>
                </p:cNvSpPr>
                <p:nvPr/>
              </p:nvSpPr>
              <p:spPr bwMode="auto">
                <a:xfrm>
                  <a:off x="3383643" y="5413837"/>
                  <a:ext cx="71438" cy="74613"/>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08" name="Rectangle 76"/>
                <p:cNvSpPr>
                  <a:spLocks noChangeArrowheads="1"/>
                </p:cNvSpPr>
                <p:nvPr/>
              </p:nvSpPr>
              <p:spPr bwMode="auto">
                <a:xfrm>
                  <a:off x="3455081" y="5413837"/>
                  <a:ext cx="73025" cy="74613"/>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09" name="Rectangle 77"/>
                <p:cNvSpPr>
                  <a:spLocks noChangeArrowheads="1"/>
                </p:cNvSpPr>
                <p:nvPr/>
              </p:nvSpPr>
              <p:spPr bwMode="auto">
                <a:xfrm>
                  <a:off x="3528106" y="5413837"/>
                  <a:ext cx="71438" cy="74613"/>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10" name="Rectangle 78"/>
                <p:cNvSpPr>
                  <a:spLocks noChangeArrowheads="1"/>
                </p:cNvSpPr>
                <p:nvPr/>
              </p:nvSpPr>
              <p:spPr bwMode="auto">
                <a:xfrm>
                  <a:off x="3599543" y="5413837"/>
                  <a:ext cx="71438" cy="74613"/>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11" name="Rectangle 79"/>
                <p:cNvSpPr>
                  <a:spLocks noChangeArrowheads="1"/>
                </p:cNvSpPr>
                <p:nvPr/>
              </p:nvSpPr>
              <p:spPr bwMode="auto">
                <a:xfrm>
                  <a:off x="3670981" y="5413837"/>
                  <a:ext cx="73025" cy="74613"/>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12" name="Rectangle 80"/>
                <p:cNvSpPr>
                  <a:spLocks noChangeArrowheads="1"/>
                </p:cNvSpPr>
                <p:nvPr/>
              </p:nvSpPr>
              <p:spPr bwMode="auto">
                <a:xfrm>
                  <a:off x="3383643" y="5488449"/>
                  <a:ext cx="71438" cy="76200"/>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13" name="Rectangle 81"/>
                <p:cNvSpPr>
                  <a:spLocks noChangeArrowheads="1"/>
                </p:cNvSpPr>
                <p:nvPr/>
              </p:nvSpPr>
              <p:spPr bwMode="auto">
                <a:xfrm>
                  <a:off x="3455081" y="5488449"/>
                  <a:ext cx="73025" cy="76200"/>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14" name="Rectangle 82"/>
                <p:cNvSpPr>
                  <a:spLocks noChangeArrowheads="1"/>
                </p:cNvSpPr>
                <p:nvPr/>
              </p:nvSpPr>
              <p:spPr bwMode="auto">
                <a:xfrm>
                  <a:off x="3528106" y="54884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15" name="Rectangle 83"/>
                <p:cNvSpPr>
                  <a:spLocks noChangeArrowheads="1"/>
                </p:cNvSpPr>
                <p:nvPr/>
              </p:nvSpPr>
              <p:spPr bwMode="auto">
                <a:xfrm>
                  <a:off x="3599543" y="5488449"/>
                  <a:ext cx="71438"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16" name="Rectangle 84"/>
                <p:cNvSpPr>
                  <a:spLocks noChangeArrowheads="1"/>
                </p:cNvSpPr>
                <p:nvPr/>
              </p:nvSpPr>
              <p:spPr bwMode="auto">
                <a:xfrm>
                  <a:off x="3670981" y="5488449"/>
                  <a:ext cx="73025"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17" name="Rectangle 85"/>
                <p:cNvSpPr>
                  <a:spLocks noChangeArrowheads="1"/>
                </p:cNvSpPr>
                <p:nvPr/>
              </p:nvSpPr>
              <p:spPr bwMode="auto">
                <a:xfrm>
                  <a:off x="3383643" y="5564649"/>
                  <a:ext cx="71438" cy="76200"/>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18" name="Rectangle 86"/>
                <p:cNvSpPr>
                  <a:spLocks noChangeArrowheads="1"/>
                </p:cNvSpPr>
                <p:nvPr/>
              </p:nvSpPr>
              <p:spPr bwMode="auto">
                <a:xfrm>
                  <a:off x="3455081" y="5564649"/>
                  <a:ext cx="73025" cy="76200"/>
                </a:xfrm>
                <a:prstGeom prst="rect">
                  <a:avLst/>
                </a:prstGeom>
                <a:solidFill>
                  <a:srgbClr val="DDECB7"/>
                </a:solidFill>
                <a:ln w="0">
                  <a:solidFill>
                    <a:srgbClr val="DDECB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19" name="Rectangle 87"/>
                <p:cNvSpPr>
                  <a:spLocks noChangeArrowheads="1"/>
                </p:cNvSpPr>
                <p:nvPr/>
              </p:nvSpPr>
              <p:spPr bwMode="auto">
                <a:xfrm>
                  <a:off x="3528106" y="5564649"/>
                  <a:ext cx="71438" cy="76200"/>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20" name="Rectangle 88"/>
                <p:cNvSpPr>
                  <a:spLocks noChangeArrowheads="1"/>
                </p:cNvSpPr>
                <p:nvPr/>
              </p:nvSpPr>
              <p:spPr bwMode="auto">
                <a:xfrm>
                  <a:off x="3599543" y="55646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21" name="Rectangle 89"/>
                <p:cNvSpPr>
                  <a:spLocks noChangeArrowheads="1"/>
                </p:cNvSpPr>
                <p:nvPr/>
              </p:nvSpPr>
              <p:spPr bwMode="auto">
                <a:xfrm>
                  <a:off x="3670981" y="5564649"/>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22" name="Rectangle 90"/>
                <p:cNvSpPr>
                  <a:spLocks noChangeArrowheads="1"/>
                </p:cNvSpPr>
                <p:nvPr/>
              </p:nvSpPr>
              <p:spPr bwMode="auto">
                <a:xfrm>
                  <a:off x="3744006" y="5337637"/>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23" name="Rectangle 91"/>
                <p:cNvSpPr>
                  <a:spLocks noChangeArrowheads="1"/>
                </p:cNvSpPr>
                <p:nvPr/>
              </p:nvSpPr>
              <p:spPr bwMode="auto">
                <a:xfrm>
                  <a:off x="3744006" y="5413837"/>
                  <a:ext cx="71438" cy="74613"/>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24" name="Rectangle 92"/>
                <p:cNvSpPr>
                  <a:spLocks noChangeArrowheads="1"/>
                </p:cNvSpPr>
                <p:nvPr/>
              </p:nvSpPr>
              <p:spPr bwMode="auto">
                <a:xfrm>
                  <a:off x="3744006" y="54884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25" name="Rectangle 93"/>
                <p:cNvSpPr>
                  <a:spLocks noChangeArrowheads="1"/>
                </p:cNvSpPr>
                <p:nvPr/>
              </p:nvSpPr>
              <p:spPr bwMode="auto">
                <a:xfrm>
                  <a:off x="3744006" y="5564649"/>
                  <a:ext cx="71438"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26" name="Rectangle 94"/>
                <p:cNvSpPr>
                  <a:spLocks noChangeArrowheads="1"/>
                </p:cNvSpPr>
                <p:nvPr/>
              </p:nvSpPr>
              <p:spPr bwMode="auto">
                <a:xfrm>
                  <a:off x="3815443" y="5413837"/>
                  <a:ext cx="73025" cy="74613"/>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27" name="Rectangle 95"/>
                <p:cNvSpPr>
                  <a:spLocks noChangeArrowheads="1"/>
                </p:cNvSpPr>
                <p:nvPr/>
              </p:nvSpPr>
              <p:spPr bwMode="auto">
                <a:xfrm>
                  <a:off x="3815443" y="5488449"/>
                  <a:ext cx="73025" cy="76200"/>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228" name="Rectangle 96"/>
                <p:cNvSpPr>
                  <a:spLocks noChangeArrowheads="1"/>
                </p:cNvSpPr>
                <p:nvPr/>
              </p:nvSpPr>
              <p:spPr bwMode="auto">
                <a:xfrm>
                  <a:off x="3815443" y="5564649"/>
                  <a:ext cx="73025" cy="76200"/>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grpSp>
          <p:nvGrpSpPr>
            <p:cNvPr id="163" name="Group 162"/>
            <p:cNvGrpSpPr/>
            <p:nvPr/>
          </p:nvGrpSpPr>
          <p:grpSpPr>
            <a:xfrm>
              <a:off x="6683827" y="4503372"/>
              <a:ext cx="678876" cy="555516"/>
              <a:chOff x="2933204" y="4291597"/>
              <a:chExt cx="1052851" cy="817406"/>
            </a:xfrm>
          </p:grpSpPr>
          <p:grpSp>
            <p:nvGrpSpPr>
              <p:cNvPr id="164" name="Group 12"/>
              <p:cNvGrpSpPr>
                <a:grpSpLocks noChangeAspect="1"/>
              </p:cNvGrpSpPr>
              <p:nvPr/>
            </p:nvGrpSpPr>
            <p:grpSpPr bwMode="auto">
              <a:xfrm>
                <a:off x="2933204" y="4496092"/>
                <a:ext cx="1014164" cy="612911"/>
                <a:chOff x="1350" y="2326"/>
                <a:chExt cx="632" cy="407"/>
              </a:xfrm>
            </p:grpSpPr>
            <p:sp useBgFill="1">
              <p:nvSpPr>
                <p:cNvPr id="175" name="Freeform 14"/>
                <p:cNvSpPr>
                  <a:spLocks/>
                </p:cNvSpPr>
                <p:nvPr/>
              </p:nvSpPr>
              <p:spPr bwMode="auto">
                <a:xfrm>
                  <a:off x="1350" y="2326"/>
                  <a:ext cx="632" cy="407"/>
                </a:xfrm>
                <a:custGeom>
                  <a:avLst/>
                  <a:gdLst>
                    <a:gd name="T0" fmla="*/ 1578 w 3158"/>
                    <a:gd name="T1" fmla="*/ 0 h 2034"/>
                    <a:gd name="T2" fmla="*/ 1603 w 3158"/>
                    <a:gd name="T3" fmla="*/ 1 h 2034"/>
                    <a:gd name="T4" fmla="*/ 1630 w 3158"/>
                    <a:gd name="T5" fmla="*/ 4 h 2034"/>
                    <a:gd name="T6" fmla="*/ 1659 w 3158"/>
                    <a:gd name="T7" fmla="*/ 11 h 2034"/>
                    <a:gd name="T8" fmla="*/ 1688 w 3158"/>
                    <a:gd name="T9" fmla="*/ 21 h 2034"/>
                    <a:gd name="T10" fmla="*/ 1718 w 3158"/>
                    <a:gd name="T11" fmla="*/ 35 h 2034"/>
                    <a:gd name="T12" fmla="*/ 3049 w 3158"/>
                    <a:gd name="T13" fmla="*/ 834 h 2034"/>
                    <a:gd name="T14" fmla="*/ 3081 w 3158"/>
                    <a:gd name="T15" fmla="*/ 857 h 2034"/>
                    <a:gd name="T16" fmla="*/ 3107 w 3158"/>
                    <a:gd name="T17" fmla="*/ 884 h 2034"/>
                    <a:gd name="T18" fmla="*/ 3129 w 3158"/>
                    <a:gd name="T19" fmla="*/ 914 h 2034"/>
                    <a:gd name="T20" fmla="*/ 3145 w 3158"/>
                    <a:gd name="T21" fmla="*/ 947 h 2034"/>
                    <a:gd name="T22" fmla="*/ 3154 w 3158"/>
                    <a:gd name="T23" fmla="*/ 982 h 2034"/>
                    <a:gd name="T24" fmla="*/ 3158 w 3158"/>
                    <a:gd name="T25" fmla="*/ 1017 h 2034"/>
                    <a:gd name="T26" fmla="*/ 3154 w 3158"/>
                    <a:gd name="T27" fmla="*/ 1053 h 2034"/>
                    <a:gd name="T28" fmla="*/ 3145 w 3158"/>
                    <a:gd name="T29" fmla="*/ 1088 h 2034"/>
                    <a:gd name="T30" fmla="*/ 3129 w 3158"/>
                    <a:gd name="T31" fmla="*/ 1121 h 2034"/>
                    <a:gd name="T32" fmla="*/ 3107 w 3158"/>
                    <a:gd name="T33" fmla="*/ 1150 h 2034"/>
                    <a:gd name="T34" fmla="*/ 3081 w 3158"/>
                    <a:gd name="T35" fmla="*/ 1176 h 2034"/>
                    <a:gd name="T36" fmla="*/ 3049 w 3158"/>
                    <a:gd name="T37" fmla="*/ 1199 h 2034"/>
                    <a:gd name="T38" fmla="*/ 1718 w 3158"/>
                    <a:gd name="T39" fmla="*/ 1999 h 2034"/>
                    <a:gd name="T40" fmla="*/ 1689 w 3158"/>
                    <a:gd name="T41" fmla="*/ 2013 h 2034"/>
                    <a:gd name="T42" fmla="*/ 1659 w 3158"/>
                    <a:gd name="T43" fmla="*/ 2024 h 2034"/>
                    <a:gd name="T44" fmla="*/ 1630 w 3158"/>
                    <a:gd name="T45" fmla="*/ 2030 h 2034"/>
                    <a:gd name="T46" fmla="*/ 1603 w 3158"/>
                    <a:gd name="T47" fmla="*/ 2033 h 2034"/>
                    <a:gd name="T48" fmla="*/ 1578 w 3158"/>
                    <a:gd name="T49" fmla="*/ 2034 h 2034"/>
                    <a:gd name="T50" fmla="*/ 1555 w 3158"/>
                    <a:gd name="T51" fmla="*/ 2033 h 2034"/>
                    <a:gd name="T52" fmla="*/ 1528 w 3158"/>
                    <a:gd name="T53" fmla="*/ 2030 h 2034"/>
                    <a:gd name="T54" fmla="*/ 1498 w 3158"/>
                    <a:gd name="T55" fmla="*/ 2023 h 2034"/>
                    <a:gd name="T56" fmla="*/ 1468 w 3158"/>
                    <a:gd name="T57" fmla="*/ 2013 h 2034"/>
                    <a:gd name="T58" fmla="*/ 1439 w 3158"/>
                    <a:gd name="T59" fmla="*/ 1997 h 2034"/>
                    <a:gd name="T60" fmla="*/ 109 w 3158"/>
                    <a:gd name="T61" fmla="*/ 1199 h 2034"/>
                    <a:gd name="T62" fmla="*/ 77 w 3158"/>
                    <a:gd name="T63" fmla="*/ 1176 h 2034"/>
                    <a:gd name="T64" fmla="*/ 50 w 3158"/>
                    <a:gd name="T65" fmla="*/ 1150 h 2034"/>
                    <a:gd name="T66" fmla="*/ 29 w 3158"/>
                    <a:gd name="T67" fmla="*/ 1120 h 2034"/>
                    <a:gd name="T68" fmla="*/ 13 w 3158"/>
                    <a:gd name="T69" fmla="*/ 1087 h 2034"/>
                    <a:gd name="T70" fmla="*/ 4 w 3158"/>
                    <a:gd name="T71" fmla="*/ 1052 h 2034"/>
                    <a:gd name="T72" fmla="*/ 0 w 3158"/>
                    <a:gd name="T73" fmla="*/ 1016 h 2034"/>
                    <a:gd name="T74" fmla="*/ 4 w 3158"/>
                    <a:gd name="T75" fmla="*/ 979 h 2034"/>
                    <a:gd name="T76" fmla="*/ 13 w 3158"/>
                    <a:gd name="T77" fmla="*/ 946 h 2034"/>
                    <a:gd name="T78" fmla="*/ 29 w 3158"/>
                    <a:gd name="T79" fmla="*/ 913 h 2034"/>
                    <a:gd name="T80" fmla="*/ 51 w 3158"/>
                    <a:gd name="T81" fmla="*/ 883 h 2034"/>
                    <a:gd name="T82" fmla="*/ 77 w 3158"/>
                    <a:gd name="T83" fmla="*/ 856 h 2034"/>
                    <a:gd name="T84" fmla="*/ 109 w 3158"/>
                    <a:gd name="T85" fmla="*/ 834 h 2034"/>
                    <a:gd name="T86" fmla="*/ 1440 w 3158"/>
                    <a:gd name="T87" fmla="*/ 36 h 2034"/>
                    <a:gd name="T88" fmla="*/ 1469 w 3158"/>
                    <a:gd name="T89" fmla="*/ 21 h 2034"/>
                    <a:gd name="T90" fmla="*/ 1499 w 3158"/>
                    <a:gd name="T91" fmla="*/ 11 h 2034"/>
                    <a:gd name="T92" fmla="*/ 1528 w 3158"/>
                    <a:gd name="T93" fmla="*/ 4 h 2034"/>
                    <a:gd name="T94" fmla="*/ 1555 w 3158"/>
                    <a:gd name="T95" fmla="*/ 1 h 2034"/>
                    <a:gd name="T96" fmla="*/ 1578 w 3158"/>
                    <a:gd name="T97"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58" h="2034">
                      <a:moveTo>
                        <a:pt x="1578" y="0"/>
                      </a:moveTo>
                      <a:lnTo>
                        <a:pt x="1603" y="1"/>
                      </a:lnTo>
                      <a:lnTo>
                        <a:pt x="1630" y="4"/>
                      </a:lnTo>
                      <a:lnTo>
                        <a:pt x="1659" y="11"/>
                      </a:lnTo>
                      <a:lnTo>
                        <a:pt x="1688" y="21"/>
                      </a:lnTo>
                      <a:lnTo>
                        <a:pt x="1718" y="35"/>
                      </a:lnTo>
                      <a:lnTo>
                        <a:pt x="3049" y="834"/>
                      </a:lnTo>
                      <a:lnTo>
                        <a:pt x="3081" y="857"/>
                      </a:lnTo>
                      <a:lnTo>
                        <a:pt x="3107" y="884"/>
                      </a:lnTo>
                      <a:lnTo>
                        <a:pt x="3129" y="914"/>
                      </a:lnTo>
                      <a:lnTo>
                        <a:pt x="3145" y="947"/>
                      </a:lnTo>
                      <a:lnTo>
                        <a:pt x="3154" y="982"/>
                      </a:lnTo>
                      <a:lnTo>
                        <a:pt x="3158" y="1017"/>
                      </a:lnTo>
                      <a:lnTo>
                        <a:pt x="3154" y="1053"/>
                      </a:lnTo>
                      <a:lnTo>
                        <a:pt x="3145" y="1088"/>
                      </a:lnTo>
                      <a:lnTo>
                        <a:pt x="3129" y="1121"/>
                      </a:lnTo>
                      <a:lnTo>
                        <a:pt x="3107" y="1150"/>
                      </a:lnTo>
                      <a:lnTo>
                        <a:pt x="3081" y="1176"/>
                      </a:lnTo>
                      <a:lnTo>
                        <a:pt x="3049" y="1199"/>
                      </a:lnTo>
                      <a:lnTo>
                        <a:pt x="1718" y="1999"/>
                      </a:lnTo>
                      <a:lnTo>
                        <a:pt x="1689" y="2013"/>
                      </a:lnTo>
                      <a:lnTo>
                        <a:pt x="1659" y="2024"/>
                      </a:lnTo>
                      <a:lnTo>
                        <a:pt x="1630" y="2030"/>
                      </a:lnTo>
                      <a:lnTo>
                        <a:pt x="1603" y="2033"/>
                      </a:lnTo>
                      <a:lnTo>
                        <a:pt x="1578" y="2034"/>
                      </a:lnTo>
                      <a:lnTo>
                        <a:pt x="1555" y="2033"/>
                      </a:lnTo>
                      <a:lnTo>
                        <a:pt x="1528" y="2030"/>
                      </a:lnTo>
                      <a:lnTo>
                        <a:pt x="1498" y="2023"/>
                      </a:lnTo>
                      <a:lnTo>
                        <a:pt x="1468" y="2013"/>
                      </a:lnTo>
                      <a:lnTo>
                        <a:pt x="1439" y="1997"/>
                      </a:lnTo>
                      <a:lnTo>
                        <a:pt x="109" y="1199"/>
                      </a:lnTo>
                      <a:lnTo>
                        <a:pt x="77" y="1176"/>
                      </a:lnTo>
                      <a:lnTo>
                        <a:pt x="50" y="1150"/>
                      </a:lnTo>
                      <a:lnTo>
                        <a:pt x="29" y="1120"/>
                      </a:lnTo>
                      <a:lnTo>
                        <a:pt x="13" y="1087"/>
                      </a:lnTo>
                      <a:lnTo>
                        <a:pt x="4" y="1052"/>
                      </a:lnTo>
                      <a:lnTo>
                        <a:pt x="0" y="1016"/>
                      </a:lnTo>
                      <a:lnTo>
                        <a:pt x="4" y="979"/>
                      </a:lnTo>
                      <a:lnTo>
                        <a:pt x="13" y="946"/>
                      </a:lnTo>
                      <a:lnTo>
                        <a:pt x="29" y="913"/>
                      </a:lnTo>
                      <a:lnTo>
                        <a:pt x="51" y="883"/>
                      </a:lnTo>
                      <a:lnTo>
                        <a:pt x="77" y="856"/>
                      </a:lnTo>
                      <a:lnTo>
                        <a:pt x="109" y="834"/>
                      </a:lnTo>
                      <a:lnTo>
                        <a:pt x="1440" y="36"/>
                      </a:lnTo>
                      <a:lnTo>
                        <a:pt x="1469" y="21"/>
                      </a:lnTo>
                      <a:lnTo>
                        <a:pt x="1499" y="11"/>
                      </a:lnTo>
                      <a:lnTo>
                        <a:pt x="1528" y="4"/>
                      </a:lnTo>
                      <a:lnTo>
                        <a:pt x="1555" y="1"/>
                      </a:lnTo>
                      <a:lnTo>
                        <a:pt x="157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76" name="Freeform 15"/>
                <p:cNvSpPr>
                  <a:spLocks/>
                </p:cNvSpPr>
                <p:nvPr/>
              </p:nvSpPr>
              <p:spPr bwMode="auto">
                <a:xfrm>
                  <a:off x="1382" y="2358"/>
                  <a:ext cx="568" cy="343"/>
                </a:xfrm>
                <a:custGeom>
                  <a:avLst/>
                  <a:gdLst>
                    <a:gd name="T0" fmla="*/ 1418 w 2838"/>
                    <a:gd name="T1" fmla="*/ 0 h 1714"/>
                    <a:gd name="T2" fmla="*/ 1440 w 2838"/>
                    <a:gd name="T3" fmla="*/ 1 h 1714"/>
                    <a:gd name="T4" fmla="*/ 1460 w 2838"/>
                    <a:gd name="T5" fmla="*/ 6 h 1714"/>
                    <a:gd name="T6" fmla="*/ 1476 w 2838"/>
                    <a:gd name="T7" fmla="*/ 13 h 1714"/>
                    <a:gd name="T8" fmla="*/ 2807 w 2838"/>
                    <a:gd name="T9" fmla="*/ 811 h 1714"/>
                    <a:gd name="T10" fmla="*/ 2824 w 2838"/>
                    <a:gd name="T11" fmla="*/ 825 h 1714"/>
                    <a:gd name="T12" fmla="*/ 2835 w 2838"/>
                    <a:gd name="T13" fmla="*/ 841 h 1714"/>
                    <a:gd name="T14" fmla="*/ 2838 w 2838"/>
                    <a:gd name="T15" fmla="*/ 857 h 1714"/>
                    <a:gd name="T16" fmla="*/ 2835 w 2838"/>
                    <a:gd name="T17" fmla="*/ 874 h 1714"/>
                    <a:gd name="T18" fmla="*/ 2824 w 2838"/>
                    <a:gd name="T19" fmla="*/ 888 h 1714"/>
                    <a:gd name="T20" fmla="*/ 2807 w 2838"/>
                    <a:gd name="T21" fmla="*/ 903 h 1714"/>
                    <a:gd name="T22" fmla="*/ 1476 w 2838"/>
                    <a:gd name="T23" fmla="*/ 1701 h 1714"/>
                    <a:gd name="T24" fmla="*/ 1460 w 2838"/>
                    <a:gd name="T25" fmla="*/ 1708 h 1714"/>
                    <a:gd name="T26" fmla="*/ 1440 w 2838"/>
                    <a:gd name="T27" fmla="*/ 1713 h 1714"/>
                    <a:gd name="T28" fmla="*/ 1418 w 2838"/>
                    <a:gd name="T29" fmla="*/ 1714 h 1714"/>
                    <a:gd name="T30" fmla="*/ 1397 w 2838"/>
                    <a:gd name="T31" fmla="*/ 1713 h 1714"/>
                    <a:gd name="T32" fmla="*/ 1378 w 2838"/>
                    <a:gd name="T33" fmla="*/ 1708 h 1714"/>
                    <a:gd name="T34" fmla="*/ 1362 w 2838"/>
                    <a:gd name="T35" fmla="*/ 1701 h 1714"/>
                    <a:gd name="T36" fmla="*/ 31 w 2838"/>
                    <a:gd name="T37" fmla="*/ 903 h 1714"/>
                    <a:gd name="T38" fmla="*/ 15 w 2838"/>
                    <a:gd name="T39" fmla="*/ 891 h 1714"/>
                    <a:gd name="T40" fmla="*/ 6 w 2838"/>
                    <a:gd name="T41" fmla="*/ 877 h 1714"/>
                    <a:gd name="T42" fmla="*/ 0 w 2838"/>
                    <a:gd name="T43" fmla="*/ 864 h 1714"/>
                    <a:gd name="T44" fmla="*/ 0 w 2838"/>
                    <a:gd name="T45" fmla="*/ 850 h 1714"/>
                    <a:gd name="T46" fmla="*/ 6 w 2838"/>
                    <a:gd name="T47" fmla="*/ 836 h 1714"/>
                    <a:gd name="T48" fmla="*/ 15 w 2838"/>
                    <a:gd name="T49" fmla="*/ 823 h 1714"/>
                    <a:gd name="T50" fmla="*/ 31 w 2838"/>
                    <a:gd name="T51" fmla="*/ 811 h 1714"/>
                    <a:gd name="T52" fmla="*/ 1362 w 2838"/>
                    <a:gd name="T53" fmla="*/ 13 h 1714"/>
                    <a:gd name="T54" fmla="*/ 1378 w 2838"/>
                    <a:gd name="T55" fmla="*/ 6 h 1714"/>
                    <a:gd name="T56" fmla="*/ 1397 w 2838"/>
                    <a:gd name="T57" fmla="*/ 1 h 1714"/>
                    <a:gd name="T58" fmla="*/ 1418 w 2838"/>
                    <a:gd name="T59"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38" h="1714">
                      <a:moveTo>
                        <a:pt x="1418" y="0"/>
                      </a:moveTo>
                      <a:lnTo>
                        <a:pt x="1440" y="1"/>
                      </a:lnTo>
                      <a:lnTo>
                        <a:pt x="1460" y="6"/>
                      </a:lnTo>
                      <a:lnTo>
                        <a:pt x="1476" y="13"/>
                      </a:lnTo>
                      <a:lnTo>
                        <a:pt x="2807" y="811"/>
                      </a:lnTo>
                      <a:lnTo>
                        <a:pt x="2824" y="825"/>
                      </a:lnTo>
                      <a:lnTo>
                        <a:pt x="2835" y="841"/>
                      </a:lnTo>
                      <a:lnTo>
                        <a:pt x="2838" y="857"/>
                      </a:lnTo>
                      <a:lnTo>
                        <a:pt x="2835" y="874"/>
                      </a:lnTo>
                      <a:lnTo>
                        <a:pt x="2824" y="888"/>
                      </a:lnTo>
                      <a:lnTo>
                        <a:pt x="2807" y="903"/>
                      </a:lnTo>
                      <a:lnTo>
                        <a:pt x="1476" y="1701"/>
                      </a:lnTo>
                      <a:lnTo>
                        <a:pt x="1460" y="1708"/>
                      </a:lnTo>
                      <a:lnTo>
                        <a:pt x="1440" y="1713"/>
                      </a:lnTo>
                      <a:lnTo>
                        <a:pt x="1418" y="1714"/>
                      </a:lnTo>
                      <a:lnTo>
                        <a:pt x="1397" y="1713"/>
                      </a:lnTo>
                      <a:lnTo>
                        <a:pt x="1378" y="1708"/>
                      </a:lnTo>
                      <a:lnTo>
                        <a:pt x="1362" y="1701"/>
                      </a:lnTo>
                      <a:lnTo>
                        <a:pt x="31" y="903"/>
                      </a:lnTo>
                      <a:lnTo>
                        <a:pt x="15" y="891"/>
                      </a:lnTo>
                      <a:lnTo>
                        <a:pt x="6" y="877"/>
                      </a:lnTo>
                      <a:lnTo>
                        <a:pt x="0" y="864"/>
                      </a:lnTo>
                      <a:lnTo>
                        <a:pt x="0" y="850"/>
                      </a:lnTo>
                      <a:lnTo>
                        <a:pt x="6" y="836"/>
                      </a:lnTo>
                      <a:lnTo>
                        <a:pt x="15" y="823"/>
                      </a:lnTo>
                      <a:lnTo>
                        <a:pt x="31" y="811"/>
                      </a:lnTo>
                      <a:lnTo>
                        <a:pt x="1362" y="13"/>
                      </a:lnTo>
                      <a:lnTo>
                        <a:pt x="1378" y="6"/>
                      </a:lnTo>
                      <a:lnTo>
                        <a:pt x="1397" y="1"/>
                      </a:lnTo>
                      <a:lnTo>
                        <a:pt x="141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77" name="Freeform 16"/>
                <p:cNvSpPr>
                  <a:spLocks/>
                </p:cNvSpPr>
                <p:nvPr/>
              </p:nvSpPr>
              <p:spPr bwMode="auto">
                <a:xfrm>
                  <a:off x="1422" y="2383"/>
                  <a:ext cx="488" cy="293"/>
                </a:xfrm>
                <a:custGeom>
                  <a:avLst/>
                  <a:gdLst>
                    <a:gd name="T0" fmla="*/ 1219 w 2438"/>
                    <a:gd name="T1" fmla="*/ 0 h 1463"/>
                    <a:gd name="T2" fmla="*/ 2438 w 2438"/>
                    <a:gd name="T3" fmla="*/ 732 h 1463"/>
                    <a:gd name="T4" fmla="*/ 1219 w 2438"/>
                    <a:gd name="T5" fmla="*/ 1463 h 1463"/>
                    <a:gd name="T6" fmla="*/ 0 w 2438"/>
                    <a:gd name="T7" fmla="*/ 732 h 1463"/>
                    <a:gd name="T8" fmla="*/ 1219 w 2438"/>
                    <a:gd name="T9" fmla="*/ 0 h 1463"/>
                  </a:gdLst>
                  <a:ahLst/>
                  <a:cxnLst>
                    <a:cxn ang="0">
                      <a:pos x="T0" y="T1"/>
                    </a:cxn>
                    <a:cxn ang="0">
                      <a:pos x="T2" y="T3"/>
                    </a:cxn>
                    <a:cxn ang="0">
                      <a:pos x="T4" y="T5"/>
                    </a:cxn>
                    <a:cxn ang="0">
                      <a:pos x="T6" y="T7"/>
                    </a:cxn>
                    <a:cxn ang="0">
                      <a:pos x="T8" y="T9"/>
                    </a:cxn>
                  </a:cxnLst>
                  <a:rect l="0" t="0" r="r" b="b"/>
                  <a:pathLst>
                    <a:path w="2438" h="1463">
                      <a:moveTo>
                        <a:pt x="1219" y="0"/>
                      </a:moveTo>
                      <a:lnTo>
                        <a:pt x="2438" y="732"/>
                      </a:lnTo>
                      <a:lnTo>
                        <a:pt x="1219" y="1463"/>
                      </a:lnTo>
                      <a:lnTo>
                        <a:pt x="0" y="732"/>
                      </a:lnTo>
                      <a:lnTo>
                        <a:pt x="1219" y="0"/>
                      </a:lnTo>
                      <a:close/>
                    </a:path>
                  </a:pathLst>
                </a:custGeom>
                <a:solidFill>
                  <a:srgbClr val="F7C2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78" name="Freeform 17"/>
                <p:cNvSpPr>
                  <a:spLocks/>
                </p:cNvSpPr>
                <p:nvPr/>
              </p:nvSpPr>
              <p:spPr bwMode="auto">
                <a:xfrm>
                  <a:off x="1607" y="2517"/>
                  <a:ext cx="138" cy="159"/>
                </a:xfrm>
                <a:custGeom>
                  <a:avLst/>
                  <a:gdLst>
                    <a:gd name="T0" fmla="*/ 593 w 690"/>
                    <a:gd name="T1" fmla="*/ 2 h 794"/>
                    <a:gd name="T2" fmla="*/ 584 w 690"/>
                    <a:gd name="T3" fmla="*/ 21 h 794"/>
                    <a:gd name="T4" fmla="*/ 567 w 690"/>
                    <a:gd name="T5" fmla="*/ 56 h 794"/>
                    <a:gd name="T6" fmla="*/ 550 w 690"/>
                    <a:gd name="T7" fmla="*/ 102 h 794"/>
                    <a:gd name="T8" fmla="*/ 534 w 690"/>
                    <a:gd name="T9" fmla="*/ 156 h 794"/>
                    <a:gd name="T10" fmla="*/ 527 w 690"/>
                    <a:gd name="T11" fmla="*/ 214 h 794"/>
                    <a:gd name="T12" fmla="*/ 532 w 690"/>
                    <a:gd name="T13" fmla="*/ 274 h 794"/>
                    <a:gd name="T14" fmla="*/ 555 w 690"/>
                    <a:gd name="T15" fmla="*/ 340 h 794"/>
                    <a:gd name="T16" fmla="*/ 592 w 690"/>
                    <a:gd name="T17" fmla="*/ 411 h 794"/>
                    <a:gd name="T18" fmla="*/ 633 w 690"/>
                    <a:gd name="T19" fmla="*/ 479 h 794"/>
                    <a:gd name="T20" fmla="*/ 673 w 690"/>
                    <a:gd name="T21" fmla="*/ 536 h 794"/>
                    <a:gd name="T22" fmla="*/ 297 w 690"/>
                    <a:gd name="T23" fmla="*/ 794 h 794"/>
                    <a:gd name="T24" fmla="*/ 18 w 690"/>
                    <a:gd name="T25" fmla="*/ 573 h 794"/>
                    <a:gd name="T26" fmla="*/ 50 w 690"/>
                    <a:gd name="T27" fmla="*/ 473 h 794"/>
                    <a:gd name="T28" fmla="*/ 66 w 690"/>
                    <a:gd name="T29" fmla="*/ 359 h 794"/>
                    <a:gd name="T30" fmla="*/ 64 w 690"/>
                    <a:gd name="T31" fmla="*/ 268 h 794"/>
                    <a:gd name="T32" fmla="*/ 53 w 690"/>
                    <a:gd name="T33" fmla="*/ 197 h 794"/>
                    <a:gd name="T34" fmla="*/ 37 w 690"/>
                    <a:gd name="T35" fmla="*/ 146 h 794"/>
                    <a:gd name="T36" fmla="*/ 23 w 690"/>
                    <a:gd name="T37" fmla="*/ 112 h 794"/>
                    <a:gd name="T38" fmla="*/ 13 w 690"/>
                    <a:gd name="T39" fmla="*/ 97 h 794"/>
                    <a:gd name="T40" fmla="*/ 15 w 690"/>
                    <a:gd name="T41" fmla="*/ 93 h 794"/>
                    <a:gd name="T42" fmla="*/ 39 w 690"/>
                    <a:gd name="T43" fmla="*/ 86 h 794"/>
                    <a:gd name="T44" fmla="*/ 81 w 690"/>
                    <a:gd name="T45" fmla="*/ 74 h 794"/>
                    <a:gd name="T46" fmla="*/ 134 w 690"/>
                    <a:gd name="T47" fmla="*/ 59 h 794"/>
                    <a:gd name="T48" fmla="*/ 191 w 690"/>
                    <a:gd name="T49" fmla="*/ 45 h 794"/>
                    <a:gd name="T50" fmla="*/ 246 w 690"/>
                    <a:gd name="T51" fmla="*/ 34 h 794"/>
                    <a:gd name="T52" fmla="*/ 296 w 690"/>
                    <a:gd name="T53" fmla="*/ 28 h 794"/>
                    <a:gd name="T54" fmla="*/ 356 w 690"/>
                    <a:gd name="T55" fmla="*/ 21 h 794"/>
                    <a:gd name="T56" fmla="*/ 423 w 690"/>
                    <a:gd name="T57" fmla="*/ 15 h 794"/>
                    <a:gd name="T58" fmla="*/ 488 w 690"/>
                    <a:gd name="T59" fmla="*/ 8 h 794"/>
                    <a:gd name="T60" fmla="*/ 542 w 690"/>
                    <a:gd name="T61" fmla="*/ 4 h 794"/>
                    <a:gd name="T62" fmla="*/ 581 w 690"/>
                    <a:gd name="T63" fmla="*/ 1 h 794"/>
                    <a:gd name="T64" fmla="*/ 596 w 690"/>
                    <a:gd name="T65"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0" h="794">
                      <a:moveTo>
                        <a:pt x="596" y="0"/>
                      </a:moveTo>
                      <a:lnTo>
                        <a:pt x="593" y="2"/>
                      </a:lnTo>
                      <a:lnTo>
                        <a:pt x="590" y="10"/>
                      </a:lnTo>
                      <a:lnTo>
                        <a:pt x="584" y="21"/>
                      </a:lnTo>
                      <a:lnTo>
                        <a:pt x="575" y="36"/>
                      </a:lnTo>
                      <a:lnTo>
                        <a:pt x="567" y="56"/>
                      </a:lnTo>
                      <a:lnTo>
                        <a:pt x="558" y="77"/>
                      </a:lnTo>
                      <a:lnTo>
                        <a:pt x="550" y="102"/>
                      </a:lnTo>
                      <a:lnTo>
                        <a:pt x="541" y="127"/>
                      </a:lnTo>
                      <a:lnTo>
                        <a:pt x="534" y="156"/>
                      </a:lnTo>
                      <a:lnTo>
                        <a:pt x="529" y="185"/>
                      </a:lnTo>
                      <a:lnTo>
                        <a:pt x="527" y="214"/>
                      </a:lnTo>
                      <a:lnTo>
                        <a:pt x="528" y="244"/>
                      </a:lnTo>
                      <a:lnTo>
                        <a:pt x="532" y="274"/>
                      </a:lnTo>
                      <a:lnTo>
                        <a:pt x="540" y="303"/>
                      </a:lnTo>
                      <a:lnTo>
                        <a:pt x="555" y="340"/>
                      </a:lnTo>
                      <a:lnTo>
                        <a:pt x="573" y="375"/>
                      </a:lnTo>
                      <a:lnTo>
                        <a:pt x="592" y="411"/>
                      </a:lnTo>
                      <a:lnTo>
                        <a:pt x="613" y="446"/>
                      </a:lnTo>
                      <a:lnTo>
                        <a:pt x="633" y="479"/>
                      </a:lnTo>
                      <a:lnTo>
                        <a:pt x="654" y="509"/>
                      </a:lnTo>
                      <a:lnTo>
                        <a:pt x="673" y="536"/>
                      </a:lnTo>
                      <a:lnTo>
                        <a:pt x="690" y="559"/>
                      </a:lnTo>
                      <a:lnTo>
                        <a:pt x="297" y="794"/>
                      </a:lnTo>
                      <a:lnTo>
                        <a:pt x="0" y="617"/>
                      </a:lnTo>
                      <a:lnTo>
                        <a:pt x="18" y="573"/>
                      </a:lnTo>
                      <a:lnTo>
                        <a:pt x="36" y="525"/>
                      </a:lnTo>
                      <a:lnTo>
                        <a:pt x="50" y="473"/>
                      </a:lnTo>
                      <a:lnTo>
                        <a:pt x="61" y="417"/>
                      </a:lnTo>
                      <a:lnTo>
                        <a:pt x="66" y="359"/>
                      </a:lnTo>
                      <a:lnTo>
                        <a:pt x="66" y="311"/>
                      </a:lnTo>
                      <a:lnTo>
                        <a:pt x="64" y="268"/>
                      </a:lnTo>
                      <a:lnTo>
                        <a:pt x="59" y="231"/>
                      </a:lnTo>
                      <a:lnTo>
                        <a:pt x="53" y="197"/>
                      </a:lnTo>
                      <a:lnTo>
                        <a:pt x="46" y="169"/>
                      </a:lnTo>
                      <a:lnTo>
                        <a:pt x="37" y="146"/>
                      </a:lnTo>
                      <a:lnTo>
                        <a:pt x="30" y="127"/>
                      </a:lnTo>
                      <a:lnTo>
                        <a:pt x="23" y="112"/>
                      </a:lnTo>
                      <a:lnTo>
                        <a:pt x="16" y="103"/>
                      </a:lnTo>
                      <a:lnTo>
                        <a:pt x="13" y="97"/>
                      </a:lnTo>
                      <a:lnTo>
                        <a:pt x="12" y="94"/>
                      </a:lnTo>
                      <a:lnTo>
                        <a:pt x="15" y="93"/>
                      </a:lnTo>
                      <a:lnTo>
                        <a:pt x="25" y="91"/>
                      </a:lnTo>
                      <a:lnTo>
                        <a:pt x="39" y="86"/>
                      </a:lnTo>
                      <a:lnTo>
                        <a:pt x="59" y="80"/>
                      </a:lnTo>
                      <a:lnTo>
                        <a:pt x="81" y="74"/>
                      </a:lnTo>
                      <a:lnTo>
                        <a:pt x="106" y="66"/>
                      </a:lnTo>
                      <a:lnTo>
                        <a:pt x="134" y="59"/>
                      </a:lnTo>
                      <a:lnTo>
                        <a:pt x="163" y="52"/>
                      </a:lnTo>
                      <a:lnTo>
                        <a:pt x="191" y="45"/>
                      </a:lnTo>
                      <a:lnTo>
                        <a:pt x="220" y="39"/>
                      </a:lnTo>
                      <a:lnTo>
                        <a:pt x="246" y="34"/>
                      </a:lnTo>
                      <a:lnTo>
                        <a:pt x="269" y="31"/>
                      </a:lnTo>
                      <a:lnTo>
                        <a:pt x="296" y="28"/>
                      </a:lnTo>
                      <a:lnTo>
                        <a:pt x="325" y="24"/>
                      </a:lnTo>
                      <a:lnTo>
                        <a:pt x="356" y="21"/>
                      </a:lnTo>
                      <a:lnTo>
                        <a:pt x="390" y="18"/>
                      </a:lnTo>
                      <a:lnTo>
                        <a:pt x="423" y="15"/>
                      </a:lnTo>
                      <a:lnTo>
                        <a:pt x="457" y="11"/>
                      </a:lnTo>
                      <a:lnTo>
                        <a:pt x="488" y="8"/>
                      </a:lnTo>
                      <a:lnTo>
                        <a:pt x="517" y="6"/>
                      </a:lnTo>
                      <a:lnTo>
                        <a:pt x="542" y="4"/>
                      </a:lnTo>
                      <a:lnTo>
                        <a:pt x="564" y="2"/>
                      </a:lnTo>
                      <a:lnTo>
                        <a:pt x="581" y="1"/>
                      </a:lnTo>
                      <a:lnTo>
                        <a:pt x="592" y="0"/>
                      </a:lnTo>
                      <a:lnTo>
                        <a:pt x="59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79" name="Freeform 18"/>
                <p:cNvSpPr>
                  <a:spLocks/>
                </p:cNvSpPr>
                <p:nvPr/>
              </p:nvSpPr>
              <p:spPr bwMode="auto">
                <a:xfrm>
                  <a:off x="1714" y="2517"/>
                  <a:ext cx="163" cy="115"/>
                </a:xfrm>
                <a:custGeom>
                  <a:avLst/>
                  <a:gdLst>
                    <a:gd name="T0" fmla="*/ 58 w 813"/>
                    <a:gd name="T1" fmla="*/ 0 h 574"/>
                    <a:gd name="T2" fmla="*/ 61 w 813"/>
                    <a:gd name="T3" fmla="*/ 0 h 574"/>
                    <a:gd name="T4" fmla="*/ 75 w 813"/>
                    <a:gd name="T5" fmla="*/ 0 h 574"/>
                    <a:gd name="T6" fmla="*/ 94 w 813"/>
                    <a:gd name="T7" fmla="*/ 1 h 574"/>
                    <a:gd name="T8" fmla="*/ 119 w 813"/>
                    <a:gd name="T9" fmla="*/ 2 h 574"/>
                    <a:gd name="T10" fmla="*/ 150 w 813"/>
                    <a:gd name="T11" fmla="*/ 5 h 574"/>
                    <a:gd name="T12" fmla="*/ 183 w 813"/>
                    <a:gd name="T13" fmla="*/ 7 h 574"/>
                    <a:gd name="T14" fmla="*/ 221 w 813"/>
                    <a:gd name="T15" fmla="*/ 10 h 574"/>
                    <a:gd name="T16" fmla="*/ 261 w 813"/>
                    <a:gd name="T17" fmla="*/ 13 h 574"/>
                    <a:gd name="T18" fmla="*/ 301 w 813"/>
                    <a:gd name="T19" fmla="*/ 17 h 574"/>
                    <a:gd name="T20" fmla="*/ 341 w 813"/>
                    <a:gd name="T21" fmla="*/ 22 h 574"/>
                    <a:gd name="T22" fmla="*/ 380 w 813"/>
                    <a:gd name="T23" fmla="*/ 27 h 574"/>
                    <a:gd name="T24" fmla="*/ 417 w 813"/>
                    <a:gd name="T25" fmla="*/ 33 h 574"/>
                    <a:gd name="T26" fmla="*/ 452 w 813"/>
                    <a:gd name="T27" fmla="*/ 40 h 574"/>
                    <a:gd name="T28" fmla="*/ 484 w 813"/>
                    <a:gd name="T29" fmla="*/ 47 h 574"/>
                    <a:gd name="T30" fmla="*/ 522 w 813"/>
                    <a:gd name="T31" fmla="*/ 58 h 574"/>
                    <a:gd name="T32" fmla="*/ 561 w 813"/>
                    <a:gd name="T33" fmla="*/ 70 h 574"/>
                    <a:gd name="T34" fmla="*/ 602 w 813"/>
                    <a:gd name="T35" fmla="*/ 83 h 574"/>
                    <a:gd name="T36" fmla="*/ 642 w 813"/>
                    <a:gd name="T37" fmla="*/ 97 h 574"/>
                    <a:gd name="T38" fmla="*/ 682 w 813"/>
                    <a:gd name="T39" fmla="*/ 111 h 574"/>
                    <a:gd name="T40" fmla="*/ 720 w 813"/>
                    <a:gd name="T41" fmla="*/ 126 h 574"/>
                    <a:gd name="T42" fmla="*/ 755 w 813"/>
                    <a:gd name="T43" fmla="*/ 139 h 574"/>
                    <a:gd name="T44" fmla="*/ 787 w 813"/>
                    <a:gd name="T45" fmla="*/ 151 h 574"/>
                    <a:gd name="T46" fmla="*/ 813 w 813"/>
                    <a:gd name="T47" fmla="*/ 162 h 574"/>
                    <a:gd name="T48" fmla="*/ 127 w 813"/>
                    <a:gd name="T49" fmla="*/ 574 h 574"/>
                    <a:gd name="T50" fmla="*/ 106 w 813"/>
                    <a:gd name="T51" fmla="*/ 544 h 574"/>
                    <a:gd name="T52" fmla="*/ 84 w 813"/>
                    <a:gd name="T53" fmla="*/ 509 h 574"/>
                    <a:gd name="T54" fmla="*/ 62 w 813"/>
                    <a:gd name="T55" fmla="*/ 472 h 574"/>
                    <a:gd name="T56" fmla="*/ 42 w 813"/>
                    <a:gd name="T57" fmla="*/ 432 h 574"/>
                    <a:gd name="T58" fmla="*/ 25 w 813"/>
                    <a:gd name="T59" fmla="*/ 389 h 574"/>
                    <a:gd name="T60" fmla="*/ 10 w 813"/>
                    <a:gd name="T61" fmla="*/ 347 h 574"/>
                    <a:gd name="T62" fmla="*/ 2 w 813"/>
                    <a:gd name="T63" fmla="*/ 303 h 574"/>
                    <a:gd name="T64" fmla="*/ 0 w 813"/>
                    <a:gd name="T65" fmla="*/ 265 h 574"/>
                    <a:gd name="T66" fmla="*/ 0 w 813"/>
                    <a:gd name="T67" fmla="*/ 227 h 574"/>
                    <a:gd name="T68" fmla="*/ 2 w 813"/>
                    <a:gd name="T69" fmla="*/ 191 h 574"/>
                    <a:gd name="T70" fmla="*/ 8 w 813"/>
                    <a:gd name="T71" fmla="*/ 156 h 574"/>
                    <a:gd name="T72" fmla="*/ 14 w 813"/>
                    <a:gd name="T73" fmla="*/ 123 h 574"/>
                    <a:gd name="T74" fmla="*/ 23 w 813"/>
                    <a:gd name="T75" fmla="*/ 93 h 574"/>
                    <a:gd name="T76" fmla="*/ 31 w 813"/>
                    <a:gd name="T77" fmla="*/ 66 h 574"/>
                    <a:gd name="T78" fmla="*/ 38 w 813"/>
                    <a:gd name="T79" fmla="*/ 44 h 574"/>
                    <a:gd name="T80" fmla="*/ 46 w 813"/>
                    <a:gd name="T81" fmla="*/ 25 h 574"/>
                    <a:gd name="T82" fmla="*/ 52 w 813"/>
                    <a:gd name="T83" fmla="*/ 11 h 574"/>
                    <a:gd name="T84" fmla="*/ 55 w 813"/>
                    <a:gd name="T85" fmla="*/ 2 h 574"/>
                    <a:gd name="T86" fmla="*/ 58 w 813"/>
                    <a:gd name="T8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3" h="574">
                      <a:moveTo>
                        <a:pt x="58" y="0"/>
                      </a:moveTo>
                      <a:lnTo>
                        <a:pt x="61" y="0"/>
                      </a:lnTo>
                      <a:lnTo>
                        <a:pt x="75" y="0"/>
                      </a:lnTo>
                      <a:lnTo>
                        <a:pt x="94" y="1"/>
                      </a:lnTo>
                      <a:lnTo>
                        <a:pt x="119" y="2"/>
                      </a:lnTo>
                      <a:lnTo>
                        <a:pt x="150" y="5"/>
                      </a:lnTo>
                      <a:lnTo>
                        <a:pt x="183" y="7"/>
                      </a:lnTo>
                      <a:lnTo>
                        <a:pt x="221" y="10"/>
                      </a:lnTo>
                      <a:lnTo>
                        <a:pt x="261" y="13"/>
                      </a:lnTo>
                      <a:lnTo>
                        <a:pt x="301" y="17"/>
                      </a:lnTo>
                      <a:lnTo>
                        <a:pt x="341" y="22"/>
                      </a:lnTo>
                      <a:lnTo>
                        <a:pt x="380" y="27"/>
                      </a:lnTo>
                      <a:lnTo>
                        <a:pt x="417" y="33"/>
                      </a:lnTo>
                      <a:lnTo>
                        <a:pt x="452" y="40"/>
                      </a:lnTo>
                      <a:lnTo>
                        <a:pt x="484" y="47"/>
                      </a:lnTo>
                      <a:lnTo>
                        <a:pt x="522" y="58"/>
                      </a:lnTo>
                      <a:lnTo>
                        <a:pt x="561" y="70"/>
                      </a:lnTo>
                      <a:lnTo>
                        <a:pt x="602" y="83"/>
                      </a:lnTo>
                      <a:lnTo>
                        <a:pt x="642" y="97"/>
                      </a:lnTo>
                      <a:lnTo>
                        <a:pt x="682" y="111"/>
                      </a:lnTo>
                      <a:lnTo>
                        <a:pt x="720" y="126"/>
                      </a:lnTo>
                      <a:lnTo>
                        <a:pt x="755" y="139"/>
                      </a:lnTo>
                      <a:lnTo>
                        <a:pt x="787" y="151"/>
                      </a:lnTo>
                      <a:lnTo>
                        <a:pt x="813" y="162"/>
                      </a:lnTo>
                      <a:lnTo>
                        <a:pt x="127" y="574"/>
                      </a:lnTo>
                      <a:lnTo>
                        <a:pt x="106" y="544"/>
                      </a:lnTo>
                      <a:lnTo>
                        <a:pt x="84" y="509"/>
                      </a:lnTo>
                      <a:lnTo>
                        <a:pt x="62" y="472"/>
                      </a:lnTo>
                      <a:lnTo>
                        <a:pt x="42" y="432"/>
                      </a:lnTo>
                      <a:lnTo>
                        <a:pt x="25" y="389"/>
                      </a:lnTo>
                      <a:lnTo>
                        <a:pt x="10" y="347"/>
                      </a:lnTo>
                      <a:lnTo>
                        <a:pt x="2" y="303"/>
                      </a:lnTo>
                      <a:lnTo>
                        <a:pt x="0" y="265"/>
                      </a:lnTo>
                      <a:lnTo>
                        <a:pt x="0" y="227"/>
                      </a:lnTo>
                      <a:lnTo>
                        <a:pt x="2" y="191"/>
                      </a:lnTo>
                      <a:lnTo>
                        <a:pt x="8" y="156"/>
                      </a:lnTo>
                      <a:lnTo>
                        <a:pt x="14" y="123"/>
                      </a:lnTo>
                      <a:lnTo>
                        <a:pt x="23" y="93"/>
                      </a:lnTo>
                      <a:lnTo>
                        <a:pt x="31" y="66"/>
                      </a:lnTo>
                      <a:lnTo>
                        <a:pt x="38" y="44"/>
                      </a:lnTo>
                      <a:lnTo>
                        <a:pt x="46" y="25"/>
                      </a:lnTo>
                      <a:lnTo>
                        <a:pt x="52" y="11"/>
                      </a:lnTo>
                      <a:lnTo>
                        <a:pt x="55" y="2"/>
                      </a:lnTo>
                      <a:lnTo>
                        <a:pt x="58" y="0"/>
                      </a:lnTo>
                      <a:close/>
                    </a:path>
                  </a:pathLst>
                </a:custGeom>
                <a:solidFill>
                  <a:srgbClr val="94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80" name="Freeform 19"/>
                <p:cNvSpPr>
                  <a:spLocks/>
                </p:cNvSpPr>
                <p:nvPr/>
              </p:nvSpPr>
              <p:spPr bwMode="auto">
                <a:xfrm>
                  <a:off x="1526" y="2418"/>
                  <a:ext cx="98" cy="97"/>
                </a:xfrm>
                <a:custGeom>
                  <a:avLst/>
                  <a:gdLst>
                    <a:gd name="T0" fmla="*/ 408 w 486"/>
                    <a:gd name="T1" fmla="*/ 0 h 484"/>
                    <a:gd name="T2" fmla="*/ 422 w 486"/>
                    <a:gd name="T3" fmla="*/ 19 h 484"/>
                    <a:gd name="T4" fmla="*/ 438 w 486"/>
                    <a:gd name="T5" fmla="*/ 39 h 484"/>
                    <a:gd name="T6" fmla="*/ 453 w 486"/>
                    <a:gd name="T7" fmla="*/ 62 h 484"/>
                    <a:gd name="T8" fmla="*/ 466 w 486"/>
                    <a:gd name="T9" fmla="*/ 88 h 484"/>
                    <a:gd name="T10" fmla="*/ 477 w 486"/>
                    <a:gd name="T11" fmla="*/ 115 h 484"/>
                    <a:gd name="T12" fmla="*/ 484 w 486"/>
                    <a:gd name="T13" fmla="*/ 146 h 484"/>
                    <a:gd name="T14" fmla="*/ 486 w 486"/>
                    <a:gd name="T15" fmla="*/ 177 h 484"/>
                    <a:gd name="T16" fmla="*/ 485 w 486"/>
                    <a:gd name="T17" fmla="*/ 210 h 484"/>
                    <a:gd name="T18" fmla="*/ 478 w 486"/>
                    <a:gd name="T19" fmla="*/ 245 h 484"/>
                    <a:gd name="T20" fmla="*/ 462 w 486"/>
                    <a:gd name="T21" fmla="*/ 289 h 484"/>
                    <a:gd name="T22" fmla="*/ 444 w 486"/>
                    <a:gd name="T23" fmla="*/ 328 h 484"/>
                    <a:gd name="T24" fmla="*/ 425 w 486"/>
                    <a:gd name="T25" fmla="*/ 362 h 484"/>
                    <a:gd name="T26" fmla="*/ 404 w 486"/>
                    <a:gd name="T27" fmla="*/ 392 h 484"/>
                    <a:gd name="T28" fmla="*/ 384 w 486"/>
                    <a:gd name="T29" fmla="*/ 418 h 484"/>
                    <a:gd name="T30" fmla="*/ 364 w 486"/>
                    <a:gd name="T31" fmla="*/ 438 h 484"/>
                    <a:gd name="T32" fmla="*/ 346 w 486"/>
                    <a:gd name="T33" fmla="*/ 455 h 484"/>
                    <a:gd name="T34" fmla="*/ 330 w 486"/>
                    <a:gd name="T35" fmla="*/ 468 h 484"/>
                    <a:gd name="T36" fmla="*/ 318 w 486"/>
                    <a:gd name="T37" fmla="*/ 477 h 484"/>
                    <a:gd name="T38" fmla="*/ 311 w 486"/>
                    <a:gd name="T39" fmla="*/ 483 h 484"/>
                    <a:gd name="T40" fmla="*/ 307 w 486"/>
                    <a:gd name="T41" fmla="*/ 484 h 484"/>
                    <a:gd name="T42" fmla="*/ 306 w 486"/>
                    <a:gd name="T43" fmla="*/ 482 h 484"/>
                    <a:gd name="T44" fmla="*/ 301 w 486"/>
                    <a:gd name="T45" fmla="*/ 474 h 484"/>
                    <a:gd name="T46" fmla="*/ 294 w 486"/>
                    <a:gd name="T47" fmla="*/ 462 h 484"/>
                    <a:gd name="T48" fmla="*/ 284 w 486"/>
                    <a:gd name="T49" fmla="*/ 448 h 484"/>
                    <a:gd name="T50" fmla="*/ 271 w 486"/>
                    <a:gd name="T51" fmla="*/ 431 h 484"/>
                    <a:gd name="T52" fmla="*/ 254 w 486"/>
                    <a:gd name="T53" fmla="*/ 413 h 484"/>
                    <a:gd name="T54" fmla="*/ 235 w 486"/>
                    <a:gd name="T55" fmla="*/ 393 h 484"/>
                    <a:gd name="T56" fmla="*/ 212 w 486"/>
                    <a:gd name="T57" fmla="*/ 374 h 484"/>
                    <a:gd name="T58" fmla="*/ 187 w 486"/>
                    <a:gd name="T59" fmla="*/ 356 h 484"/>
                    <a:gd name="T60" fmla="*/ 159 w 486"/>
                    <a:gd name="T61" fmla="*/ 340 h 484"/>
                    <a:gd name="T62" fmla="*/ 125 w 486"/>
                    <a:gd name="T63" fmla="*/ 322 h 484"/>
                    <a:gd name="T64" fmla="*/ 91 w 486"/>
                    <a:gd name="T65" fmla="*/ 303 h 484"/>
                    <a:gd name="T66" fmla="*/ 58 w 486"/>
                    <a:gd name="T67" fmla="*/ 282 h 484"/>
                    <a:gd name="T68" fmla="*/ 28 w 486"/>
                    <a:gd name="T69" fmla="*/ 263 h 484"/>
                    <a:gd name="T70" fmla="*/ 0 w 486"/>
                    <a:gd name="T71" fmla="*/ 245 h 484"/>
                    <a:gd name="T72" fmla="*/ 408 w 486"/>
                    <a:gd name="T73"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 h="484">
                      <a:moveTo>
                        <a:pt x="408" y="0"/>
                      </a:moveTo>
                      <a:lnTo>
                        <a:pt x="422" y="19"/>
                      </a:lnTo>
                      <a:lnTo>
                        <a:pt x="438" y="39"/>
                      </a:lnTo>
                      <a:lnTo>
                        <a:pt x="453" y="62"/>
                      </a:lnTo>
                      <a:lnTo>
                        <a:pt x="466" y="88"/>
                      </a:lnTo>
                      <a:lnTo>
                        <a:pt x="477" y="115"/>
                      </a:lnTo>
                      <a:lnTo>
                        <a:pt x="484" y="146"/>
                      </a:lnTo>
                      <a:lnTo>
                        <a:pt x="486" y="177"/>
                      </a:lnTo>
                      <a:lnTo>
                        <a:pt x="485" y="210"/>
                      </a:lnTo>
                      <a:lnTo>
                        <a:pt x="478" y="245"/>
                      </a:lnTo>
                      <a:lnTo>
                        <a:pt x="462" y="289"/>
                      </a:lnTo>
                      <a:lnTo>
                        <a:pt x="444" y="328"/>
                      </a:lnTo>
                      <a:lnTo>
                        <a:pt x="425" y="362"/>
                      </a:lnTo>
                      <a:lnTo>
                        <a:pt x="404" y="392"/>
                      </a:lnTo>
                      <a:lnTo>
                        <a:pt x="384" y="418"/>
                      </a:lnTo>
                      <a:lnTo>
                        <a:pt x="364" y="438"/>
                      </a:lnTo>
                      <a:lnTo>
                        <a:pt x="346" y="455"/>
                      </a:lnTo>
                      <a:lnTo>
                        <a:pt x="330" y="468"/>
                      </a:lnTo>
                      <a:lnTo>
                        <a:pt x="318" y="477"/>
                      </a:lnTo>
                      <a:lnTo>
                        <a:pt x="311" y="483"/>
                      </a:lnTo>
                      <a:lnTo>
                        <a:pt x="307" y="484"/>
                      </a:lnTo>
                      <a:lnTo>
                        <a:pt x="306" y="482"/>
                      </a:lnTo>
                      <a:lnTo>
                        <a:pt x="301" y="474"/>
                      </a:lnTo>
                      <a:lnTo>
                        <a:pt x="294" y="462"/>
                      </a:lnTo>
                      <a:lnTo>
                        <a:pt x="284" y="448"/>
                      </a:lnTo>
                      <a:lnTo>
                        <a:pt x="271" y="431"/>
                      </a:lnTo>
                      <a:lnTo>
                        <a:pt x="254" y="413"/>
                      </a:lnTo>
                      <a:lnTo>
                        <a:pt x="235" y="393"/>
                      </a:lnTo>
                      <a:lnTo>
                        <a:pt x="212" y="374"/>
                      </a:lnTo>
                      <a:lnTo>
                        <a:pt x="187" y="356"/>
                      </a:lnTo>
                      <a:lnTo>
                        <a:pt x="159" y="340"/>
                      </a:lnTo>
                      <a:lnTo>
                        <a:pt x="125" y="322"/>
                      </a:lnTo>
                      <a:lnTo>
                        <a:pt x="91" y="303"/>
                      </a:lnTo>
                      <a:lnTo>
                        <a:pt x="58" y="282"/>
                      </a:lnTo>
                      <a:lnTo>
                        <a:pt x="28" y="263"/>
                      </a:lnTo>
                      <a:lnTo>
                        <a:pt x="0" y="245"/>
                      </a:lnTo>
                      <a:lnTo>
                        <a:pt x="408"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81" name="Freeform 20"/>
                <p:cNvSpPr>
                  <a:spLocks/>
                </p:cNvSpPr>
                <p:nvPr/>
              </p:nvSpPr>
              <p:spPr bwMode="auto">
                <a:xfrm>
                  <a:off x="1422" y="2466"/>
                  <a:ext cx="199" cy="173"/>
                </a:xfrm>
                <a:custGeom>
                  <a:avLst/>
                  <a:gdLst>
                    <a:gd name="T0" fmla="*/ 531 w 992"/>
                    <a:gd name="T1" fmla="*/ 0 h 868"/>
                    <a:gd name="T2" fmla="*/ 565 w 992"/>
                    <a:gd name="T3" fmla="*/ 17 h 868"/>
                    <a:gd name="T4" fmla="*/ 601 w 992"/>
                    <a:gd name="T5" fmla="*/ 36 h 868"/>
                    <a:gd name="T6" fmla="*/ 640 w 992"/>
                    <a:gd name="T7" fmla="*/ 59 h 868"/>
                    <a:gd name="T8" fmla="*/ 680 w 992"/>
                    <a:gd name="T9" fmla="*/ 86 h 868"/>
                    <a:gd name="T10" fmla="*/ 721 w 992"/>
                    <a:gd name="T11" fmla="*/ 115 h 868"/>
                    <a:gd name="T12" fmla="*/ 762 w 992"/>
                    <a:gd name="T13" fmla="*/ 147 h 868"/>
                    <a:gd name="T14" fmla="*/ 802 w 992"/>
                    <a:gd name="T15" fmla="*/ 184 h 868"/>
                    <a:gd name="T16" fmla="*/ 839 w 992"/>
                    <a:gd name="T17" fmla="*/ 224 h 868"/>
                    <a:gd name="T18" fmla="*/ 876 w 992"/>
                    <a:gd name="T19" fmla="*/ 267 h 868"/>
                    <a:gd name="T20" fmla="*/ 909 w 992"/>
                    <a:gd name="T21" fmla="*/ 313 h 868"/>
                    <a:gd name="T22" fmla="*/ 938 w 992"/>
                    <a:gd name="T23" fmla="*/ 364 h 868"/>
                    <a:gd name="T24" fmla="*/ 963 w 992"/>
                    <a:gd name="T25" fmla="*/ 418 h 868"/>
                    <a:gd name="T26" fmla="*/ 980 w 992"/>
                    <a:gd name="T27" fmla="*/ 471 h 868"/>
                    <a:gd name="T28" fmla="*/ 989 w 992"/>
                    <a:gd name="T29" fmla="*/ 525 h 868"/>
                    <a:gd name="T30" fmla="*/ 992 w 992"/>
                    <a:gd name="T31" fmla="*/ 575 h 868"/>
                    <a:gd name="T32" fmla="*/ 990 w 992"/>
                    <a:gd name="T33" fmla="*/ 625 h 868"/>
                    <a:gd name="T34" fmla="*/ 984 w 992"/>
                    <a:gd name="T35" fmla="*/ 673 h 868"/>
                    <a:gd name="T36" fmla="*/ 975 w 992"/>
                    <a:gd name="T37" fmla="*/ 718 h 868"/>
                    <a:gd name="T38" fmla="*/ 961 w 992"/>
                    <a:gd name="T39" fmla="*/ 762 h 868"/>
                    <a:gd name="T40" fmla="*/ 947 w 992"/>
                    <a:gd name="T41" fmla="*/ 800 h 868"/>
                    <a:gd name="T42" fmla="*/ 932 w 992"/>
                    <a:gd name="T43" fmla="*/ 837 h 868"/>
                    <a:gd name="T44" fmla="*/ 917 w 992"/>
                    <a:gd name="T45" fmla="*/ 868 h 868"/>
                    <a:gd name="T46" fmla="*/ 0 w 992"/>
                    <a:gd name="T47" fmla="*/ 318 h 868"/>
                    <a:gd name="T48" fmla="*/ 531 w 992"/>
                    <a:gd name="T4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2" h="868">
                      <a:moveTo>
                        <a:pt x="531" y="0"/>
                      </a:moveTo>
                      <a:lnTo>
                        <a:pt x="565" y="17"/>
                      </a:lnTo>
                      <a:lnTo>
                        <a:pt x="601" y="36"/>
                      </a:lnTo>
                      <a:lnTo>
                        <a:pt x="640" y="59"/>
                      </a:lnTo>
                      <a:lnTo>
                        <a:pt x="680" y="86"/>
                      </a:lnTo>
                      <a:lnTo>
                        <a:pt x="721" y="115"/>
                      </a:lnTo>
                      <a:lnTo>
                        <a:pt x="762" y="147"/>
                      </a:lnTo>
                      <a:lnTo>
                        <a:pt x="802" y="184"/>
                      </a:lnTo>
                      <a:lnTo>
                        <a:pt x="839" y="224"/>
                      </a:lnTo>
                      <a:lnTo>
                        <a:pt x="876" y="267"/>
                      </a:lnTo>
                      <a:lnTo>
                        <a:pt x="909" y="313"/>
                      </a:lnTo>
                      <a:lnTo>
                        <a:pt x="938" y="364"/>
                      </a:lnTo>
                      <a:lnTo>
                        <a:pt x="963" y="418"/>
                      </a:lnTo>
                      <a:lnTo>
                        <a:pt x="980" y="471"/>
                      </a:lnTo>
                      <a:lnTo>
                        <a:pt x="989" y="525"/>
                      </a:lnTo>
                      <a:lnTo>
                        <a:pt x="992" y="575"/>
                      </a:lnTo>
                      <a:lnTo>
                        <a:pt x="990" y="625"/>
                      </a:lnTo>
                      <a:lnTo>
                        <a:pt x="984" y="673"/>
                      </a:lnTo>
                      <a:lnTo>
                        <a:pt x="975" y="718"/>
                      </a:lnTo>
                      <a:lnTo>
                        <a:pt x="961" y="762"/>
                      </a:lnTo>
                      <a:lnTo>
                        <a:pt x="947" y="800"/>
                      </a:lnTo>
                      <a:lnTo>
                        <a:pt x="932" y="837"/>
                      </a:lnTo>
                      <a:lnTo>
                        <a:pt x="917" y="868"/>
                      </a:lnTo>
                      <a:lnTo>
                        <a:pt x="0" y="318"/>
                      </a:lnTo>
                      <a:lnTo>
                        <a:pt x="531"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82" name="Freeform 21"/>
                <p:cNvSpPr>
                  <a:spLocks noEditPoints="1"/>
                </p:cNvSpPr>
                <p:nvPr/>
              </p:nvSpPr>
              <p:spPr bwMode="auto">
                <a:xfrm>
                  <a:off x="1518" y="2413"/>
                  <a:ext cx="369" cy="231"/>
                </a:xfrm>
                <a:custGeom>
                  <a:avLst/>
                  <a:gdLst>
                    <a:gd name="T0" fmla="*/ 802 w 1843"/>
                    <a:gd name="T1" fmla="*/ 761 h 1154"/>
                    <a:gd name="T2" fmla="*/ 840 w 1843"/>
                    <a:gd name="T3" fmla="*/ 821 h 1154"/>
                    <a:gd name="T4" fmla="*/ 780 w 1843"/>
                    <a:gd name="T5" fmla="*/ 868 h 1154"/>
                    <a:gd name="T6" fmla="*/ 690 w 1843"/>
                    <a:gd name="T7" fmla="*/ 868 h 1154"/>
                    <a:gd name="T8" fmla="*/ 627 w 1843"/>
                    <a:gd name="T9" fmla="*/ 816 h 1154"/>
                    <a:gd name="T10" fmla="*/ 667 w 1843"/>
                    <a:gd name="T11" fmla="*/ 759 h 1154"/>
                    <a:gd name="T12" fmla="*/ 1388 w 1843"/>
                    <a:gd name="T13" fmla="*/ 672 h 1154"/>
                    <a:gd name="T14" fmla="*/ 1463 w 1843"/>
                    <a:gd name="T15" fmla="*/ 695 h 1154"/>
                    <a:gd name="T16" fmla="*/ 1471 w 1843"/>
                    <a:gd name="T17" fmla="*/ 750 h 1154"/>
                    <a:gd name="T18" fmla="*/ 1388 w 1843"/>
                    <a:gd name="T19" fmla="*/ 781 h 1154"/>
                    <a:gd name="T20" fmla="*/ 1315 w 1843"/>
                    <a:gd name="T21" fmla="*/ 758 h 1154"/>
                    <a:gd name="T22" fmla="*/ 1307 w 1843"/>
                    <a:gd name="T23" fmla="*/ 704 h 1154"/>
                    <a:gd name="T24" fmla="*/ 1369 w 1843"/>
                    <a:gd name="T25" fmla="*/ 674 h 1154"/>
                    <a:gd name="T26" fmla="*/ 156 w 1843"/>
                    <a:gd name="T27" fmla="*/ 611 h 1154"/>
                    <a:gd name="T28" fmla="*/ 208 w 1843"/>
                    <a:gd name="T29" fmla="*/ 655 h 1154"/>
                    <a:gd name="T30" fmla="*/ 167 w 1843"/>
                    <a:gd name="T31" fmla="*/ 706 h 1154"/>
                    <a:gd name="T32" fmla="*/ 81 w 1843"/>
                    <a:gd name="T33" fmla="*/ 710 h 1154"/>
                    <a:gd name="T34" fmla="*/ 28 w 1843"/>
                    <a:gd name="T35" fmla="*/ 666 h 1154"/>
                    <a:gd name="T36" fmla="*/ 62 w 1843"/>
                    <a:gd name="T37" fmla="*/ 618 h 1154"/>
                    <a:gd name="T38" fmla="*/ 1090 w 1843"/>
                    <a:gd name="T39" fmla="*/ 203 h 1154"/>
                    <a:gd name="T40" fmla="*/ 1158 w 1843"/>
                    <a:gd name="T41" fmla="*/ 227 h 1154"/>
                    <a:gd name="T42" fmla="*/ 1148 w 1843"/>
                    <a:gd name="T43" fmla="*/ 281 h 1154"/>
                    <a:gd name="T44" fmla="*/ 1073 w 1843"/>
                    <a:gd name="T45" fmla="*/ 295 h 1154"/>
                    <a:gd name="T46" fmla="*/ 1014 w 1843"/>
                    <a:gd name="T47" fmla="*/ 259 h 1154"/>
                    <a:gd name="T48" fmla="*/ 1049 w 1843"/>
                    <a:gd name="T49" fmla="*/ 210 h 1154"/>
                    <a:gd name="T50" fmla="*/ 829 w 1843"/>
                    <a:gd name="T51" fmla="*/ 162 h 1154"/>
                    <a:gd name="T52" fmla="*/ 886 w 1843"/>
                    <a:gd name="T53" fmla="*/ 196 h 1154"/>
                    <a:gd name="T54" fmla="*/ 853 w 1843"/>
                    <a:gd name="T55" fmla="*/ 243 h 1154"/>
                    <a:gd name="T56" fmla="*/ 783 w 1843"/>
                    <a:gd name="T57" fmla="*/ 246 h 1154"/>
                    <a:gd name="T58" fmla="*/ 740 w 1843"/>
                    <a:gd name="T59" fmla="*/ 200 h 1154"/>
                    <a:gd name="T60" fmla="*/ 794 w 1843"/>
                    <a:gd name="T61" fmla="*/ 162 h 1154"/>
                    <a:gd name="T62" fmla="*/ 545 w 1843"/>
                    <a:gd name="T63" fmla="*/ 81 h 1154"/>
                    <a:gd name="T64" fmla="*/ 574 w 1843"/>
                    <a:gd name="T65" fmla="*/ 260 h 1154"/>
                    <a:gd name="T66" fmla="*/ 489 w 1843"/>
                    <a:gd name="T67" fmla="*/ 429 h 1154"/>
                    <a:gd name="T68" fmla="*/ 460 w 1843"/>
                    <a:gd name="T69" fmla="*/ 568 h 1154"/>
                    <a:gd name="T70" fmla="*/ 836 w 1843"/>
                    <a:gd name="T71" fmla="*/ 497 h 1154"/>
                    <a:gd name="T72" fmla="*/ 1262 w 1843"/>
                    <a:gd name="T73" fmla="*/ 498 h 1154"/>
                    <a:gd name="T74" fmla="*/ 1667 w 1843"/>
                    <a:gd name="T75" fmla="*/ 583 h 1154"/>
                    <a:gd name="T76" fmla="*/ 1696 w 1843"/>
                    <a:gd name="T77" fmla="*/ 663 h 1154"/>
                    <a:gd name="T78" fmla="*/ 1353 w 1843"/>
                    <a:gd name="T79" fmla="*/ 572 h 1154"/>
                    <a:gd name="T80" fmla="*/ 1051 w 1843"/>
                    <a:gd name="T81" fmla="*/ 591 h 1154"/>
                    <a:gd name="T82" fmla="*/ 1034 w 1843"/>
                    <a:gd name="T83" fmla="*/ 787 h 1154"/>
                    <a:gd name="T84" fmla="*/ 1122 w 1843"/>
                    <a:gd name="T85" fmla="*/ 1010 h 1154"/>
                    <a:gd name="T86" fmla="*/ 1012 w 1843"/>
                    <a:gd name="T87" fmla="*/ 1005 h 1154"/>
                    <a:gd name="T88" fmla="*/ 934 w 1843"/>
                    <a:gd name="T89" fmla="*/ 786 h 1154"/>
                    <a:gd name="T90" fmla="*/ 963 w 1843"/>
                    <a:gd name="T91" fmla="*/ 549 h 1154"/>
                    <a:gd name="T92" fmla="*/ 582 w 1843"/>
                    <a:gd name="T93" fmla="*/ 601 h 1154"/>
                    <a:gd name="T94" fmla="*/ 553 w 1843"/>
                    <a:gd name="T95" fmla="*/ 805 h 1154"/>
                    <a:gd name="T96" fmla="*/ 525 w 1843"/>
                    <a:gd name="T97" fmla="*/ 1044 h 1154"/>
                    <a:gd name="T98" fmla="*/ 415 w 1843"/>
                    <a:gd name="T99" fmla="*/ 1060 h 1154"/>
                    <a:gd name="T100" fmla="*/ 457 w 1843"/>
                    <a:gd name="T101" fmla="*/ 868 h 1154"/>
                    <a:gd name="T102" fmla="*/ 401 w 1843"/>
                    <a:gd name="T103" fmla="*/ 646 h 1154"/>
                    <a:gd name="T104" fmla="*/ 243 w 1843"/>
                    <a:gd name="T105" fmla="*/ 451 h 1154"/>
                    <a:gd name="T106" fmla="*/ 0 w 1843"/>
                    <a:gd name="T107" fmla="*/ 294 h 1154"/>
                    <a:gd name="T108" fmla="*/ 256 w 1843"/>
                    <a:gd name="T109" fmla="*/ 362 h 1154"/>
                    <a:gd name="T110" fmla="*/ 422 w 1843"/>
                    <a:gd name="T111" fmla="*/ 376 h 1154"/>
                    <a:gd name="T112" fmla="*/ 478 w 1843"/>
                    <a:gd name="T113" fmla="*/ 214 h 1154"/>
                    <a:gd name="T114" fmla="*/ 437 w 1843"/>
                    <a:gd name="T115" fmla="*/ 76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43" h="1154">
                      <a:moveTo>
                        <a:pt x="734" y="746"/>
                      </a:moveTo>
                      <a:lnTo>
                        <a:pt x="756" y="747"/>
                      </a:lnTo>
                      <a:lnTo>
                        <a:pt x="778" y="752"/>
                      </a:lnTo>
                      <a:lnTo>
                        <a:pt x="802" y="761"/>
                      </a:lnTo>
                      <a:lnTo>
                        <a:pt x="821" y="773"/>
                      </a:lnTo>
                      <a:lnTo>
                        <a:pt x="835" y="788"/>
                      </a:lnTo>
                      <a:lnTo>
                        <a:pt x="841" y="804"/>
                      </a:lnTo>
                      <a:lnTo>
                        <a:pt x="840" y="821"/>
                      </a:lnTo>
                      <a:lnTo>
                        <a:pt x="831" y="837"/>
                      </a:lnTo>
                      <a:lnTo>
                        <a:pt x="818" y="850"/>
                      </a:lnTo>
                      <a:lnTo>
                        <a:pt x="801" y="861"/>
                      </a:lnTo>
                      <a:lnTo>
                        <a:pt x="780" y="868"/>
                      </a:lnTo>
                      <a:lnTo>
                        <a:pt x="757" y="873"/>
                      </a:lnTo>
                      <a:lnTo>
                        <a:pt x="733" y="874"/>
                      </a:lnTo>
                      <a:lnTo>
                        <a:pt x="711" y="873"/>
                      </a:lnTo>
                      <a:lnTo>
                        <a:pt x="690" y="868"/>
                      </a:lnTo>
                      <a:lnTo>
                        <a:pt x="665" y="860"/>
                      </a:lnTo>
                      <a:lnTo>
                        <a:pt x="646" y="848"/>
                      </a:lnTo>
                      <a:lnTo>
                        <a:pt x="634" y="832"/>
                      </a:lnTo>
                      <a:lnTo>
                        <a:pt x="627" y="816"/>
                      </a:lnTo>
                      <a:lnTo>
                        <a:pt x="628" y="799"/>
                      </a:lnTo>
                      <a:lnTo>
                        <a:pt x="636" y="784"/>
                      </a:lnTo>
                      <a:lnTo>
                        <a:pt x="650" y="770"/>
                      </a:lnTo>
                      <a:lnTo>
                        <a:pt x="667" y="759"/>
                      </a:lnTo>
                      <a:lnTo>
                        <a:pt x="687" y="752"/>
                      </a:lnTo>
                      <a:lnTo>
                        <a:pt x="710" y="747"/>
                      </a:lnTo>
                      <a:lnTo>
                        <a:pt x="734" y="746"/>
                      </a:lnTo>
                      <a:close/>
                      <a:moveTo>
                        <a:pt x="1388" y="672"/>
                      </a:moveTo>
                      <a:lnTo>
                        <a:pt x="1408" y="674"/>
                      </a:lnTo>
                      <a:lnTo>
                        <a:pt x="1426" y="677"/>
                      </a:lnTo>
                      <a:lnTo>
                        <a:pt x="1447" y="686"/>
                      </a:lnTo>
                      <a:lnTo>
                        <a:pt x="1463" y="695"/>
                      </a:lnTo>
                      <a:lnTo>
                        <a:pt x="1474" y="709"/>
                      </a:lnTo>
                      <a:lnTo>
                        <a:pt x="1479" y="722"/>
                      </a:lnTo>
                      <a:lnTo>
                        <a:pt x="1478" y="736"/>
                      </a:lnTo>
                      <a:lnTo>
                        <a:pt x="1471" y="750"/>
                      </a:lnTo>
                      <a:lnTo>
                        <a:pt x="1456" y="763"/>
                      </a:lnTo>
                      <a:lnTo>
                        <a:pt x="1437" y="773"/>
                      </a:lnTo>
                      <a:lnTo>
                        <a:pt x="1414" y="780"/>
                      </a:lnTo>
                      <a:lnTo>
                        <a:pt x="1388" y="781"/>
                      </a:lnTo>
                      <a:lnTo>
                        <a:pt x="1370" y="780"/>
                      </a:lnTo>
                      <a:lnTo>
                        <a:pt x="1351" y="776"/>
                      </a:lnTo>
                      <a:lnTo>
                        <a:pt x="1330" y="769"/>
                      </a:lnTo>
                      <a:lnTo>
                        <a:pt x="1315" y="758"/>
                      </a:lnTo>
                      <a:lnTo>
                        <a:pt x="1304" y="746"/>
                      </a:lnTo>
                      <a:lnTo>
                        <a:pt x="1299" y="733"/>
                      </a:lnTo>
                      <a:lnTo>
                        <a:pt x="1300" y="718"/>
                      </a:lnTo>
                      <a:lnTo>
                        <a:pt x="1307" y="704"/>
                      </a:lnTo>
                      <a:lnTo>
                        <a:pt x="1318" y="693"/>
                      </a:lnTo>
                      <a:lnTo>
                        <a:pt x="1333" y="684"/>
                      </a:lnTo>
                      <a:lnTo>
                        <a:pt x="1350" y="678"/>
                      </a:lnTo>
                      <a:lnTo>
                        <a:pt x="1369" y="674"/>
                      </a:lnTo>
                      <a:lnTo>
                        <a:pt x="1388" y="672"/>
                      </a:lnTo>
                      <a:close/>
                      <a:moveTo>
                        <a:pt x="119" y="606"/>
                      </a:moveTo>
                      <a:lnTo>
                        <a:pt x="138" y="607"/>
                      </a:lnTo>
                      <a:lnTo>
                        <a:pt x="156" y="611"/>
                      </a:lnTo>
                      <a:lnTo>
                        <a:pt x="177" y="619"/>
                      </a:lnTo>
                      <a:lnTo>
                        <a:pt x="193" y="629"/>
                      </a:lnTo>
                      <a:lnTo>
                        <a:pt x="204" y="642"/>
                      </a:lnTo>
                      <a:lnTo>
                        <a:pt x="208" y="655"/>
                      </a:lnTo>
                      <a:lnTo>
                        <a:pt x="208" y="670"/>
                      </a:lnTo>
                      <a:lnTo>
                        <a:pt x="201" y="683"/>
                      </a:lnTo>
                      <a:lnTo>
                        <a:pt x="187" y="697"/>
                      </a:lnTo>
                      <a:lnTo>
                        <a:pt x="167" y="706"/>
                      </a:lnTo>
                      <a:lnTo>
                        <a:pt x="143" y="713"/>
                      </a:lnTo>
                      <a:lnTo>
                        <a:pt x="119" y="715"/>
                      </a:lnTo>
                      <a:lnTo>
                        <a:pt x="100" y="713"/>
                      </a:lnTo>
                      <a:lnTo>
                        <a:pt x="81" y="710"/>
                      </a:lnTo>
                      <a:lnTo>
                        <a:pt x="61" y="703"/>
                      </a:lnTo>
                      <a:lnTo>
                        <a:pt x="45" y="692"/>
                      </a:lnTo>
                      <a:lnTo>
                        <a:pt x="34" y="680"/>
                      </a:lnTo>
                      <a:lnTo>
                        <a:pt x="28" y="666"/>
                      </a:lnTo>
                      <a:lnTo>
                        <a:pt x="29" y="652"/>
                      </a:lnTo>
                      <a:lnTo>
                        <a:pt x="37" y="637"/>
                      </a:lnTo>
                      <a:lnTo>
                        <a:pt x="48" y="626"/>
                      </a:lnTo>
                      <a:lnTo>
                        <a:pt x="62" y="618"/>
                      </a:lnTo>
                      <a:lnTo>
                        <a:pt x="79" y="612"/>
                      </a:lnTo>
                      <a:lnTo>
                        <a:pt x="98" y="607"/>
                      </a:lnTo>
                      <a:lnTo>
                        <a:pt x="119" y="606"/>
                      </a:lnTo>
                      <a:close/>
                      <a:moveTo>
                        <a:pt x="1090" y="203"/>
                      </a:moveTo>
                      <a:lnTo>
                        <a:pt x="1106" y="204"/>
                      </a:lnTo>
                      <a:lnTo>
                        <a:pt x="1121" y="207"/>
                      </a:lnTo>
                      <a:lnTo>
                        <a:pt x="1142" y="215"/>
                      </a:lnTo>
                      <a:lnTo>
                        <a:pt x="1158" y="227"/>
                      </a:lnTo>
                      <a:lnTo>
                        <a:pt x="1165" y="241"/>
                      </a:lnTo>
                      <a:lnTo>
                        <a:pt x="1166" y="255"/>
                      </a:lnTo>
                      <a:lnTo>
                        <a:pt x="1160" y="269"/>
                      </a:lnTo>
                      <a:lnTo>
                        <a:pt x="1148" y="281"/>
                      </a:lnTo>
                      <a:lnTo>
                        <a:pt x="1131" y="289"/>
                      </a:lnTo>
                      <a:lnTo>
                        <a:pt x="1110" y="294"/>
                      </a:lnTo>
                      <a:lnTo>
                        <a:pt x="1090" y="296"/>
                      </a:lnTo>
                      <a:lnTo>
                        <a:pt x="1073" y="295"/>
                      </a:lnTo>
                      <a:lnTo>
                        <a:pt x="1057" y="291"/>
                      </a:lnTo>
                      <a:lnTo>
                        <a:pt x="1037" y="283"/>
                      </a:lnTo>
                      <a:lnTo>
                        <a:pt x="1022" y="272"/>
                      </a:lnTo>
                      <a:lnTo>
                        <a:pt x="1014" y="259"/>
                      </a:lnTo>
                      <a:lnTo>
                        <a:pt x="1012" y="244"/>
                      </a:lnTo>
                      <a:lnTo>
                        <a:pt x="1020" y="230"/>
                      </a:lnTo>
                      <a:lnTo>
                        <a:pt x="1032" y="219"/>
                      </a:lnTo>
                      <a:lnTo>
                        <a:pt x="1049" y="210"/>
                      </a:lnTo>
                      <a:lnTo>
                        <a:pt x="1068" y="206"/>
                      </a:lnTo>
                      <a:lnTo>
                        <a:pt x="1090" y="203"/>
                      </a:lnTo>
                      <a:close/>
                      <a:moveTo>
                        <a:pt x="814" y="161"/>
                      </a:moveTo>
                      <a:lnTo>
                        <a:pt x="829" y="162"/>
                      </a:lnTo>
                      <a:lnTo>
                        <a:pt x="844" y="165"/>
                      </a:lnTo>
                      <a:lnTo>
                        <a:pt x="864" y="173"/>
                      </a:lnTo>
                      <a:lnTo>
                        <a:pt x="878" y="184"/>
                      </a:lnTo>
                      <a:lnTo>
                        <a:pt x="886" y="196"/>
                      </a:lnTo>
                      <a:lnTo>
                        <a:pt x="887" y="210"/>
                      </a:lnTo>
                      <a:lnTo>
                        <a:pt x="881" y="224"/>
                      </a:lnTo>
                      <a:lnTo>
                        <a:pt x="869" y="235"/>
                      </a:lnTo>
                      <a:lnTo>
                        <a:pt x="853" y="243"/>
                      </a:lnTo>
                      <a:lnTo>
                        <a:pt x="834" y="248"/>
                      </a:lnTo>
                      <a:lnTo>
                        <a:pt x="813" y="249"/>
                      </a:lnTo>
                      <a:lnTo>
                        <a:pt x="798" y="248"/>
                      </a:lnTo>
                      <a:lnTo>
                        <a:pt x="783" y="246"/>
                      </a:lnTo>
                      <a:lnTo>
                        <a:pt x="763" y="237"/>
                      </a:lnTo>
                      <a:lnTo>
                        <a:pt x="749" y="226"/>
                      </a:lnTo>
                      <a:lnTo>
                        <a:pt x="742" y="214"/>
                      </a:lnTo>
                      <a:lnTo>
                        <a:pt x="740" y="200"/>
                      </a:lnTo>
                      <a:lnTo>
                        <a:pt x="746" y="186"/>
                      </a:lnTo>
                      <a:lnTo>
                        <a:pt x="759" y="175"/>
                      </a:lnTo>
                      <a:lnTo>
                        <a:pt x="774" y="167"/>
                      </a:lnTo>
                      <a:lnTo>
                        <a:pt x="794" y="162"/>
                      </a:lnTo>
                      <a:lnTo>
                        <a:pt x="814" y="161"/>
                      </a:lnTo>
                      <a:close/>
                      <a:moveTo>
                        <a:pt x="490" y="0"/>
                      </a:moveTo>
                      <a:lnTo>
                        <a:pt x="520" y="40"/>
                      </a:lnTo>
                      <a:lnTo>
                        <a:pt x="545" y="81"/>
                      </a:lnTo>
                      <a:lnTo>
                        <a:pt x="563" y="123"/>
                      </a:lnTo>
                      <a:lnTo>
                        <a:pt x="574" y="168"/>
                      </a:lnTo>
                      <a:lnTo>
                        <a:pt x="577" y="214"/>
                      </a:lnTo>
                      <a:lnTo>
                        <a:pt x="574" y="260"/>
                      </a:lnTo>
                      <a:lnTo>
                        <a:pt x="563" y="305"/>
                      </a:lnTo>
                      <a:lnTo>
                        <a:pt x="545" y="348"/>
                      </a:lnTo>
                      <a:lnTo>
                        <a:pt x="519" y="389"/>
                      </a:lnTo>
                      <a:lnTo>
                        <a:pt x="489" y="429"/>
                      </a:lnTo>
                      <a:lnTo>
                        <a:pt x="453" y="467"/>
                      </a:lnTo>
                      <a:lnTo>
                        <a:pt x="410" y="502"/>
                      </a:lnTo>
                      <a:lnTo>
                        <a:pt x="437" y="535"/>
                      </a:lnTo>
                      <a:lnTo>
                        <a:pt x="460" y="568"/>
                      </a:lnTo>
                      <a:lnTo>
                        <a:pt x="549" y="544"/>
                      </a:lnTo>
                      <a:lnTo>
                        <a:pt x="642" y="525"/>
                      </a:lnTo>
                      <a:lnTo>
                        <a:pt x="737" y="508"/>
                      </a:lnTo>
                      <a:lnTo>
                        <a:pt x="836" y="497"/>
                      </a:lnTo>
                      <a:lnTo>
                        <a:pt x="936" y="490"/>
                      </a:lnTo>
                      <a:lnTo>
                        <a:pt x="1040" y="487"/>
                      </a:lnTo>
                      <a:lnTo>
                        <a:pt x="1152" y="491"/>
                      </a:lnTo>
                      <a:lnTo>
                        <a:pt x="1262" y="498"/>
                      </a:lnTo>
                      <a:lnTo>
                        <a:pt x="1368" y="513"/>
                      </a:lnTo>
                      <a:lnTo>
                        <a:pt x="1471" y="531"/>
                      </a:lnTo>
                      <a:lnTo>
                        <a:pt x="1571" y="555"/>
                      </a:lnTo>
                      <a:lnTo>
                        <a:pt x="1667" y="583"/>
                      </a:lnTo>
                      <a:lnTo>
                        <a:pt x="1757" y="616"/>
                      </a:lnTo>
                      <a:lnTo>
                        <a:pt x="1843" y="652"/>
                      </a:lnTo>
                      <a:lnTo>
                        <a:pt x="1772" y="694"/>
                      </a:lnTo>
                      <a:lnTo>
                        <a:pt x="1696" y="663"/>
                      </a:lnTo>
                      <a:lnTo>
                        <a:pt x="1616" y="635"/>
                      </a:lnTo>
                      <a:lnTo>
                        <a:pt x="1531" y="609"/>
                      </a:lnTo>
                      <a:lnTo>
                        <a:pt x="1444" y="589"/>
                      </a:lnTo>
                      <a:lnTo>
                        <a:pt x="1353" y="572"/>
                      </a:lnTo>
                      <a:lnTo>
                        <a:pt x="1260" y="560"/>
                      </a:lnTo>
                      <a:lnTo>
                        <a:pt x="1165" y="551"/>
                      </a:lnTo>
                      <a:lnTo>
                        <a:pt x="1067" y="548"/>
                      </a:lnTo>
                      <a:lnTo>
                        <a:pt x="1051" y="591"/>
                      </a:lnTo>
                      <a:lnTo>
                        <a:pt x="1039" y="636"/>
                      </a:lnTo>
                      <a:lnTo>
                        <a:pt x="1032" y="682"/>
                      </a:lnTo>
                      <a:lnTo>
                        <a:pt x="1029" y="728"/>
                      </a:lnTo>
                      <a:lnTo>
                        <a:pt x="1034" y="787"/>
                      </a:lnTo>
                      <a:lnTo>
                        <a:pt x="1045" y="845"/>
                      </a:lnTo>
                      <a:lnTo>
                        <a:pt x="1064" y="901"/>
                      </a:lnTo>
                      <a:lnTo>
                        <a:pt x="1090" y="956"/>
                      </a:lnTo>
                      <a:lnTo>
                        <a:pt x="1122" y="1010"/>
                      </a:lnTo>
                      <a:lnTo>
                        <a:pt x="1162" y="1060"/>
                      </a:lnTo>
                      <a:lnTo>
                        <a:pt x="1089" y="1105"/>
                      </a:lnTo>
                      <a:lnTo>
                        <a:pt x="1048" y="1056"/>
                      </a:lnTo>
                      <a:lnTo>
                        <a:pt x="1012" y="1005"/>
                      </a:lnTo>
                      <a:lnTo>
                        <a:pt x="983" y="952"/>
                      </a:lnTo>
                      <a:lnTo>
                        <a:pt x="960" y="898"/>
                      </a:lnTo>
                      <a:lnTo>
                        <a:pt x="944" y="843"/>
                      </a:lnTo>
                      <a:lnTo>
                        <a:pt x="934" y="786"/>
                      </a:lnTo>
                      <a:lnTo>
                        <a:pt x="930" y="728"/>
                      </a:lnTo>
                      <a:lnTo>
                        <a:pt x="934" y="668"/>
                      </a:lnTo>
                      <a:lnTo>
                        <a:pt x="945" y="607"/>
                      </a:lnTo>
                      <a:lnTo>
                        <a:pt x="963" y="549"/>
                      </a:lnTo>
                      <a:lnTo>
                        <a:pt x="864" y="555"/>
                      </a:lnTo>
                      <a:lnTo>
                        <a:pt x="767" y="566"/>
                      </a:lnTo>
                      <a:lnTo>
                        <a:pt x="673" y="582"/>
                      </a:lnTo>
                      <a:lnTo>
                        <a:pt x="582" y="601"/>
                      </a:lnTo>
                      <a:lnTo>
                        <a:pt x="495" y="625"/>
                      </a:lnTo>
                      <a:lnTo>
                        <a:pt x="522" y="683"/>
                      </a:lnTo>
                      <a:lnTo>
                        <a:pt x="541" y="744"/>
                      </a:lnTo>
                      <a:lnTo>
                        <a:pt x="553" y="805"/>
                      </a:lnTo>
                      <a:lnTo>
                        <a:pt x="558" y="868"/>
                      </a:lnTo>
                      <a:lnTo>
                        <a:pt x="554" y="927"/>
                      </a:lnTo>
                      <a:lnTo>
                        <a:pt x="543" y="987"/>
                      </a:lnTo>
                      <a:lnTo>
                        <a:pt x="525" y="1044"/>
                      </a:lnTo>
                      <a:lnTo>
                        <a:pt x="500" y="1099"/>
                      </a:lnTo>
                      <a:lnTo>
                        <a:pt x="470" y="1154"/>
                      </a:lnTo>
                      <a:lnTo>
                        <a:pt x="391" y="1106"/>
                      </a:lnTo>
                      <a:lnTo>
                        <a:pt x="415" y="1060"/>
                      </a:lnTo>
                      <a:lnTo>
                        <a:pt x="433" y="1015"/>
                      </a:lnTo>
                      <a:lnTo>
                        <a:pt x="447" y="966"/>
                      </a:lnTo>
                      <a:lnTo>
                        <a:pt x="455" y="918"/>
                      </a:lnTo>
                      <a:lnTo>
                        <a:pt x="457" y="868"/>
                      </a:lnTo>
                      <a:lnTo>
                        <a:pt x="454" y="810"/>
                      </a:lnTo>
                      <a:lnTo>
                        <a:pt x="443" y="755"/>
                      </a:lnTo>
                      <a:lnTo>
                        <a:pt x="425" y="699"/>
                      </a:lnTo>
                      <a:lnTo>
                        <a:pt x="401" y="646"/>
                      </a:lnTo>
                      <a:lnTo>
                        <a:pt x="370" y="595"/>
                      </a:lnTo>
                      <a:lnTo>
                        <a:pt x="334" y="544"/>
                      </a:lnTo>
                      <a:lnTo>
                        <a:pt x="291" y="497"/>
                      </a:lnTo>
                      <a:lnTo>
                        <a:pt x="243" y="451"/>
                      </a:lnTo>
                      <a:lnTo>
                        <a:pt x="190" y="408"/>
                      </a:lnTo>
                      <a:lnTo>
                        <a:pt x="131" y="368"/>
                      </a:lnTo>
                      <a:lnTo>
                        <a:pt x="68" y="329"/>
                      </a:lnTo>
                      <a:lnTo>
                        <a:pt x="0" y="294"/>
                      </a:lnTo>
                      <a:lnTo>
                        <a:pt x="72" y="252"/>
                      </a:lnTo>
                      <a:lnTo>
                        <a:pt x="137" y="285"/>
                      </a:lnTo>
                      <a:lnTo>
                        <a:pt x="198" y="322"/>
                      </a:lnTo>
                      <a:lnTo>
                        <a:pt x="256" y="362"/>
                      </a:lnTo>
                      <a:lnTo>
                        <a:pt x="308" y="403"/>
                      </a:lnTo>
                      <a:lnTo>
                        <a:pt x="357" y="446"/>
                      </a:lnTo>
                      <a:lnTo>
                        <a:pt x="392" y="412"/>
                      </a:lnTo>
                      <a:lnTo>
                        <a:pt x="422" y="376"/>
                      </a:lnTo>
                      <a:lnTo>
                        <a:pt x="445" y="337"/>
                      </a:lnTo>
                      <a:lnTo>
                        <a:pt x="464" y="298"/>
                      </a:lnTo>
                      <a:lnTo>
                        <a:pt x="474" y="256"/>
                      </a:lnTo>
                      <a:lnTo>
                        <a:pt x="478" y="214"/>
                      </a:lnTo>
                      <a:lnTo>
                        <a:pt x="476" y="178"/>
                      </a:lnTo>
                      <a:lnTo>
                        <a:pt x="467" y="143"/>
                      </a:lnTo>
                      <a:lnTo>
                        <a:pt x="455" y="109"/>
                      </a:lnTo>
                      <a:lnTo>
                        <a:pt x="437" y="76"/>
                      </a:lnTo>
                      <a:lnTo>
                        <a:pt x="415" y="45"/>
                      </a:lnTo>
                      <a:lnTo>
                        <a:pt x="490"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nvGrpSpPr>
              <p:cNvPr id="165" name="Group 36"/>
              <p:cNvGrpSpPr>
                <a:grpSpLocks noChangeAspect="1"/>
              </p:cNvGrpSpPr>
              <p:nvPr/>
            </p:nvGrpSpPr>
            <p:grpSpPr bwMode="auto">
              <a:xfrm>
                <a:off x="2971891" y="4291597"/>
                <a:ext cx="1014164" cy="612911"/>
                <a:chOff x="2809" y="409"/>
                <a:chExt cx="632" cy="407"/>
              </a:xfrm>
            </p:grpSpPr>
            <p:sp useBgFill="1">
              <p:nvSpPr>
                <p:cNvPr id="166" name="Freeform 38"/>
                <p:cNvSpPr>
                  <a:spLocks/>
                </p:cNvSpPr>
                <p:nvPr/>
              </p:nvSpPr>
              <p:spPr bwMode="auto">
                <a:xfrm>
                  <a:off x="2809" y="409"/>
                  <a:ext cx="632" cy="407"/>
                </a:xfrm>
                <a:custGeom>
                  <a:avLst/>
                  <a:gdLst>
                    <a:gd name="T0" fmla="*/ 1578 w 3158"/>
                    <a:gd name="T1" fmla="*/ 0 h 2033"/>
                    <a:gd name="T2" fmla="*/ 1603 w 3158"/>
                    <a:gd name="T3" fmla="*/ 1 h 2033"/>
                    <a:gd name="T4" fmla="*/ 1630 w 3158"/>
                    <a:gd name="T5" fmla="*/ 5 h 2033"/>
                    <a:gd name="T6" fmla="*/ 1659 w 3158"/>
                    <a:gd name="T7" fmla="*/ 11 h 2033"/>
                    <a:gd name="T8" fmla="*/ 1688 w 3158"/>
                    <a:gd name="T9" fmla="*/ 20 h 2033"/>
                    <a:gd name="T10" fmla="*/ 1718 w 3158"/>
                    <a:gd name="T11" fmla="*/ 36 h 2033"/>
                    <a:gd name="T12" fmla="*/ 3049 w 3158"/>
                    <a:gd name="T13" fmla="*/ 834 h 2033"/>
                    <a:gd name="T14" fmla="*/ 3081 w 3158"/>
                    <a:gd name="T15" fmla="*/ 857 h 2033"/>
                    <a:gd name="T16" fmla="*/ 3107 w 3158"/>
                    <a:gd name="T17" fmla="*/ 884 h 2033"/>
                    <a:gd name="T18" fmla="*/ 3129 w 3158"/>
                    <a:gd name="T19" fmla="*/ 914 h 2033"/>
                    <a:gd name="T20" fmla="*/ 3145 w 3158"/>
                    <a:gd name="T21" fmla="*/ 946 h 2033"/>
                    <a:gd name="T22" fmla="*/ 3154 w 3158"/>
                    <a:gd name="T23" fmla="*/ 981 h 2033"/>
                    <a:gd name="T24" fmla="*/ 3158 w 3158"/>
                    <a:gd name="T25" fmla="*/ 1018 h 2033"/>
                    <a:gd name="T26" fmla="*/ 3154 w 3158"/>
                    <a:gd name="T27" fmla="*/ 1053 h 2033"/>
                    <a:gd name="T28" fmla="*/ 3145 w 3158"/>
                    <a:gd name="T29" fmla="*/ 1088 h 2033"/>
                    <a:gd name="T30" fmla="*/ 3129 w 3158"/>
                    <a:gd name="T31" fmla="*/ 1121 h 2033"/>
                    <a:gd name="T32" fmla="*/ 3107 w 3158"/>
                    <a:gd name="T33" fmla="*/ 1150 h 2033"/>
                    <a:gd name="T34" fmla="*/ 3081 w 3158"/>
                    <a:gd name="T35" fmla="*/ 1176 h 2033"/>
                    <a:gd name="T36" fmla="*/ 3049 w 3158"/>
                    <a:gd name="T37" fmla="*/ 1199 h 2033"/>
                    <a:gd name="T38" fmla="*/ 1718 w 3158"/>
                    <a:gd name="T39" fmla="*/ 1998 h 2033"/>
                    <a:gd name="T40" fmla="*/ 1689 w 3158"/>
                    <a:gd name="T41" fmla="*/ 2013 h 2033"/>
                    <a:gd name="T42" fmla="*/ 1659 w 3158"/>
                    <a:gd name="T43" fmla="*/ 2024 h 2033"/>
                    <a:gd name="T44" fmla="*/ 1630 w 3158"/>
                    <a:gd name="T45" fmla="*/ 2030 h 2033"/>
                    <a:gd name="T46" fmla="*/ 1603 w 3158"/>
                    <a:gd name="T47" fmla="*/ 2033 h 2033"/>
                    <a:gd name="T48" fmla="*/ 1578 w 3158"/>
                    <a:gd name="T49" fmla="*/ 2033 h 2033"/>
                    <a:gd name="T50" fmla="*/ 1555 w 3158"/>
                    <a:gd name="T51" fmla="*/ 2033 h 2033"/>
                    <a:gd name="T52" fmla="*/ 1528 w 3158"/>
                    <a:gd name="T53" fmla="*/ 2030 h 2033"/>
                    <a:gd name="T54" fmla="*/ 1498 w 3158"/>
                    <a:gd name="T55" fmla="*/ 2024 h 2033"/>
                    <a:gd name="T56" fmla="*/ 1469 w 3158"/>
                    <a:gd name="T57" fmla="*/ 2013 h 2033"/>
                    <a:gd name="T58" fmla="*/ 1439 w 3158"/>
                    <a:gd name="T59" fmla="*/ 1997 h 2033"/>
                    <a:gd name="T60" fmla="*/ 109 w 3158"/>
                    <a:gd name="T61" fmla="*/ 1199 h 2033"/>
                    <a:gd name="T62" fmla="*/ 77 w 3158"/>
                    <a:gd name="T63" fmla="*/ 1176 h 2033"/>
                    <a:gd name="T64" fmla="*/ 50 w 3158"/>
                    <a:gd name="T65" fmla="*/ 1150 h 2033"/>
                    <a:gd name="T66" fmla="*/ 29 w 3158"/>
                    <a:gd name="T67" fmla="*/ 1119 h 2033"/>
                    <a:gd name="T68" fmla="*/ 13 w 3158"/>
                    <a:gd name="T69" fmla="*/ 1087 h 2033"/>
                    <a:gd name="T70" fmla="*/ 4 w 3158"/>
                    <a:gd name="T71" fmla="*/ 1052 h 2033"/>
                    <a:gd name="T72" fmla="*/ 0 w 3158"/>
                    <a:gd name="T73" fmla="*/ 1015 h 2033"/>
                    <a:gd name="T74" fmla="*/ 4 w 3158"/>
                    <a:gd name="T75" fmla="*/ 980 h 2033"/>
                    <a:gd name="T76" fmla="*/ 13 w 3158"/>
                    <a:gd name="T77" fmla="*/ 945 h 2033"/>
                    <a:gd name="T78" fmla="*/ 29 w 3158"/>
                    <a:gd name="T79" fmla="*/ 913 h 2033"/>
                    <a:gd name="T80" fmla="*/ 51 w 3158"/>
                    <a:gd name="T81" fmla="*/ 882 h 2033"/>
                    <a:gd name="T82" fmla="*/ 77 w 3158"/>
                    <a:gd name="T83" fmla="*/ 857 h 2033"/>
                    <a:gd name="T84" fmla="*/ 110 w 3158"/>
                    <a:gd name="T85" fmla="*/ 834 h 2033"/>
                    <a:gd name="T86" fmla="*/ 1440 w 3158"/>
                    <a:gd name="T87" fmla="*/ 36 h 2033"/>
                    <a:gd name="T88" fmla="*/ 1469 w 3158"/>
                    <a:gd name="T89" fmla="*/ 20 h 2033"/>
                    <a:gd name="T90" fmla="*/ 1499 w 3158"/>
                    <a:gd name="T91" fmla="*/ 11 h 2033"/>
                    <a:gd name="T92" fmla="*/ 1528 w 3158"/>
                    <a:gd name="T93" fmla="*/ 5 h 2033"/>
                    <a:gd name="T94" fmla="*/ 1555 w 3158"/>
                    <a:gd name="T95" fmla="*/ 1 h 2033"/>
                    <a:gd name="T96" fmla="*/ 1578 w 3158"/>
                    <a:gd name="T97" fmla="*/ 0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58" h="2033">
                      <a:moveTo>
                        <a:pt x="1578" y="0"/>
                      </a:moveTo>
                      <a:lnTo>
                        <a:pt x="1603" y="1"/>
                      </a:lnTo>
                      <a:lnTo>
                        <a:pt x="1630" y="5"/>
                      </a:lnTo>
                      <a:lnTo>
                        <a:pt x="1659" y="11"/>
                      </a:lnTo>
                      <a:lnTo>
                        <a:pt x="1688" y="20"/>
                      </a:lnTo>
                      <a:lnTo>
                        <a:pt x="1718" y="36"/>
                      </a:lnTo>
                      <a:lnTo>
                        <a:pt x="3049" y="834"/>
                      </a:lnTo>
                      <a:lnTo>
                        <a:pt x="3081" y="857"/>
                      </a:lnTo>
                      <a:lnTo>
                        <a:pt x="3107" y="884"/>
                      </a:lnTo>
                      <a:lnTo>
                        <a:pt x="3129" y="914"/>
                      </a:lnTo>
                      <a:lnTo>
                        <a:pt x="3145" y="946"/>
                      </a:lnTo>
                      <a:lnTo>
                        <a:pt x="3154" y="981"/>
                      </a:lnTo>
                      <a:lnTo>
                        <a:pt x="3158" y="1018"/>
                      </a:lnTo>
                      <a:lnTo>
                        <a:pt x="3154" y="1053"/>
                      </a:lnTo>
                      <a:lnTo>
                        <a:pt x="3145" y="1088"/>
                      </a:lnTo>
                      <a:lnTo>
                        <a:pt x="3129" y="1121"/>
                      </a:lnTo>
                      <a:lnTo>
                        <a:pt x="3107" y="1150"/>
                      </a:lnTo>
                      <a:lnTo>
                        <a:pt x="3081" y="1176"/>
                      </a:lnTo>
                      <a:lnTo>
                        <a:pt x="3049" y="1199"/>
                      </a:lnTo>
                      <a:lnTo>
                        <a:pt x="1718" y="1998"/>
                      </a:lnTo>
                      <a:lnTo>
                        <a:pt x="1689" y="2013"/>
                      </a:lnTo>
                      <a:lnTo>
                        <a:pt x="1659" y="2024"/>
                      </a:lnTo>
                      <a:lnTo>
                        <a:pt x="1630" y="2030"/>
                      </a:lnTo>
                      <a:lnTo>
                        <a:pt x="1603" y="2033"/>
                      </a:lnTo>
                      <a:lnTo>
                        <a:pt x="1578" y="2033"/>
                      </a:lnTo>
                      <a:lnTo>
                        <a:pt x="1555" y="2033"/>
                      </a:lnTo>
                      <a:lnTo>
                        <a:pt x="1528" y="2030"/>
                      </a:lnTo>
                      <a:lnTo>
                        <a:pt x="1498" y="2024"/>
                      </a:lnTo>
                      <a:lnTo>
                        <a:pt x="1469" y="2013"/>
                      </a:lnTo>
                      <a:lnTo>
                        <a:pt x="1439" y="1997"/>
                      </a:lnTo>
                      <a:lnTo>
                        <a:pt x="109" y="1199"/>
                      </a:lnTo>
                      <a:lnTo>
                        <a:pt x="77" y="1176"/>
                      </a:lnTo>
                      <a:lnTo>
                        <a:pt x="50" y="1150"/>
                      </a:lnTo>
                      <a:lnTo>
                        <a:pt x="29" y="1119"/>
                      </a:lnTo>
                      <a:lnTo>
                        <a:pt x="13" y="1087"/>
                      </a:lnTo>
                      <a:lnTo>
                        <a:pt x="4" y="1052"/>
                      </a:lnTo>
                      <a:lnTo>
                        <a:pt x="0" y="1015"/>
                      </a:lnTo>
                      <a:lnTo>
                        <a:pt x="4" y="980"/>
                      </a:lnTo>
                      <a:lnTo>
                        <a:pt x="13" y="945"/>
                      </a:lnTo>
                      <a:lnTo>
                        <a:pt x="29" y="913"/>
                      </a:lnTo>
                      <a:lnTo>
                        <a:pt x="51" y="882"/>
                      </a:lnTo>
                      <a:lnTo>
                        <a:pt x="77" y="857"/>
                      </a:lnTo>
                      <a:lnTo>
                        <a:pt x="110" y="834"/>
                      </a:lnTo>
                      <a:lnTo>
                        <a:pt x="1440" y="36"/>
                      </a:lnTo>
                      <a:lnTo>
                        <a:pt x="1469" y="20"/>
                      </a:lnTo>
                      <a:lnTo>
                        <a:pt x="1499" y="11"/>
                      </a:lnTo>
                      <a:lnTo>
                        <a:pt x="1528" y="5"/>
                      </a:lnTo>
                      <a:lnTo>
                        <a:pt x="1555" y="1"/>
                      </a:lnTo>
                      <a:lnTo>
                        <a:pt x="157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67" name="Freeform 39"/>
                <p:cNvSpPr>
                  <a:spLocks/>
                </p:cNvSpPr>
                <p:nvPr/>
              </p:nvSpPr>
              <p:spPr bwMode="auto">
                <a:xfrm>
                  <a:off x="2841" y="441"/>
                  <a:ext cx="568" cy="343"/>
                </a:xfrm>
                <a:custGeom>
                  <a:avLst/>
                  <a:gdLst>
                    <a:gd name="T0" fmla="*/ 1417 w 2837"/>
                    <a:gd name="T1" fmla="*/ 0 h 1715"/>
                    <a:gd name="T2" fmla="*/ 1440 w 2837"/>
                    <a:gd name="T3" fmla="*/ 1 h 1715"/>
                    <a:gd name="T4" fmla="*/ 1459 w 2837"/>
                    <a:gd name="T5" fmla="*/ 6 h 1715"/>
                    <a:gd name="T6" fmla="*/ 1475 w 2837"/>
                    <a:gd name="T7" fmla="*/ 14 h 1715"/>
                    <a:gd name="T8" fmla="*/ 2806 w 2837"/>
                    <a:gd name="T9" fmla="*/ 812 h 1715"/>
                    <a:gd name="T10" fmla="*/ 2823 w 2837"/>
                    <a:gd name="T11" fmla="*/ 826 h 1715"/>
                    <a:gd name="T12" fmla="*/ 2834 w 2837"/>
                    <a:gd name="T13" fmla="*/ 842 h 1715"/>
                    <a:gd name="T14" fmla="*/ 2837 w 2837"/>
                    <a:gd name="T15" fmla="*/ 858 h 1715"/>
                    <a:gd name="T16" fmla="*/ 2834 w 2837"/>
                    <a:gd name="T17" fmla="*/ 874 h 1715"/>
                    <a:gd name="T18" fmla="*/ 2823 w 2837"/>
                    <a:gd name="T19" fmla="*/ 890 h 1715"/>
                    <a:gd name="T20" fmla="*/ 2806 w 2837"/>
                    <a:gd name="T21" fmla="*/ 903 h 1715"/>
                    <a:gd name="T22" fmla="*/ 1475 w 2837"/>
                    <a:gd name="T23" fmla="*/ 1703 h 1715"/>
                    <a:gd name="T24" fmla="*/ 1459 w 2837"/>
                    <a:gd name="T25" fmla="*/ 1710 h 1715"/>
                    <a:gd name="T26" fmla="*/ 1440 w 2837"/>
                    <a:gd name="T27" fmla="*/ 1714 h 1715"/>
                    <a:gd name="T28" fmla="*/ 1417 w 2837"/>
                    <a:gd name="T29" fmla="*/ 1715 h 1715"/>
                    <a:gd name="T30" fmla="*/ 1396 w 2837"/>
                    <a:gd name="T31" fmla="*/ 1714 h 1715"/>
                    <a:gd name="T32" fmla="*/ 1377 w 2837"/>
                    <a:gd name="T33" fmla="*/ 1710 h 1715"/>
                    <a:gd name="T34" fmla="*/ 1361 w 2837"/>
                    <a:gd name="T35" fmla="*/ 1703 h 1715"/>
                    <a:gd name="T36" fmla="*/ 30 w 2837"/>
                    <a:gd name="T37" fmla="*/ 903 h 1715"/>
                    <a:gd name="T38" fmla="*/ 14 w 2837"/>
                    <a:gd name="T39" fmla="*/ 891 h 1715"/>
                    <a:gd name="T40" fmla="*/ 5 w 2837"/>
                    <a:gd name="T41" fmla="*/ 878 h 1715"/>
                    <a:gd name="T42" fmla="*/ 0 w 2837"/>
                    <a:gd name="T43" fmla="*/ 865 h 1715"/>
                    <a:gd name="T44" fmla="*/ 0 w 2837"/>
                    <a:gd name="T45" fmla="*/ 850 h 1715"/>
                    <a:gd name="T46" fmla="*/ 5 w 2837"/>
                    <a:gd name="T47" fmla="*/ 837 h 1715"/>
                    <a:gd name="T48" fmla="*/ 14 w 2837"/>
                    <a:gd name="T49" fmla="*/ 824 h 1715"/>
                    <a:gd name="T50" fmla="*/ 30 w 2837"/>
                    <a:gd name="T51" fmla="*/ 812 h 1715"/>
                    <a:gd name="T52" fmla="*/ 1361 w 2837"/>
                    <a:gd name="T53" fmla="*/ 14 h 1715"/>
                    <a:gd name="T54" fmla="*/ 1377 w 2837"/>
                    <a:gd name="T55" fmla="*/ 6 h 1715"/>
                    <a:gd name="T56" fmla="*/ 1396 w 2837"/>
                    <a:gd name="T57" fmla="*/ 1 h 1715"/>
                    <a:gd name="T58" fmla="*/ 1417 w 2837"/>
                    <a:gd name="T59" fmla="*/ 0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37" h="1715">
                      <a:moveTo>
                        <a:pt x="1417" y="0"/>
                      </a:moveTo>
                      <a:lnTo>
                        <a:pt x="1440" y="1"/>
                      </a:lnTo>
                      <a:lnTo>
                        <a:pt x="1459" y="6"/>
                      </a:lnTo>
                      <a:lnTo>
                        <a:pt x="1475" y="14"/>
                      </a:lnTo>
                      <a:lnTo>
                        <a:pt x="2806" y="812"/>
                      </a:lnTo>
                      <a:lnTo>
                        <a:pt x="2823" y="826"/>
                      </a:lnTo>
                      <a:lnTo>
                        <a:pt x="2834" y="842"/>
                      </a:lnTo>
                      <a:lnTo>
                        <a:pt x="2837" y="858"/>
                      </a:lnTo>
                      <a:lnTo>
                        <a:pt x="2834" y="874"/>
                      </a:lnTo>
                      <a:lnTo>
                        <a:pt x="2823" y="890"/>
                      </a:lnTo>
                      <a:lnTo>
                        <a:pt x="2806" y="903"/>
                      </a:lnTo>
                      <a:lnTo>
                        <a:pt x="1475" y="1703"/>
                      </a:lnTo>
                      <a:lnTo>
                        <a:pt x="1459" y="1710"/>
                      </a:lnTo>
                      <a:lnTo>
                        <a:pt x="1440" y="1714"/>
                      </a:lnTo>
                      <a:lnTo>
                        <a:pt x="1417" y="1715"/>
                      </a:lnTo>
                      <a:lnTo>
                        <a:pt x="1396" y="1714"/>
                      </a:lnTo>
                      <a:lnTo>
                        <a:pt x="1377" y="1710"/>
                      </a:lnTo>
                      <a:lnTo>
                        <a:pt x="1361" y="1703"/>
                      </a:lnTo>
                      <a:lnTo>
                        <a:pt x="30" y="903"/>
                      </a:lnTo>
                      <a:lnTo>
                        <a:pt x="14" y="891"/>
                      </a:lnTo>
                      <a:lnTo>
                        <a:pt x="5" y="878"/>
                      </a:lnTo>
                      <a:lnTo>
                        <a:pt x="0" y="865"/>
                      </a:lnTo>
                      <a:lnTo>
                        <a:pt x="0" y="850"/>
                      </a:lnTo>
                      <a:lnTo>
                        <a:pt x="5" y="837"/>
                      </a:lnTo>
                      <a:lnTo>
                        <a:pt x="14" y="824"/>
                      </a:lnTo>
                      <a:lnTo>
                        <a:pt x="30" y="812"/>
                      </a:lnTo>
                      <a:lnTo>
                        <a:pt x="1361" y="14"/>
                      </a:lnTo>
                      <a:lnTo>
                        <a:pt x="1377" y="6"/>
                      </a:lnTo>
                      <a:lnTo>
                        <a:pt x="1396" y="1"/>
                      </a:lnTo>
                      <a:lnTo>
                        <a:pt x="141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68" name="Freeform 40"/>
                <p:cNvSpPr>
                  <a:spLocks noEditPoints="1"/>
                </p:cNvSpPr>
                <p:nvPr/>
              </p:nvSpPr>
              <p:spPr bwMode="auto">
                <a:xfrm>
                  <a:off x="2929" y="498"/>
                  <a:ext cx="190" cy="171"/>
                </a:xfrm>
                <a:custGeom>
                  <a:avLst/>
                  <a:gdLst>
                    <a:gd name="T0" fmla="*/ 224 w 954"/>
                    <a:gd name="T1" fmla="*/ 575 h 856"/>
                    <a:gd name="T2" fmla="*/ 468 w 954"/>
                    <a:gd name="T3" fmla="*/ 721 h 856"/>
                    <a:gd name="T4" fmla="*/ 243 w 954"/>
                    <a:gd name="T5" fmla="*/ 856 h 856"/>
                    <a:gd name="T6" fmla="*/ 0 w 954"/>
                    <a:gd name="T7" fmla="*/ 710 h 856"/>
                    <a:gd name="T8" fmla="*/ 224 w 954"/>
                    <a:gd name="T9" fmla="*/ 575 h 856"/>
                    <a:gd name="T10" fmla="*/ 711 w 954"/>
                    <a:gd name="T11" fmla="*/ 282 h 856"/>
                    <a:gd name="T12" fmla="*/ 954 w 954"/>
                    <a:gd name="T13" fmla="*/ 428 h 856"/>
                    <a:gd name="T14" fmla="*/ 711 w 954"/>
                    <a:gd name="T15" fmla="*/ 575 h 856"/>
                    <a:gd name="T16" fmla="*/ 468 w 954"/>
                    <a:gd name="T17" fmla="*/ 428 h 856"/>
                    <a:gd name="T18" fmla="*/ 711 w 954"/>
                    <a:gd name="T19" fmla="*/ 282 h 856"/>
                    <a:gd name="T20" fmla="*/ 729 w 954"/>
                    <a:gd name="T21" fmla="*/ 0 h 856"/>
                    <a:gd name="T22" fmla="*/ 954 w 954"/>
                    <a:gd name="T23" fmla="*/ 136 h 856"/>
                    <a:gd name="T24" fmla="*/ 711 w 954"/>
                    <a:gd name="T25" fmla="*/ 282 h 856"/>
                    <a:gd name="T26" fmla="*/ 486 w 954"/>
                    <a:gd name="T27" fmla="*/ 147 h 856"/>
                    <a:gd name="T28" fmla="*/ 729 w 954"/>
                    <a:gd name="T29"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4" h="856">
                      <a:moveTo>
                        <a:pt x="224" y="575"/>
                      </a:moveTo>
                      <a:lnTo>
                        <a:pt x="468" y="721"/>
                      </a:lnTo>
                      <a:lnTo>
                        <a:pt x="243" y="856"/>
                      </a:lnTo>
                      <a:lnTo>
                        <a:pt x="0" y="710"/>
                      </a:lnTo>
                      <a:lnTo>
                        <a:pt x="224" y="575"/>
                      </a:lnTo>
                      <a:close/>
                      <a:moveTo>
                        <a:pt x="711" y="282"/>
                      </a:moveTo>
                      <a:lnTo>
                        <a:pt x="954" y="428"/>
                      </a:lnTo>
                      <a:lnTo>
                        <a:pt x="711" y="575"/>
                      </a:lnTo>
                      <a:lnTo>
                        <a:pt x="468" y="428"/>
                      </a:lnTo>
                      <a:lnTo>
                        <a:pt x="711" y="282"/>
                      </a:lnTo>
                      <a:close/>
                      <a:moveTo>
                        <a:pt x="729" y="0"/>
                      </a:moveTo>
                      <a:lnTo>
                        <a:pt x="954" y="136"/>
                      </a:lnTo>
                      <a:lnTo>
                        <a:pt x="711" y="282"/>
                      </a:lnTo>
                      <a:lnTo>
                        <a:pt x="486" y="147"/>
                      </a:lnTo>
                      <a:lnTo>
                        <a:pt x="729" y="0"/>
                      </a:lnTo>
                      <a:close/>
                    </a:path>
                  </a:pathLst>
                </a:custGeom>
                <a:solidFill>
                  <a:srgbClr val="DDECB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69" name="Freeform 41"/>
                <p:cNvSpPr>
                  <a:spLocks noEditPoints="1"/>
                </p:cNvSpPr>
                <p:nvPr/>
              </p:nvSpPr>
              <p:spPr bwMode="auto">
                <a:xfrm>
                  <a:off x="2973" y="553"/>
                  <a:ext cx="343" cy="89"/>
                </a:xfrm>
                <a:custGeom>
                  <a:avLst/>
                  <a:gdLst>
                    <a:gd name="T0" fmla="*/ 244 w 1713"/>
                    <a:gd name="T1" fmla="*/ 151 h 444"/>
                    <a:gd name="T2" fmla="*/ 487 w 1713"/>
                    <a:gd name="T3" fmla="*/ 298 h 444"/>
                    <a:gd name="T4" fmla="*/ 244 w 1713"/>
                    <a:gd name="T5" fmla="*/ 444 h 444"/>
                    <a:gd name="T6" fmla="*/ 0 w 1713"/>
                    <a:gd name="T7" fmla="*/ 298 h 444"/>
                    <a:gd name="T8" fmla="*/ 244 w 1713"/>
                    <a:gd name="T9" fmla="*/ 151 h 444"/>
                    <a:gd name="T10" fmla="*/ 974 w 1713"/>
                    <a:gd name="T11" fmla="*/ 5 h 444"/>
                    <a:gd name="T12" fmla="*/ 1217 w 1713"/>
                    <a:gd name="T13" fmla="*/ 151 h 444"/>
                    <a:gd name="T14" fmla="*/ 974 w 1713"/>
                    <a:gd name="T15" fmla="*/ 298 h 444"/>
                    <a:gd name="T16" fmla="*/ 730 w 1713"/>
                    <a:gd name="T17" fmla="*/ 151 h 444"/>
                    <a:gd name="T18" fmla="*/ 974 w 1713"/>
                    <a:gd name="T19" fmla="*/ 5 h 444"/>
                    <a:gd name="T20" fmla="*/ 1469 w 1713"/>
                    <a:gd name="T21" fmla="*/ 0 h 444"/>
                    <a:gd name="T22" fmla="*/ 1713 w 1713"/>
                    <a:gd name="T23" fmla="*/ 146 h 444"/>
                    <a:gd name="T24" fmla="*/ 1460 w 1713"/>
                    <a:gd name="T25" fmla="*/ 298 h 444"/>
                    <a:gd name="T26" fmla="*/ 1217 w 1713"/>
                    <a:gd name="T27" fmla="*/ 151 h 444"/>
                    <a:gd name="T28" fmla="*/ 1469 w 1713"/>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3" h="444">
                      <a:moveTo>
                        <a:pt x="244" y="151"/>
                      </a:moveTo>
                      <a:lnTo>
                        <a:pt x="487" y="298"/>
                      </a:lnTo>
                      <a:lnTo>
                        <a:pt x="244" y="444"/>
                      </a:lnTo>
                      <a:lnTo>
                        <a:pt x="0" y="298"/>
                      </a:lnTo>
                      <a:lnTo>
                        <a:pt x="244" y="151"/>
                      </a:lnTo>
                      <a:close/>
                      <a:moveTo>
                        <a:pt x="974" y="5"/>
                      </a:moveTo>
                      <a:lnTo>
                        <a:pt x="1217" y="151"/>
                      </a:lnTo>
                      <a:lnTo>
                        <a:pt x="974" y="298"/>
                      </a:lnTo>
                      <a:lnTo>
                        <a:pt x="730" y="151"/>
                      </a:lnTo>
                      <a:lnTo>
                        <a:pt x="974" y="5"/>
                      </a:lnTo>
                      <a:close/>
                      <a:moveTo>
                        <a:pt x="1469" y="0"/>
                      </a:moveTo>
                      <a:lnTo>
                        <a:pt x="1713" y="146"/>
                      </a:lnTo>
                      <a:lnTo>
                        <a:pt x="1460" y="298"/>
                      </a:lnTo>
                      <a:lnTo>
                        <a:pt x="1217" y="151"/>
                      </a:lnTo>
                      <a:lnTo>
                        <a:pt x="1469" y="0"/>
                      </a:lnTo>
                      <a:close/>
                    </a:path>
                  </a:pathLst>
                </a:custGeom>
                <a:solidFill>
                  <a:srgbClr val="FF863D"/>
                </a:solidFill>
                <a:ln w="0">
                  <a:solidFill>
                    <a:srgbClr val="FF863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70" name="Freeform 42"/>
                <p:cNvSpPr>
                  <a:spLocks noEditPoints="1"/>
                </p:cNvSpPr>
                <p:nvPr/>
              </p:nvSpPr>
              <p:spPr bwMode="auto">
                <a:xfrm>
                  <a:off x="2929" y="494"/>
                  <a:ext cx="437" cy="149"/>
                </a:xfrm>
                <a:custGeom>
                  <a:avLst/>
                  <a:gdLst>
                    <a:gd name="T0" fmla="*/ 1937 w 2189"/>
                    <a:gd name="T1" fmla="*/ 440 h 744"/>
                    <a:gd name="T2" fmla="*/ 2189 w 2189"/>
                    <a:gd name="T3" fmla="*/ 592 h 744"/>
                    <a:gd name="T4" fmla="*/ 1937 w 2189"/>
                    <a:gd name="T5" fmla="*/ 744 h 744"/>
                    <a:gd name="T6" fmla="*/ 1684 w 2189"/>
                    <a:gd name="T7" fmla="*/ 592 h 744"/>
                    <a:gd name="T8" fmla="*/ 1937 w 2189"/>
                    <a:gd name="T9" fmla="*/ 440 h 744"/>
                    <a:gd name="T10" fmla="*/ 486 w 2189"/>
                    <a:gd name="T11" fmla="*/ 164 h 744"/>
                    <a:gd name="T12" fmla="*/ 711 w 2189"/>
                    <a:gd name="T13" fmla="*/ 299 h 744"/>
                    <a:gd name="T14" fmla="*/ 224 w 2189"/>
                    <a:gd name="T15" fmla="*/ 592 h 744"/>
                    <a:gd name="T16" fmla="*/ 0 w 2189"/>
                    <a:gd name="T17" fmla="*/ 457 h 744"/>
                    <a:gd name="T18" fmla="*/ 486 w 2189"/>
                    <a:gd name="T19" fmla="*/ 164 h 744"/>
                    <a:gd name="T20" fmla="*/ 1207 w 2189"/>
                    <a:gd name="T21" fmla="*/ 0 h 744"/>
                    <a:gd name="T22" fmla="*/ 1450 w 2189"/>
                    <a:gd name="T23" fmla="*/ 147 h 744"/>
                    <a:gd name="T24" fmla="*/ 954 w 2189"/>
                    <a:gd name="T25" fmla="*/ 445 h 744"/>
                    <a:gd name="T26" fmla="*/ 711 w 2189"/>
                    <a:gd name="T27" fmla="*/ 299 h 744"/>
                    <a:gd name="T28" fmla="*/ 1207 w 2189"/>
                    <a:gd name="T29"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9" h="744">
                      <a:moveTo>
                        <a:pt x="1937" y="440"/>
                      </a:moveTo>
                      <a:lnTo>
                        <a:pt x="2189" y="592"/>
                      </a:lnTo>
                      <a:lnTo>
                        <a:pt x="1937" y="744"/>
                      </a:lnTo>
                      <a:lnTo>
                        <a:pt x="1684" y="592"/>
                      </a:lnTo>
                      <a:lnTo>
                        <a:pt x="1937" y="440"/>
                      </a:lnTo>
                      <a:close/>
                      <a:moveTo>
                        <a:pt x="486" y="164"/>
                      </a:moveTo>
                      <a:lnTo>
                        <a:pt x="711" y="299"/>
                      </a:lnTo>
                      <a:lnTo>
                        <a:pt x="224" y="592"/>
                      </a:lnTo>
                      <a:lnTo>
                        <a:pt x="0" y="457"/>
                      </a:lnTo>
                      <a:lnTo>
                        <a:pt x="486" y="164"/>
                      </a:lnTo>
                      <a:close/>
                      <a:moveTo>
                        <a:pt x="1207" y="0"/>
                      </a:moveTo>
                      <a:lnTo>
                        <a:pt x="1450" y="147"/>
                      </a:lnTo>
                      <a:lnTo>
                        <a:pt x="954" y="445"/>
                      </a:lnTo>
                      <a:lnTo>
                        <a:pt x="711" y="299"/>
                      </a:lnTo>
                      <a:lnTo>
                        <a:pt x="1207" y="0"/>
                      </a:lnTo>
                      <a:close/>
                    </a:path>
                  </a:pathLst>
                </a:custGeom>
                <a:solidFill>
                  <a:srgbClr val="F7C2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71" name="Freeform 43"/>
                <p:cNvSpPr>
                  <a:spLocks noEditPoints="1"/>
                </p:cNvSpPr>
                <p:nvPr/>
              </p:nvSpPr>
              <p:spPr bwMode="auto">
                <a:xfrm>
                  <a:off x="2977" y="583"/>
                  <a:ext cx="288" cy="115"/>
                </a:xfrm>
                <a:custGeom>
                  <a:avLst/>
                  <a:gdLst>
                    <a:gd name="T0" fmla="*/ 225 w 1441"/>
                    <a:gd name="T1" fmla="*/ 293 h 575"/>
                    <a:gd name="T2" fmla="*/ 468 w 1441"/>
                    <a:gd name="T3" fmla="*/ 440 h 575"/>
                    <a:gd name="T4" fmla="*/ 243 w 1441"/>
                    <a:gd name="T5" fmla="*/ 575 h 575"/>
                    <a:gd name="T6" fmla="*/ 0 w 1441"/>
                    <a:gd name="T7" fmla="*/ 428 h 575"/>
                    <a:gd name="T8" fmla="*/ 225 w 1441"/>
                    <a:gd name="T9" fmla="*/ 293 h 575"/>
                    <a:gd name="T10" fmla="*/ 1198 w 1441"/>
                    <a:gd name="T11" fmla="*/ 0 h 575"/>
                    <a:gd name="T12" fmla="*/ 1441 w 1441"/>
                    <a:gd name="T13" fmla="*/ 147 h 575"/>
                    <a:gd name="T14" fmla="*/ 1198 w 1441"/>
                    <a:gd name="T15" fmla="*/ 293 h 575"/>
                    <a:gd name="T16" fmla="*/ 955 w 1441"/>
                    <a:gd name="T17" fmla="*/ 147 h 575"/>
                    <a:gd name="T18" fmla="*/ 1198 w 1441"/>
                    <a:gd name="T19"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1" h="575">
                      <a:moveTo>
                        <a:pt x="225" y="293"/>
                      </a:moveTo>
                      <a:lnTo>
                        <a:pt x="468" y="440"/>
                      </a:lnTo>
                      <a:lnTo>
                        <a:pt x="243" y="575"/>
                      </a:lnTo>
                      <a:lnTo>
                        <a:pt x="0" y="428"/>
                      </a:lnTo>
                      <a:lnTo>
                        <a:pt x="225" y="293"/>
                      </a:lnTo>
                      <a:close/>
                      <a:moveTo>
                        <a:pt x="1198" y="0"/>
                      </a:moveTo>
                      <a:lnTo>
                        <a:pt x="1441" y="147"/>
                      </a:lnTo>
                      <a:lnTo>
                        <a:pt x="1198" y="293"/>
                      </a:lnTo>
                      <a:lnTo>
                        <a:pt x="955" y="147"/>
                      </a:lnTo>
                      <a:lnTo>
                        <a:pt x="1198" y="0"/>
                      </a:lnTo>
                      <a:close/>
                    </a:path>
                  </a:pathLst>
                </a:custGeom>
                <a:solidFill>
                  <a:srgbClr val="A5FFFB"/>
                </a:solidFill>
                <a:ln w="0">
                  <a:solidFill>
                    <a:srgbClr val="A5FFFB"/>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72" name="Freeform 44"/>
                <p:cNvSpPr>
                  <a:spLocks noEditPoints="1"/>
                </p:cNvSpPr>
                <p:nvPr/>
              </p:nvSpPr>
              <p:spPr bwMode="auto">
                <a:xfrm>
                  <a:off x="3022" y="613"/>
                  <a:ext cx="294" cy="118"/>
                </a:xfrm>
                <a:custGeom>
                  <a:avLst/>
                  <a:gdLst>
                    <a:gd name="T0" fmla="*/ 730 w 1469"/>
                    <a:gd name="T1" fmla="*/ 293 h 591"/>
                    <a:gd name="T2" fmla="*/ 982 w 1469"/>
                    <a:gd name="T3" fmla="*/ 444 h 591"/>
                    <a:gd name="T4" fmla="*/ 739 w 1469"/>
                    <a:gd name="T5" fmla="*/ 591 h 591"/>
                    <a:gd name="T6" fmla="*/ 486 w 1469"/>
                    <a:gd name="T7" fmla="*/ 440 h 591"/>
                    <a:gd name="T8" fmla="*/ 730 w 1469"/>
                    <a:gd name="T9" fmla="*/ 293 h 591"/>
                    <a:gd name="T10" fmla="*/ 243 w 1469"/>
                    <a:gd name="T11" fmla="*/ 293 h 591"/>
                    <a:gd name="T12" fmla="*/ 486 w 1469"/>
                    <a:gd name="T13" fmla="*/ 440 h 591"/>
                    <a:gd name="T14" fmla="*/ 261 w 1469"/>
                    <a:gd name="T15" fmla="*/ 575 h 591"/>
                    <a:gd name="T16" fmla="*/ 18 w 1469"/>
                    <a:gd name="T17" fmla="*/ 428 h 591"/>
                    <a:gd name="T18" fmla="*/ 243 w 1469"/>
                    <a:gd name="T19" fmla="*/ 293 h 591"/>
                    <a:gd name="T20" fmla="*/ 1216 w 1469"/>
                    <a:gd name="T21" fmla="*/ 0 h 591"/>
                    <a:gd name="T22" fmla="*/ 1469 w 1469"/>
                    <a:gd name="T23" fmla="*/ 152 h 591"/>
                    <a:gd name="T24" fmla="*/ 1225 w 1469"/>
                    <a:gd name="T25" fmla="*/ 298 h 591"/>
                    <a:gd name="T26" fmla="*/ 973 w 1469"/>
                    <a:gd name="T27" fmla="*/ 146 h 591"/>
                    <a:gd name="T28" fmla="*/ 1216 w 1469"/>
                    <a:gd name="T29" fmla="*/ 0 h 591"/>
                    <a:gd name="T30" fmla="*/ 730 w 1469"/>
                    <a:gd name="T31" fmla="*/ 0 h 591"/>
                    <a:gd name="T32" fmla="*/ 973 w 1469"/>
                    <a:gd name="T33" fmla="*/ 146 h 591"/>
                    <a:gd name="T34" fmla="*/ 730 w 1469"/>
                    <a:gd name="T35" fmla="*/ 293 h 591"/>
                    <a:gd name="T36" fmla="*/ 486 w 1469"/>
                    <a:gd name="T37" fmla="*/ 146 h 591"/>
                    <a:gd name="T38" fmla="*/ 730 w 1469"/>
                    <a:gd name="T39" fmla="*/ 0 h 591"/>
                    <a:gd name="T40" fmla="*/ 243 w 1469"/>
                    <a:gd name="T41" fmla="*/ 0 h 591"/>
                    <a:gd name="T42" fmla="*/ 486 w 1469"/>
                    <a:gd name="T43" fmla="*/ 146 h 591"/>
                    <a:gd name="T44" fmla="*/ 243 w 1469"/>
                    <a:gd name="T45" fmla="*/ 293 h 591"/>
                    <a:gd name="T46" fmla="*/ 0 w 1469"/>
                    <a:gd name="T47" fmla="*/ 146 h 591"/>
                    <a:gd name="T48" fmla="*/ 243 w 1469"/>
                    <a:gd name="T49"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69" h="591">
                      <a:moveTo>
                        <a:pt x="730" y="293"/>
                      </a:moveTo>
                      <a:lnTo>
                        <a:pt x="982" y="444"/>
                      </a:lnTo>
                      <a:lnTo>
                        <a:pt x="739" y="591"/>
                      </a:lnTo>
                      <a:lnTo>
                        <a:pt x="486" y="440"/>
                      </a:lnTo>
                      <a:lnTo>
                        <a:pt x="730" y="293"/>
                      </a:lnTo>
                      <a:close/>
                      <a:moveTo>
                        <a:pt x="243" y="293"/>
                      </a:moveTo>
                      <a:lnTo>
                        <a:pt x="486" y="440"/>
                      </a:lnTo>
                      <a:lnTo>
                        <a:pt x="261" y="575"/>
                      </a:lnTo>
                      <a:lnTo>
                        <a:pt x="18" y="428"/>
                      </a:lnTo>
                      <a:lnTo>
                        <a:pt x="243" y="293"/>
                      </a:lnTo>
                      <a:close/>
                      <a:moveTo>
                        <a:pt x="1216" y="0"/>
                      </a:moveTo>
                      <a:lnTo>
                        <a:pt x="1469" y="152"/>
                      </a:lnTo>
                      <a:lnTo>
                        <a:pt x="1225" y="298"/>
                      </a:lnTo>
                      <a:lnTo>
                        <a:pt x="973" y="146"/>
                      </a:lnTo>
                      <a:lnTo>
                        <a:pt x="1216" y="0"/>
                      </a:lnTo>
                      <a:close/>
                      <a:moveTo>
                        <a:pt x="730" y="0"/>
                      </a:moveTo>
                      <a:lnTo>
                        <a:pt x="973" y="146"/>
                      </a:lnTo>
                      <a:lnTo>
                        <a:pt x="730" y="293"/>
                      </a:lnTo>
                      <a:lnTo>
                        <a:pt x="486" y="146"/>
                      </a:lnTo>
                      <a:lnTo>
                        <a:pt x="730" y="0"/>
                      </a:lnTo>
                      <a:close/>
                      <a:moveTo>
                        <a:pt x="243" y="0"/>
                      </a:moveTo>
                      <a:lnTo>
                        <a:pt x="486" y="146"/>
                      </a:lnTo>
                      <a:lnTo>
                        <a:pt x="243" y="293"/>
                      </a:lnTo>
                      <a:lnTo>
                        <a:pt x="0" y="146"/>
                      </a:lnTo>
                      <a:lnTo>
                        <a:pt x="243"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73" name="Freeform 45"/>
                <p:cNvSpPr>
                  <a:spLocks noEditPoints="1"/>
                </p:cNvSpPr>
                <p:nvPr/>
              </p:nvSpPr>
              <p:spPr bwMode="auto">
                <a:xfrm>
                  <a:off x="3071" y="642"/>
                  <a:ext cx="196" cy="116"/>
                </a:xfrm>
                <a:custGeom>
                  <a:avLst/>
                  <a:gdLst>
                    <a:gd name="T0" fmla="*/ 243 w 982"/>
                    <a:gd name="T1" fmla="*/ 294 h 580"/>
                    <a:gd name="T2" fmla="*/ 496 w 982"/>
                    <a:gd name="T3" fmla="*/ 445 h 580"/>
                    <a:gd name="T4" fmla="*/ 270 w 982"/>
                    <a:gd name="T5" fmla="*/ 580 h 580"/>
                    <a:gd name="T6" fmla="*/ 18 w 982"/>
                    <a:gd name="T7" fmla="*/ 429 h 580"/>
                    <a:gd name="T8" fmla="*/ 243 w 982"/>
                    <a:gd name="T9" fmla="*/ 294 h 580"/>
                    <a:gd name="T10" fmla="*/ 730 w 982"/>
                    <a:gd name="T11" fmla="*/ 0 h 580"/>
                    <a:gd name="T12" fmla="*/ 982 w 982"/>
                    <a:gd name="T13" fmla="*/ 152 h 580"/>
                    <a:gd name="T14" fmla="*/ 739 w 982"/>
                    <a:gd name="T15" fmla="*/ 298 h 580"/>
                    <a:gd name="T16" fmla="*/ 487 w 982"/>
                    <a:gd name="T17" fmla="*/ 147 h 580"/>
                    <a:gd name="T18" fmla="*/ 730 w 982"/>
                    <a:gd name="T19" fmla="*/ 0 h 580"/>
                    <a:gd name="T20" fmla="*/ 243 w 982"/>
                    <a:gd name="T21" fmla="*/ 0 h 580"/>
                    <a:gd name="T22" fmla="*/ 487 w 982"/>
                    <a:gd name="T23" fmla="*/ 147 h 580"/>
                    <a:gd name="T24" fmla="*/ 243 w 982"/>
                    <a:gd name="T25" fmla="*/ 294 h 580"/>
                    <a:gd name="T26" fmla="*/ 0 w 982"/>
                    <a:gd name="T27" fmla="*/ 147 h 580"/>
                    <a:gd name="T28" fmla="*/ 243 w 982"/>
                    <a:gd name="T29"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2" h="580">
                      <a:moveTo>
                        <a:pt x="243" y="294"/>
                      </a:moveTo>
                      <a:lnTo>
                        <a:pt x="496" y="445"/>
                      </a:lnTo>
                      <a:lnTo>
                        <a:pt x="270" y="580"/>
                      </a:lnTo>
                      <a:lnTo>
                        <a:pt x="18" y="429"/>
                      </a:lnTo>
                      <a:lnTo>
                        <a:pt x="243" y="294"/>
                      </a:lnTo>
                      <a:close/>
                      <a:moveTo>
                        <a:pt x="730" y="0"/>
                      </a:moveTo>
                      <a:lnTo>
                        <a:pt x="982" y="152"/>
                      </a:lnTo>
                      <a:lnTo>
                        <a:pt x="739" y="298"/>
                      </a:lnTo>
                      <a:lnTo>
                        <a:pt x="487" y="147"/>
                      </a:lnTo>
                      <a:lnTo>
                        <a:pt x="730" y="0"/>
                      </a:lnTo>
                      <a:close/>
                      <a:moveTo>
                        <a:pt x="243" y="0"/>
                      </a:moveTo>
                      <a:lnTo>
                        <a:pt x="487" y="147"/>
                      </a:lnTo>
                      <a:lnTo>
                        <a:pt x="243" y="294"/>
                      </a:lnTo>
                      <a:lnTo>
                        <a:pt x="0" y="147"/>
                      </a:lnTo>
                      <a:lnTo>
                        <a:pt x="243" y="0"/>
                      </a:lnTo>
                      <a:close/>
                    </a:path>
                  </a:pathLst>
                </a:custGeom>
                <a:solidFill>
                  <a:srgbClr val="2271C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174" name="Freeform 46"/>
                <p:cNvSpPr>
                  <a:spLocks noEditPoints="1"/>
                </p:cNvSpPr>
                <p:nvPr/>
              </p:nvSpPr>
              <p:spPr bwMode="auto">
                <a:xfrm>
                  <a:off x="2884" y="468"/>
                  <a:ext cx="383" cy="174"/>
                </a:xfrm>
                <a:custGeom>
                  <a:avLst/>
                  <a:gdLst>
                    <a:gd name="T0" fmla="*/ 225 w 1918"/>
                    <a:gd name="T1" fmla="*/ 591 h 872"/>
                    <a:gd name="T2" fmla="*/ 449 w 1918"/>
                    <a:gd name="T3" fmla="*/ 726 h 872"/>
                    <a:gd name="T4" fmla="*/ 225 w 1918"/>
                    <a:gd name="T5" fmla="*/ 861 h 872"/>
                    <a:gd name="T6" fmla="*/ 0 w 1918"/>
                    <a:gd name="T7" fmla="*/ 726 h 872"/>
                    <a:gd name="T8" fmla="*/ 225 w 1918"/>
                    <a:gd name="T9" fmla="*/ 591 h 872"/>
                    <a:gd name="T10" fmla="*/ 1179 w 1918"/>
                    <a:gd name="T11" fmla="*/ 579 h 872"/>
                    <a:gd name="T12" fmla="*/ 1423 w 1918"/>
                    <a:gd name="T13" fmla="*/ 726 h 872"/>
                    <a:gd name="T14" fmla="*/ 1179 w 1918"/>
                    <a:gd name="T15" fmla="*/ 872 h 872"/>
                    <a:gd name="T16" fmla="*/ 936 w 1918"/>
                    <a:gd name="T17" fmla="*/ 726 h 872"/>
                    <a:gd name="T18" fmla="*/ 1179 w 1918"/>
                    <a:gd name="T19" fmla="*/ 579 h 872"/>
                    <a:gd name="T20" fmla="*/ 1675 w 1918"/>
                    <a:gd name="T21" fmla="*/ 281 h 872"/>
                    <a:gd name="T22" fmla="*/ 1918 w 1918"/>
                    <a:gd name="T23" fmla="*/ 428 h 872"/>
                    <a:gd name="T24" fmla="*/ 1666 w 1918"/>
                    <a:gd name="T25" fmla="*/ 579 h 872"/>
                    <a:gd name="T26" fmla="*/ 1423 w 1918"/>
                    <a:gd name="T27" fmla="*/ 433 h 872"/>
                    <a:gd name="T28" fmla="*/ 1675 w 1918"/>
                    <a:gd name="T29" fmla="*/ 281 h 872"/>
                    <a:gd name="T30" fmla="*/ 1206 w 1918"/>
                    <a:gd name="T31" fmla="*/ 0 h 872"/>
                    <a:gd name="T32" fmla="*/ 1432 w 1918"/>
                    <a:gd name="T33" fmla="*/ 134 h 872"/>
                    <a:gd name="T34" fmla="*/ 1179 w 1918"/>
                    <a:gd name="T35" fmla="*/ 287 h 872"/>
                    <a:gd name="T36" fmla="*/ 954 w 1918"/>
                    <a:gd name="T37" fmla="*/ 151 h 872"/>
                    <a:gd name="T38" fmla="*/ 1206 w 1918"/>
                    <a:gd name="T3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8" h="872">
                      <a:moveTo>
                        <a:pt x="225" y="591"/>
                      </a:moveTo>
                      <a:lnTo>
                        <a:pt x="449" y="726"/>
                      </a:lnTo>
                      <a:lnTo>
                        <a:pt x="225" y="861"/>
                      </a:lnTo>
                      <a:lnTo>
                        <a:pt x="0" y="726"/>
                      </a:lnTo>
                      <a:lnTo>
                        <a:pt x="225" y="591"/>
                      </a:lnTo>
                      <a:close/>
                      <a:moveTo>
                        <a:pt x="1179" y="579"/>
                      </a:moveTo>
                      <a:lnTo>
                        <a:pt x="1423" y="726"/>
                      </a:lnTo>
                      <a:lnTo>
                        <a:pt x="1179" y="872"/>
                      </a:lnTo>
                      <a:lnTo>
                        <a:pt x="936" y="726"/>
                      </a:lnTo>
                      <a:lnTo>
                        <a:pt x="1179" y="579"/>
                      </a:lnTo>
                      <a:close/>
                      <a:moveTo>
                        <a:pt x="1675" y="281"/>
                      </a:moveTo>
                      <a:lnTo>
                        <a:pt x="1918" y="428"/>
                      </a:lnTo>
                      <a:lnTo>
                        <a:pt x="1666" y="579"/>
                      </a:lnTo>
                      <a:lnTo>
                        <a:pt x="1423" y="433"/>
                      </a:lnTo>
                      <a:lnTo>
                        <a:pt x="1675" y="281"/>
                      </a:lnTo>
                      <a:close/>
                      <a:moveTo>
                        <a:pt x="1206" y="0"/>
                      </a:moveTo>
                      <a:lnTo>
                        <a:pt x="1432" y="134"/>
                      </a:lnTo>
                      <a:lnTo>
                        <a:pt x="1179" y="287"/>
                      </a:lnTo>
                      <a:lnTo>
                        <a:pt x="954" y="151"/>
                      </a:lnTo>
                      <a:lnTo>
                        <a:pt x="1206"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grpSp>
      <p:sp>
        <p:nvSpPr>
          <p:cNvPr id="317" name="TextBox 316"/>
          <p:cNvSpPr txBox="1"/>
          <p:nvPr/>
        </p:nvSpPr>
        <p:spPr>
          <a:xfrm>
            <a:off x="1967852" y="5405976"/>
            <a:ext cx="1087021" cy="296330"/>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600" dirty="0">
                <a:solidFill>
                  <a:prstClr val="white"/>
                </a:solidFill>
                <a:latin typeface="Arial" charset="0"/>
                <a:ea typeface="ＭＳ Ｐゴシック"/>
                <a:cs typeface="Arial"/>
              </a:rPr>
              <a:t>Analytics</a:t>
            </a:r>
          </a:p>
        </p:txBody>
      </p:sp>
      <p:sp>
        <p:nvSpPr>
          <p:cNvPr id="318" name="TextBox 317"/>
          <p:cNvSpPr txBox="1"/>
          <p:nvPr/>
        </p:nvSpPr>
        <p:spPr>
          <a:xfrm>
            <a:off x="9136335" y="5405976"/>
            <a:ext cx="1087021" cy="296330"/>
          </a:xfrm>
          <a:prstGeom prst="rect">
            <a:avLst/>
          </a:prstGeom>
          <a:noFill/>
          <a:effectLst/>
        </p:spPr>
        <p:txBody>
          <a:bodyPr wrap="square" lIns="0" tIns="0" rIns="0" bIns="0" rtlCol="0">
            <a:noAutofit/>
          </a:bodyPr>
          <a:lstStyle/>
          <a:p>
            <a:pPr defTabSz="905759" fontAlgn="base">
              <a:lnSpc>
                <a:spcPts val="1800"/>
              </a:lnSpc>
              <a:spcBef>
                <a:spcPct val="0"/>
              </a:spcBef>
              <a:spcAft>
                <a:spcPct val="0"/>
              </a:spcAft>
              <a:buClr>
                <a:srgbClr val="00B9F2">
                  <a:lumMod val="60000"/>
                  <a:lumOff val="40000"/>
                </a:srgbClr>
              </a:buClr>
              <a:buSzPct val="80000"/>
              <a:defRPr/>
            </a:pPr>
            <a:r>
              <a:rPr lang="en-US" sz="1600" dirty="0">
                <a:solidFill>
                  <a:prstClr val="white"/>
                </a:solidFill>
                <a:latin typeface="Arial" charset="0"/>
                <a:ea typeface="ＭＳ Ｐゴシック"/>
                <a:cs typeface="Arial"/>
              </a:rPr>
              <a:t>Analytics</a:t>
            </a:r>
          </a:p>
        </p:txBody>
      </p:sp>
      <p:grpSp>
        <p:nvGrpSpPr>
          <p:cNvPr id="329" name="Group 328"/>
          <p:cNvGrpSpPr/>
          <p:nvPr/>
        </p:nvGrpSpPr>
        <p:grpSpPr>
          <a:xfrm>
            <a:off x="4927241" y="4277529"/>
            <a:ext cx="1083915" cy="911492"/>
            <a:chOff x="4927241" y="4277529"/>
            <a:chExt cx="1083915" cy="911492"/>
          </a:xfrm>
        </p:grpSpPr>
        <p:grpSp>
          <p:nvGrpSpPr>
            <p:cNvPr id="78" name="Group 128"/>
            <p:cNvGrpSpPr>
              <a:grpSpLocks noChangeAspect="1"/>
            </p:cNvGrpSpPr>
            <p:nvPr/>
          </p:nvGrpSpPr>
          <p:grpSpPr bwMode="auto">
            <a:xfrm>
              <a:off x="4927241" y="4519720"/>
              <a:ext cx="1061344" cy="669301"/>
              <a:chOff x="2075" y="1018"/>
              <a:chExt cx="632" cy="406"/>
            </a:xfrm>
          </p:grpSpPr>
          <p:sp useBgFill="1">
            <p:nvSpPr>
              <p:cNvPr id="87" name="Freeform 130"/>
              <p:cNvSpPr>
                <a:spLocks/>
              </p:cNvSpPr>
              <p:nvPr/>
            </p:nvSpPr>
            <p:spPr bwMode="auto">
              <a:xfrm>
                <a:off x="2075" y="1018"/>
                <a:ext cx="632" cy="406"/>
              </a:xfrm>
              <a:custGeom>
                <a:avLst/>
                <a:gdLst>
                  <a:gd name="T0" fmla="*/ 1578 w 3158"/>
                  <a:gd name="T1" fmla="*/ 0 h 2034"/>
                  <a:gd name="T2" fmla="*/ 1603 w 3158"/>
                  <a:gd name="T3" fmla="*/ 1 h 2034"/>
                  <a:gd name="T4" fmla="*/ 1630 w 3158"/>
                  <a:gd name="T5" fmla="*/ 4 h 2034"/>
                  <a:gd name="T6" fmla="*/ 1659 w 3158"/>
                  <a:gd name="T7" fmla="*/ 10 h 2034"/>
                  <a:gd name="T8" fmla="*/ 1688 w 3158"/>
                  <a:gd name="T9" fmla="*/ 21 h 2034"/>
                  <a:gd name="T10" fmla="*/ 1718 w 3158"/>
                  <a:gd name="T11" fmla="*/ 35 h 2034"/>
                  <a:gd name="T12" fmla="*/ 3049 w 3158"/>
                  <a:gd name="T13" fmla="*/ 834 h 2034"/>
                  <a:gd name="T14" fmla="*/ 3081 w 3158"/>
                  <a:gd name="T15" fmla="*/ 857 h 2034"/>
                  <a:gd name="T16" fmla="*/ 3107 w 3158"/>
                  <a:gd name="T17" fmla="*/ 884 h 2034"/>
                  <a:gd name="T18" fmla="*/ 3129 w 3158"/>
                  <a:gd name="T19" fmla="*/ 914 h 2034"/>
                  <a:gd name="T20" fmla="*/ 3145 w 3158"/>
                  <a:gd name="T21" fmla="*/ 947 h 2034"/>
                  <a:gd name="T22" fmla="*/ 3154 w 3158"/>
                  <a:gd name="T23" fmla="*/ 981 h 2034"/>
                  <a:gd name="T24" fmla="*/ 3158 w 3158"/>
                  <a:gd name="T25" fmla="*/ 1017 h 2034"/>
                  <a:gd name="T26" fmla="*/ 3154 w 3158"/>
                  <a:gd name="T27" fmla="*/ 1053 h 2034"/>
                  <a:gd name="T28" fmla="*/ 3145 w 3158"/>
                  <a:gd name="T29" fmla="*/ 1088 h 2034"/>
                  <a:gd name="T30" fmla="*/ 3129 w 3158"/>
                  <a:gd name="T31" fmla="*/ 1121 h 2034"/>
                  <a:gd name="T32" fmla="*/ 3107 w 3158"/>
                  <a:gd name="T33" fmla="*/ 1150 h 2034"/>
                  <a:gd name="T34" fmla="*/ 3081 w 3158"/>
                  <a:gd name="T35" fmla="*/ 1177 h 2034"/>
                  <a:gd name="T36" fmla="*/ 3049 w 3158"/>
                  <a:gd name="T37" fmla="*/ 1200 h 2034"/>
                  <a:gd name="T38" fmla="*/ 1718 w 3158"/>
                  <a:gd name="T39" fmla="*/ 1998 h 2034"/>
                  <a:gd name="T40" fmla="*/ 1689 w 3158"/>
                  <a:gd name="T41" fmla="*/ 2013 h 2034"/>
                  <a:gd name="T42" fmla="*/ 1659 w 3158"/>
                  <a:gd name="T43" fmla="*/ 2023 h 2034"/>
                  <a:gd name="T44" fmla="*/ 1630 w 3158"/>
                  <a:gd name="T45" fmla="*/ 2030 h 2034"/>
                  <a:gd name="T46" fmla="*/ 1603 w 3158"/>
                  <a:gd name="T47" fmla="*/ 2033 h 2034"/>
                  <a:gd name="T48" fmla="*/ 1578 w 3158"/>
                  <a:gd name="T49" fmla="*/ 2034 h 2034"/>
                  <a:gd name="T50" fmla="*/ 1555 w 3158"/>
                  <a:gd name="T51" fmla="*/ 2033 h 2034"/>
                  <a:gd name="T52" fmla="*/ 1528 w 3158"/>
                  <a:gd name="T53" fmla="*/ 2030 h 2034"/>
                  <a:gd name="T54" fmla="*/ 1498 w 3158"/>
                  <a:gd name="T55" fmla="*/ 2023 h 2034"/>
                  <a:gd name="T56" fmla="*/ 1468 w 3158"/>
                  <a:gd name="T57" fmla="*/ 2013 h 2034"/>
                  <a:gd name="T58" fmla="*/ 1439 w 3158"/>
                  <a:gd name="T59" fmla="*/ 1998 h 2034"/>
                  <a:gd name="T60" fmla="*/ 109 w 3158"/>
                  <a:gd name="T61" fmla="*/ 1200 h 2034"/>
                  <a:gd name="T62" fmla="*/ 77 w 3158"/>
                  <a:gd name="T63" fmla="*/ 1177 h 2034"/>
                  <a:gd name="T64" fmla="*/ 50 w 3158"/>
                  <a:gd name="T65" fmla="*/ 1150 h 2034"/>
                  <a:gd name="T66" fmla="*/ 29 w 3158"/>
                  <a:gd name="T67" fmla="*/ 1120 h 2034"/>
                  <a:gd name="T68" fmla="*/ 13 w 3158"/>
                  <a:gd name="T69" fmla="*/ 1087 h 2034"/>
                  <a:gd name="T70" fmla="*/ 4 w 3158"/>
                  <a:gd name="T71" fmla="*/ 1052 h 2034"/>
                  <a:gd name="T72" fmla="*/ 0 w 3158"/>
                  <a:gd name="T73" fmla="*/ 1016 h 2034"/>
                  <a:gd name="T74" fmla="*/ 4 w 3158"/>
                  <a:gd name="T75" fmla="*/ 980 h 2034"/>
                  <a:gd name="T76" fmla="*/ 13 w 3158"/>
                  <a:gd name="T77" fmla="*/ 946 h 2034"/>
                  <a:gd name="T78" fmla="*/ 29 w 3158"/>
                  <a:gd name="T79" fmla="*/ 913 h 2034"/>
                  <a:gd name="T80" fmla="*/ 51 w 3158"/>
                  <a:gd name="T81" fmla="*/ 883 h 2034"/>
                  <a:gd name="T82" fmla="*/ 77 w 3158"/>
                  <a:gd name="T83" fmla="*/ 856 h 2034"/>
                  <a:gd name="T84" fmla="*/ 109 w 3158"/>
                  <a:gd name="T85" fmla="*/ 834 h 2034"/>
                  <a:gd name="T86" fmla="*/ 1440 w 3158"/>
                  <a:gd name="T87" fmla="*/ 35 h 2034"/>
                  <a:gd name="T88" fmla="*/ 1469 w 3158"/>
                  <a:gd name="T89" fmla="*/ 21 h 2034"/>
                  <a:gd name="T90" fmla="*/ 1499 w 3158"/>
                  <a:gd name="T91" fmla="*/ 11 h 2034"/>
                  <a:gd name="T92" fmla="*/ 1528 w 3158"/>
                  <a:gd name="T93" fmla="*/ 4 h 2034"/>
                  <a:gd name="T94" fmla="*/ 1555 w 3158"/>
                  <a:gd name="T95" fmla="*/ 1 h 2034"/>
                  <a:gd name="T96" fmla="*/ 1578 w 3158"/>
                  <a:gd name="T97"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58" h="2034">
                    <a:moveTo>
                      <a:pt x="1578" y="0"/>
                    </a:moveTo>
                    <a:lnTo>
                      <a:pt x="1603" y="1"/>
                    </a:lnTo>
                    <a:lnTo>
                      <a:pt x="1630" y="4"/>
                    </a:lnTo>
                    <a:lnTo>
                      <a:pt x="1659" y="10"/>
                    </a:lnTo>
                    <a:lnTo>
                      <a:pt x="1688" y="21"/>
                    </a:lnTo>
                    <a:lnTo>
                      <a:pt x="1718" y="35"/>
                    </a:lnTo>
                    <a:lnTo>
                      <a:pt x="3049" y="834"/>
                    </a:lnTo>
                    <a:lnTo>
                      <a:pt x="3081" y="857"/>
                    </a:lnTo>
                    <a:lnTo>
                      <a:pt x="3107" y="884"/>
                    </a:lnTo>
                    <a:lnTo>
                      <a:pt x="3129" y="914"/>
                    </a:lnTo>
                    <a:lnTo>
                      <a:pt x="3145" y="947"/>
                    </a:lnTo>
                    <a:lnTo>
                      <a:pt x="3154" y="981"/>
                    </a:lnTo>
                    <a:lnTo>
                      <a:pt x="3158" y="1017"/>
                    </a:lnTo>
                    <a:lnTo>
                      <a:pt x="3154" y="1053"/>
                    </a:lnTo>
                    <a:lnTo>
                      <a:pt x="3145" y="1088"/>
                    </a:lnTo>
                    <a:lnTo>
                      <a:pt x="3129" y="1121"/>
                    </a:lnTo>
                    <a:lnTo>
                      <a:pt x="3107" y="1150"/>
                    </a:lnTo>
                    <a:lnTo>
                      <a:pt x="3081" y="1177"/>
                    </a:lnTo>
                    <a:lnTo>
                      <a:pt x="3049" y="1200"/>
                    </a:lnTo>
                    <a:lnTo>
                      <a:pt x="1718" y="1998"/>
                    </a:lnTo>
                    <a:lnTo>
                      <a:pt x="1689" y="2013"/>
                    </a:lnTo>
                    <a:lnTo>
                      <a:pt x="1659" y="2023"/>
                    </a:lnTo>
                    <a:lnTo>
                      <a:pt x="1630" y="2030"/>
                    </a:lnTo>
                    <a:lnTo>
                      <a:pt x="1603" y="2033"/>
                    </a:lnTo>
                    <a:lnTo>
                      <a:pt x="1578" y="2034"/>
                    </a:lnTo>
                    <a:lnTo>
                      <a:pt x="1555" y="2033"/>
                    </a:lnTo>
                    <a:lnTo>
                      <a:pt x="1528" y="2030"/>
                    </a:lnTo>
                    <a:lnTo>
                      <a:pt x="1498" y="2023"/>
                    </a:lnTo>
                    <a:lnTo>
                      <a:pt x="1468" y="2013"/>
                    </a:lnTo>
                    <a:lnTo>
                      <a:pt x="1439" y="1998"/>
                    </a:lnTo>
                    <a:lnTo>
                      <a:pt x="109" y="1200"/>
                    </a:lnTo>
                    <a:lnTo>
                      <a:pt x="77" y="1177"/>
                    </a:lnTo>
                    <a:lnTo>
                      <a:pt x="50" y="1150"/>
                    </a:lnTo>
                    <a:lnTo>
                      <a:pt x="29" y="1120"/>
                    </a:lnTo>
                    <a:lnTo>
                      <a:pt x="13" y="1087"/>
                    </a:lnTo>
                    <a:lnTo>
                      <a:pt x="4" y="1052"/>
                    </a:lnTo>
                    <a:lnTo>
                      <a:pt x="0" y="1016"/>
                    </a:lnTo>
                    <a:lnTo>
                      <a:pt x="4" y="980"/>
                    </a:lnTo>
                    <a:lnTo>
                      <a:pt x="13" y="946"/>
                    </a:lnTo>
                    <a:lnTo>
                      <a:pt x="29" y="913"/>
                    </a:lnTo>
                    <a:lnTo>
                      <a:pt x="51" y="883"/>
                    </a:lnTo>
                    <a:lnTo>
                      <a:pt x="77" y="856"/>
                    </a:lnTo>
                    <a:lnTo>
                      <a:pt x="109" y="834"/>
                    </a:lnTo>
                    <a:lnTo>
                      <a:pt x="1440" y="35"/>
                    </a:lnTo>
                    <a:lnTo>
                      <a:pt x="1469" y="21"/>
                    </a:lnTo>
                    <a:lnTo>
                      <a:pt x="1499" y="11"/>
                    </a:lnTo>
                    <a:lnTo>
                      <a:pt x="1528" y="4"/>
                    </a:lnTo>
                    <a:lnTo>
                      <a:pt x="1555" y="1"/>
                    </a:lnTo>
                    <a:lnTo>
                      <a:pt x="157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88" name="Freeform 131"/>
              <p:cNvSpPr>
                <a:spLocks/>
              </p:cNvSpPr>
              <p:nvPr/>
            </p:nvSpPr>
            <p:spPr bwMode="auto">
              <a:xfrm>
                <a:off x="2107" y="1050"/>
                <a:ext cx="568" cy="342"/>
              </a:xfrm>
              <a:custGeom>
                <a:avLst/>
                <a:gdLst>
                  <a:gd name="T0" fmla="*/ 1417 w 2837"/>
                  <a:gd name="T1" fmla="*/ 0 h 1714"/>
                  <a:gd name="T2" fmla="*/ 1440 w 2837"/>
                  <a:gd name="T3" fmla="*/ 1 h 1714"/>
                  <a:gd name="T4" fmla="*/ 1459 w 2837"/>
                  <a:gd name="T5" fmla="*/ 6 h 1714"/>
                  <a:gd name="T6" fmla="*/ 1475 w 2837"/>
                  <a:gd name="T7" fmla="*/ 13 h 1714"/>
                  <a:gd name="T8" fmla="*/ 2806 w 2837"/>
                  <a:gd name="T9" fmla="*/ 811 h 1714"/>
                  <a:gd name="T10" fmla="*/ 2823 w 2837"/>
                  <a:gd name="T11" fmla="*/ 826 h 1714"/>
                  <a:gd name="T12" fmla="*/ 2834 w 2837"/>
                  <a:gd name="T13" fmla="*/ 840 h 1714"/>
                  <a:gd name="T14" fmla="*/ 2837 w 2837"/>
                  <a:gd name="T15" fmla="*/ 856 h 1714"/>
                  <a:gd name="T16" fmla="*/ 2834 w 2837"/>
                  <a:gd name="T17" fmla="*/ 874 h 1714"/>
                  <a:gd name="T18" fmla="*/ 2823 w 2837"/>
                  <a:gd name="T19" fmla="*/ 888 h 1714"/>
                  <a:gd name="T20" fmla="*/ 2806 w 2837"/>
                  <a:gd name="T21" fmla="*/ 903 h 1714"/>
                  <a:gd name="T22" fmla="*/ 1475 w 2837"/>
                  <a:gd name="T23" fmla="*/ 1701 h 1714"/>
                  <a:gd name="T24" fmla="*/ 1459 w 2837"/>
                  <a:gd name="T25" fmla="*/ 1708 h 1714"/>
                  <a:gd name="T26" fmla="*/ 1440 w 2837"/>
                  <a:gd name="T27" fmla="*/ 1713 h 1714"/>
                  <a:gd name="T28" fmla="*/ 1417 w 2837"/>
                  <a:gd name="T29" fmla="*/ 1714 h 1714"/>
                  <a:gd name="T30" fmla="*/ 1396 w 2837"/>
                  <a:gd name="T31" fmla="*/ 1713 h 1714"/>
                  <a:gd name="T32" fmla="*/ 1377 w 2837"/>
                  <a:gd name="T33" fmla="*/ 1708 h 1714"/>
                  <a:gd name="T34" fmla="*/ 1361 w 2837"/>
                  <a:gd name="T35" fmla="*/ 1701 h 1714"/>
                  <a:gd name="T36" fmla="*/ 30 w 2837"/>
                  <a:gd name="T37" fmla="*/ 903 h 1714"/>
                  <a:gd name="T38" fmla="*/ 14 w 2837"/>
                  <a:gd name="T39" fmla="*/ 891 h 1714"/>
                  <a:gd name="T40" fmla="*/ 5 w 2837"/>
                  <a:gd name="T41" fmla="*/ 878 h 1714"/>
                  <a:gd name="T42" fmla="*/ 0 w 2837"/>
                  <a:gd name="T43" fmla="*/ 864 h 1714"/>
                  <a:gd name="T44" fmla="*/ 0 w 2837"/>
                  <a:gd name="T45" fmla="*/ 850 h 1714"/>
                  <a:gd name="T46" fmla="*/ 5 w 2837"/>
                  <a:gd name="T47" fmla="*/ 835 h 1714"/>
                  <a:gd name="T48" fmla="*/ 14 w 2837"/>
                  <a:gd name="T49" fmla="*/ 823 h 1714"/>
                  <a:gd name="T50" fmla="*/ 30 w 2837"/>
                  <a:gd name="T51" fmla="*/ 811 h 1714"/>
                  <a:gd name="T52" fmla="*/ 1361 w 2837"/>
                  <a:gd name="T53" fmla="*/ 13 h 1714"/>
                  <a:gd name="T54" fmla="*/ 1377 w 2837"/>
                  <a:gd name="T55" fmla="*/ 6 h 1714"/>
                  <a:gd name="T56" fmla="*/ 1396 w 2837"/>
                  <a:gd name="T57" fmla="*/ 1 h 1714"/>
                  <a:gd name="T58" fmla="*/ 1417 w 2837"/>
                  <a:gd name="T59"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37" h="1714">
                    <a:moveTo>
                      <a:pt x="1417" y="0"/>
                    </a:moveTo>
                    <a:lnTo>
                      <a:pt x="1440" y="1"/>
                    </a:lnTo>
                    <a:lnTo>
                      <a:pt x="1459" y="6"/>
                    </a:lnTo>
                    <a:lnTo>
                      <a:pt x="1475" y="13"/>
                    </a:lnTo>
                    <a:lnTo>
                      <a:pt x="2806" y="811"/>
                    </a:lnTo>
                    <a:lnTo>
                      <a:pt x="2823" y="826"/>
                    </a:lnTo>
                    <a:lnTo>
                      <a:pt x="2834" y="840"/>
                    </a:lnTo>
                    <a:lnTo>
                      <a:pt x="2837" y="856"/>
                    </a:lnTo>
                    <a:lnTo>
                      <a:pt x="2834" y="874"/>
                    </a:lnTo>
                    <a:lnTo>
                      <a:pt x="2823" y="888"/>
                    </a:lnTo>
                    <a:lnTo>
                      <a:pt x="2806" y="903"/>
                    </a:lnTo>
                    <a:lnTo>
                      <a:pt x="1475" y="1701"/>
                    </a:lnTo>
                    <a:lnTo>
                      <a:pt x="1459" y="1708"/>
                    </a:lnTo>
                    <a:lnTo>
                      <a:pt x="1440" y="1713"/>
                    </a:lnTo>
                    <a:lnTo>
                      <a:pt x="1417" y="1714"/>
                    </a:lnTo>
                    <a:lnTo>
                      <a:pt x="1396" y="1713"/>
                    </a:lnTo>
                    <a:lnTo>
                      <a:pt x="1377" y="1708"/>
                    </a:lnTo>
                    <a:lnTo>
                      <a:pt x="1361" y="1701"/>
                    </a:lnTo>
                    <a:lnTo>
                      <a:pt x="30" y="903"/>
                    </a:lnTo>
                    <a:lnTo>
                      <a:pt x="14" y="891"/>
                    </a:lnTo>
                    <a:lnTo>
                      <a:pt x="5" y="878"/>
                    </a:lnTo>
                    <a:lnTo>
                      <a:pt x="0" y="864"/>
                    </a:lnTo>
                    <a:lnTo>
                      <a:pt x="0" y="850"/>
                    </a:lnTo>
                    <a:lnTo>
                      <a:pt x="5" y="835"/>
                    </a:lnTo>
                    <a:lnTo>
                      <a:pt x="14" y="823"/>
                    </a:lnTo>
                    <a:lnTo>
                      <a:pt x="30" y="811"/>
                    </a:lnTo>
                    <a:lnTo>
                      <a:pt x="1361" y="13"/>
                    </a:lnTo>
                    <a:lnTo>
                      <a:pt x="1377" y="6"/>
                    </a:lnTo>
                    <a:lnTo>
                      <a:pt x="1396" y="1"/>
                    </a:lnTo>
                    <a:lnTo>
                      <a:pt x="141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89" name="Freeform 132"/>
              <p:cNvSpPr>
                <a:spLocks/>
              </p:cNvSpPr>
              <p:nvPr/>
            </p:nvSpPr>
            <p:spPr bwMode="auto">
              <a:xfrm>
                <a:off x="2150" y="1075"/>
                <a:ext cx="487" cy="292"/>
              </a:xfrm>
              <a:custGeom>
                <a:avLst/>
                <a:gdLst>
                  <a:gd name="T0" fmla="*/ 1219 w 2439"/>
                  <a:gd name="T1" fmla="*/ 0 h 1463"/>
                  <a:gd name="T2" fmla="*/ 2439 w 2439"/>
                  <a:gd name="T3" fmla="*/ 731 h 1463"/>
                  <a:gd name="T4" fmla="*/ 1219 w 2439"/>
                  <a:gd name="T5" fmla="*/ 1463 h 1463"/>
                  <a:gd name="T6" fmla="*/ 0 w 2439"/>
                  <a:gd name="T7" fmla="*/ 731 h 1463"/>
                  <a:gd name="T8" fmla="*/ 1219 w 2439"/>
                  <a:gd name="T9" fmla="*/ 0 h 1463"/>
                </a:gdLst>
                <a:ahLst/>
                <a:cxnLst>
                  <a:cxn ang="0">
                    <a:pos x="T0" y="T1"/>
                  </a:cxn>
                  <a:cxn ang="0">
                    <a:pos x="T2" y="T3"/>
                  </a:cxn>
                  <a:cxn ang="0">
                    <a:pos x="T4" y="T5"/>
                  </a:cxn>
                  <a:cxn ang="0">
                    <a:pos x="T6" y="T7"/>
                  </a:cxn>
                  <a:cxn ang="0">
                    <a:pos x="T8" y="T9"/>
                  </a:cxn>
                </a:cxnLst>
                <a:rect l="0" t="0" r="r" b="b"/>
                <a:pathLst>
                  <a:path w="2439" h="1463">
                    <a:moveTo>
                      <a:pt x="1219" y="0"/>
                    </a:moveTo>
                    <a:lnTo>
                      <a:pt x="2439" y="731"/>
                    </a:lnTo>
                    <a:lnTo>
                      <a:pt x="1219" y="1463"/>
                    </a:lnTo>
                    <a:lnTo>
                      <a:pt x="0" y="731"/>
                    </a:lnTo>
                    <a:lnTo>
                      <a:pt x="1219" y="0"/>
                    </a:lnTo>
                    <a:close/>
                  </a:path>
                </a:pathLst>
              </a:custGeom>
              <a:solidFill>
                <a:srgbClr val="F7C2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90" name="Freeform 133"/>
              <p:cNvSpPr>
                <a:spLocks/>
              </p:cNvSpPr>
              <p:nvPr/>
            </p:nvSpPr>
            <p:spPr bwMode="auto">
              <a:xfrm>
                <a:off x="2315" y="1182"/>
                <a:ext cx="42" cy="25"/>
              </a:xfrm>
              <a:custGeom>
                <a:avLst/>
                <a:gdLst>
                  <a:gd name="T0" fmla="*/ 105 w 210"/>
                  <a:gd name="T1" fmla="*/ 0 h 125"/>
                  <a:gd name="T2" fmla="*/ 133 w 210"/>
                  <a:gd name="T3" fmla="*/ 2 h 125"/>
                  <a:gd name="T4" fmla="*/ 158 w 210"/>
                  <a:gd name="T5" fmla="*/ 8 h 125"/>
                  <a:gd name="T6" fmla="*/ 179 w 210"/>
                  <a:gd name="T7" fmla="*/ 18 h 125"/>
                  <a:gd name="T8" fmla="*/ 195 w 210"/>
                  <a:gd name="T9" fmla="*/ 31 h 125"/>
                  <a:gd name="T10" fmla="*/ 206 w 210"/>
                  <a:gd name="T11" fmla="*/ 45 h 125"/>
                  <a:gd name="T12" fmla="*/ 210 w 210"/>
                  <a:gd name="T13" fmla="*/ 62 h 125"/>
                  <a:gd name="T14" fmla="*/ 206 w 210"/>
                  <a:gd name="T15" fmla="*/ 79 h 125"/>
                  <a:gd name="T16" fmla="*/ 195 w 210"/>
                  <a:gd name="T17" fmla="*/ 94 h 125"/>
                  <a:gd name="T18" fmla="*/ 179 w 210"/>
                  <a:gd name="T19" fmla="*/ 107 h 125"/>
                  <a:gd name="T20" fmla="*/ 158 w 210"/>
                  <a:gd name="T21" fmla="*/ 117 h 125"/>
                  <a:gd name="T22" fmla="*/ 133 w 210"/>
                  <a:gd name="T23" fmla="*/ 124 h 125"/>
                  <a:gd name="T24" fmla="*/ 105 w 210"/>
                  <a:gd name="T25" fmla="*/ 125 h 125"/>
                  <a:gd name="T26" fmla="*/ 77 w 210"/>
                  <a:gd name="T27" fmla="*/ 124 h 125"/>
                  <a:gd name="T28" fmla="*/ 52 w 210"/>
                  <a:gd name="T29" fmla="*/ 117 h 125"/>
                  <a:gd name="T30" fmla="*/ 31 w 210"/>
                  <a:gd name="T31" fmla="*/ 107 h 125"/>
                  <a:gd name="T32" fmla="*/ 14 w 210"/>
                  <a:gd name="T33" fmla="*/ 94 h 125"/>
                  <a:gd name="T34" fmla="*/ 3 w 210"/>
                  <a:gd name="T35" fmla="*/ 79 h 125"/>
                  <a:gd name="T36" fmla="*/ 0 w 210"/>
                  <a:gd name="T37" fmla="*/ 62 h 125"/>
                  <a:gd name="T38" fmla="*/ 3 w 210"/>
                  <a:gd name="T39" fmla="*/ 45 h 125"/>
                  <a:gd name="T40" fmla="*/ 14 w 210"/>
                  <a:gd name="T41" fmla="*/ 31 h 125"/>
                  <a:gd name="T42" fmla="*/ 31 w 210"/>
                  <a:gd name="T43" fmla="*/ 18 h 125"/>
                  <a:gd name="T44" fmla="*/ 52 w 210"/>
                  <a:gd name="T45" fmla="*/ 8 h 125"/>
                  <a:gd name="T46" fmla="*/ 77 w 210"/>
                  <a:gd name="T47" fmla="*/ 2 h 125"/>
                  <a:gd name="T48" fmla="*/ 105 w 210"/>
                  <a:gd name="T4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 h="125">
                    <a:moveTo>
                      <a:pt x="105" y="0"/>
                    </a:moveTo>
                    <a:lnTo>
                      <a:pt x="133" y="2"/>
                    </a:lnTo>
                    <a:lnTo>
                      <a:pt x="158" y="8"/>
                    </a:lnTo>
                    <a:lnTo>
                      <a:pt x="179" y="18"/>
                    </a:lnTo>
                    <a:lnTo>
                      <a:pt x="195" y="31"/>
                    </a:lnTo>
                    <a:lnTo>
                      <a:pt x="206" y="45"/>
                    </a:lnTo>
                    <a:lnTo>
                      <a:pt x="210" y="62"/>
                    </a:lnTo>
                    <a:lnTo>
                      <a:pt x="206" y="79"/>
                    </a:lnTo>
                    <a:lnTo>
                      <a:pt x="195" y="94"/>
                    </a:lnTo>
                    <a:lnTo>
                      <a:pt x="179" y="107"/>
                    </a:lnTo>
                    <a:lnTo>
                      <a:pt x="158" y="117"/>
                    </a:lnTo>
                    <a:lnTo>
                      <a:pt x="133" y="124"/>
                    </a:lnTo>
                    <a:lnTo>
                      <a:pt x="105" y="125"/>
                    </a:lnTo>
                    <a:lnTo>
                      <a:pt x="77" y="124"/>
                    </a:lnTo>
                    <a:lnTo>
                      <a:pt x="52" y="117"/>
                    </a:lnTo>
                    <a:lnTo>
                      <a:pt x="31" y="107"/>
                    </a:lnTo>
                    <a:lnTo>
                      <a:pt x="14" y="94"/>
                    </a:lnTo>
                    <a:lnTo>
                      <a:pt x="3" y="79"/>
                    </a:lnTo>
                    <a:lnTo>
                      <a:pt x="0" y="62"/>
                    </a:lnTo>
                    <a:lnTo>
                      <a:pt x="3" y="45"/>
                    </a:lnTo>
                    <a:lnTo>
                      <a:pt x="14" y="31"/>
                    </a:lnTo>
                    <a:lnTo>
                      <a:pt x="31" y="18"/>
                    </a:lnTo>
                    <a:lnTo>
                      <a:pt x="52" y="8"/>
                    </a:lnTo>
                    <a:lnTo>
                      <a:pt x="77" y="2"/>
                    </a:lnTo>
                    <a:lnTo>
                      <a:pt x="10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91" name="Freeform 134"/>
              <p:cNvSpPr>
                <a:spLocks/>
              </p:cNvSpPr>
              <p:nvPr/>
            </p:nvSpPr>
            <p:spPr bwMode="auto">
              <a:xfrm>
                <a:off x="2326" y="1180"/>
                <a:ext cx="311" cy="187"/>
              </a:xfrm>
              <a:custGeom>
                <a:avLst/>
                <a:gdLst>
                  <a:gd name="T0" fmla="*/ 1213 w 1556"/>
                  <a:gd name="T1" fmla="*/ 0 h 938"/>
                  <a:gd name="T2" fmla="*/ 1556 w 1556"/>
                  <a:gd name="T3" fmla="*/ 206 h 938"/>
                  <a:gd name="T4" fmla="*/ 336 w 1556"/>
                  <a:gd name="T5" fmla="*/ 938 h 938"/>
                  <a:gd name="T6" fmla="*/ 0 w 1556"/>
                  <a:gd name="T7" fmla="*/ 736 h 938"/>
                  <a:gd name="T8" fmla="*/ 7 w 1556"/>
                  <a:gd name="T9" fmla="*/ 711 h 938"/>
                  <a:gd name="T10" fmla="*/ 14 w 1556"/>
                  <a:gd name="T11" fmla="*/ 686 h 938"/>
                  <a:gd name="T12" fmla="*/ 24 w 1556"/>
                  <a:gd name="T13" fmla="*/ 659 h 938"/>
                  <a:gd name="T14" fmla="*/ 36 w 1556"/>
                  <a:gd name="T15" fmla="*/ 633 h 938"/>
                  <a:gd name="T16" fmla="*/ 50 w 1556"/>
                  <a:gd name="T17" fmla="*/ 607 h 938"/>
                  <a:gd name="T18" fmla="*/ 64 w 1556"/>
                  <a:gd name="T19" fmla="*/ 584 h 938"/>
                  <a:gd name="T20" fmla="*/ 81 w 1556"/>
                  <a:gd name="T21" fmla="*/ 565 h 938"/>
                  <a:gd name="T22" fmla="*/ 100 w 1556"/>
                  <a:gd name="T23" fmla="*/ 549 h 938"/>
                  <a:gd name="T24" fmla="*/ 122 w 1556"/>
                  <a:gd name="T25" fmla="*/ 537 h 938"/>
                  <a:gd name="T26" fmla="*/ 146 w 1556"/>
                  <a:gd name="T27" fmla="*/ 531 h 938"/>
                  <a:gd name="T28" fmla="*/ 190 w 1556"/>
                  <a:gd name="T29" fmla="*/ 529 h 938"/>
                  <a:gd name="T30" fmla="*/ 236 w 1556"/>
                  <a:gd name="T31" fmla="*/ 528 h 938"/>
                  <a:gd name="T32" fmla="*/ 284 w 1556"/>
                  <a:gd name="T33" fmla="*/ 529 h 938"/>
                  <a:gd name="T34" fmla="*/ 334 w 1556"/>
                  <a:gd name="T35" fmla="*/ 529 h 938"/>
                  <a:gd name="T36" fmla="*/ 383 w 1556"/>
                  <a:gd name="T37" fmla="*/ 529 h 938"/>
                  <a:gd name="T38" fmla="*/ 434 w 1556"/>
                  <a:gd name="T39" fmla="*/ 525 h 938"/>
                  <a:gd name="T40" fmla="*/ 486 w 1556"/>
                  <a:gd name="T41" fmla="*/ 519 h 938"/>
                  <a:gd name="T42" fmla="*/ 536 w 1556"/>
                  <a:gd name="T43" fmla="*/ 508 h 938"/>
                  <a:gd name="T44" fmla="*/ 585 w 1556"/>
                  <a:gd name="T45" fmla="*/ 491 h 938"/>
                  <a:gd name="T46" fmla="*/ 617 w 1556"/>
                  <a:gd name="T47" fmla="*/ 476 h 938"/>
                  <a:gd name="T48" fmla="*/ 644 w 1556"/>
                  <a:gd name="T49" fmla="*/ 457 h 938"/>
                  <a:gd name="T50" fmla="*/ 669 w 1556"/>
                  <a:gd name="T51" fmla="*/ 436 h 938"/>
                  <a:gd name="T52" fmla="*/ 690 w 1556"/>
                  <a:gd name="T53" fmla="*/ 412 h 938"/>
                  <a:gd name="T54" fmla="*/ 710 w 1556"/>
                  <a:gd name="T55" fmla="*/ 386 h 938"/>
                  <a:gd name="T56" fmla="*/ 727 w 1556"/>
                  <a:gd name="T57" fmla="*/ 361 h 938"/>
                  <a:gd name="T58" fmla="*/ 742 w 1556"/>
                  <a:gd name="T59" fmla="*/ 334 h 938"/>
                  <a:gd name="T60" fmla="*/ 758 w 1556"/>
                  <a:gd name="T61" fmla="*/ 309 h 938"/>
                  <a:gd name="T62" fmla="*/ 774 w 1556"/>
                  <a:gd name="T63" fmla="*/ 285 h 938"/>
                  <a:gd name="T64" fmla="*/ 790 w 1556"/>
                  <a:gd name="T65" fmla="*/ 262 h 938"/>
                  <a:gd name="T66" fmla="*/ 806 w 1556"/>
                  <a:gd name="T67" fmla="*/ 242 h 938"/>
                  <a:gd name="T68" fmla="*/ 825 w 1556"/>
                  <a:gd name="T69" fmla="*/ 225 h 938"/>
                  <a:gd name="T70" fmla="*/ 845 w 1556"/>
                  <a:gd name="T71" fmla="*/ 212 h 938"/>
                  <a:gd name="T72" fmla="*/ 861 w 1556"/>
                  <a:gd name="T73" fmla="*/ 204 h 938"/>
                  <a:gd name="T74" fmla="*/ 883 w 1556"/>
                  <a:gd name="T75" fmla="*/ 193 h 938"/>
                  <a:gd name="T76" fmla="*/ 907 w 1556"/>
                  <a:gd name="T77" fmla="*/ 178 h 938"/>
                  <a:gd name="T78" fmla="*/ 936 w 1556"/>
                  <a:gd name="T79" fmla="*/ 162 h 938"/>
                  <a:gd name="T80" fmla="*/ 966 w 1556"/>
                  <a:gd name="T81" fmla="*/ 144 h 938"/>
                  <a:gd name="T82" fmla="*/ 1000 w 1556"/>
                  <a:gd name="T83" fmla="*/ 125 h 938"/>
                  <a:gd name="T84" fmla="*/ 1035 w 1556"/>
                  <a:gd name="T85" fmla="*/ 106 h 938"/>
                  <a:gd name="T86" fmla="*/ 1070 w 1556"/>
                  <a:gd name="T87" fmla="*/ 84 h 938"/>
                  <a:gd name="T88" fmla="*/ 1106 w 1556"/>
                  <a:gd name="T89" fmla="*/ 63 h 938"/>
                  <a:gd name="T90" fmla="*/ 1143 w 1556"/>
                  <a:gd name="T91" fmla="*/ 42 h 938"/>
                  <a:gd name="T92" fmla="*/ 1179 w 1556"/>
                  <a:gd name="T93" fmla="*/ 21 h 938"/>
                  <a:gd name="T94" fmla="*/ 1213 w 1556"/>
                  <a:gd name="T9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6" h="938">
                    <a:moveTo>
                      <a:pt x="1213" y="0"/>
                    </a:moveTo>
                    <a:lnTo>
                      <a:pt x="1556" y="206"/>
                    </a:lnTo>
                    <a:lnTo>
                      <a:pt x="336" y="938"/>
                    </a:lnTo>
                    <a:lnTo>
                      <a:pt x="0" y="736"/>
                    </a:lnTo>
                    <a:lnTo>
                      <a:pt x="7" y="711"/>
                    </a:lnTo>
                    <a:lnTo>
                      <a:pt x="14" y="686"/>
                    </a:lnTo>
                    <a:lnTo>
                      <a:pt x="24" y="659"/>
                    </a:lnTo>
                    <a:lnTo>
                      <a:pt x="36" y="633"/>
                    </a:lnTo>
                    <a:lnTo>
                      <a:pt x="50" y="607"/>
                    </a:lnTo>
                    <a:lnTo>
                      <a:pt x="64" y="584"/>
                    </a:lnTo>
                    <a:lnTo>
                      <a:pt x="81" y="565"/>
                    </a:lnTo>
                    <a:lnTo>
                      <a:pt x="100" y="549"/>
                    </a:lnTo>
                    <a:lnTo>
                      <a:pt x="122" y="537"/>
                    </a:lnTo>
                    <a:lnTo>
                      <a:pt x="146" y="531"/>
                    </a:lnTo>
                    <a:lnTo>
                      <a:pt x="190" y="529"/>
                    </a:lnTo>
                    <a:lnTo>
                      <a:pt x="236" y="528"/>
                    </a:lnTo>
                    <a:lnTo>
                      <a:pt x="284" y="529"/>
                    </a:lnTo>
                    <a:lnTo>
                      <a:pt x="334" y="529"/>
                    </a:lnTo>
                    <a:lnTo>
                      <a:pt x="383" y="529"/>
                    </a:lnTo>
                    <a:lnTo>
                      <a:pt x="434" y="525"/>
                    </a:lnTo>
                    <a:lnTo>
                      <a:pt x="486" y="519"/>
                    </a:lnTo>
                    <a:lnTo>
                      <a:pt x="536" y="508"/>
                    </a:lnTo>
                    <a:lnTo>
                      <a:pt x="585" y="491"/>
                    </a:lnTo>
                    <a:lnTo>
                      <a:pt x="617" y="476"/>
                    </a:lnTo>
                    <a:lnTo>
                      <a:pt x="644" y="457"/>
                    </a:lnTo>
                    <a:lnTo>
                      <a:pt x="669" y="436"/>
                    </a:lnTo>
                    <a:lnTo>
                      <a:pt x="690" y="412"/>
                    </a:lnTo>
                    <a:lnTo>
                      <a:pt x="710" y="386"/>
                    </a:lnTo>
                    <a:lnTo>
                      <a:pt x="727" y="361"/>
                    </a:lnTo>
                    <a:lnTo>
                      <a:pt x="742" y="334"/>
                    </a:lnTo>
                    <a:lnTo>
                      <a:pt x="758" y="309"/>
                    </a:lnTo>
                    <a:lnTo>
                      <a:pt x="774" y="285"/>
                    </a:lnTo>
                    <a:lnTo>
                      <a:pt x="790" y="262"/>
                    </a:lnTo>
                    <a:lnTo>
                      <a:pt x="806" y="242"/>
                    </a:lnTo>
                    <a:lnTo>
                      <a:pt x="825" y="225"/>
                    </a:lnTo>
                    <a:lnTo>
                      <a:pt x="845" y="212"/>
                    </a:lnTo>
                    <a:lnTo>
                      <a:pt x="861" y="204"/>
                    </a:lnTo>
                    <a:lnTo>
                      <a:pt x="883" y="193"/>
                    </a:lnTo>
                    <a:lnTo>
                      <a:pt x="907" y="178"/>
                    </a:lnTo>
                    <a:lnTo>
                      <a:pt x="936" y="162"/>
                    </a:lnTo>
                    <a:lnTo>
                      <a:pt x="966" y="144"/>
                    </a:lnTo>
                    <a:lnTo>
                      <a:pt x="1000" y="125"/>
                    </a:lnTo>
                    <a:lnTo>
                      <a:pt x="1035" y="106"/>
                    </a:lnTo>
                    <a:lnTo>
                      <a:pt x="1070" y="84"/>
                    </a:lnTo>
                    <a:lnTo>
                      <a:pt x="1106" y="63"/>
                    </a:lnTo>
                    <a:lnTo>
                      <a:pt x="1143" y="42"/>
                    </a:lnTo>
                    <a:lnTo>
                      <a:pt x="1179" y="21"/>
                    </a:lnTo>
                    <a:lnTo>
                      <a:pt x="1213"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92" name="Freeform 135"/>
              <p:cNvSpPr>
                <a:spLocks noEditPoints="1"/>
              </p:cNvSpPr>
              <p:nvPr/>
            </p:nvSpPr>
            <p:spPr bwMode="auto">
              <a:xfrm>
                <a:off x="2244" y="1075"/>
                <a:ext cx="393" cy="245"/>
              </a:xfrm>
              <a:custGeom>
                <a:avLst/>
                <a:gdLst>
                  <a:gd name="T0" fmla="*/ 1968 w 1968"/>
                  <a:gd name="T1" fmla="*/ 731 h 1228"/>
                  <a:gd name="T2" fmla="*/ 1156 w 1968"/>
                  <a:gd name="T3" fmla="*/ 1197 h 1228"/>
                  <a:gd name="T4" fmla="*/ 1185 w 1968"/>
                  <a:gd name="T5" fmla="*/ 1132 h 1228"/>
                  <a:gd name="T6" fmla="*/ 1202 w 1968"/>
                  <a:gd name="T7" fmla="*/ 1067 h 1228"/>
                  <a:gd name="T8" fmla="*/ 1202 w 1968"/>
                  <a:gd name="T9" fmla="*/ 1003 h 1228"/>
                  <a:gd name="T10" fmla="*/ 1192 w 1968"/>
                  <a:gd name="T11" fmla="*/ 939 h 1228"/>
                  <a:gd name="T12" fmla="*/ 1180 w 1968"/>
                  <a:gd name="T13" fmla="*/ 877 h 1228"/>
                  <a:gd name="T14" fmla="*/ 1170 w 1968"/>
                  <a:gd name="T15" fmla="*/ 819 h 1228"/>
                  <a:gd name="T16" fmla="*/ 1170 w 1968"/>
                  <a:gd name="T17" fmla="*/ 766 h 1228"/>
                  <a:gd name="T18" fmla="*/ 1187 w 1968"/>
                  <a:gd name="T19" fmla="*/ 719 h 1228"/>
                  <a:gd name="T20" fmla="*/ 1223 w 1968"/>
                  <a:gd name="T21" fmla="*/ 677 h 1228"/>
                  <a:gd name="T22" fmla="*/ 1262 w 1968"/>
                  <a:gd name="T23" fmla="*/ 633 h 1228"/>
                  <a:gd name="T24" fmla="*/ 1297 w 1968"/>
                  <a:gd name="T25" fmla="*/ 588 h 1228"/>
                  <a:gd name="T26" fmla="*/ 1327 w 1968"/>
                  <a:gd name="T27" fmla="*/ 548 h 1228"/>
                  <a:gd name="T28" fmla="*/ 1349 w 1968"/>
                  <a:gd name="T29" fmla="*/ 518 h 1228"/>
                  <a:gd name="T30" fmla="*/ 1361 w 1968"/>
                  <a:gd name="T31" fmla="*/ 500 h 1228"/>
                  <a:gd name="T32" fmla="*/ 1430 w 1968"/>
                  <a:gd name="T33" fmla="*/ 408 h 1228"/>
                  <a:gd name="T34" fmla="*/ 1114 w 1968"/>
                  <a:gd name="T35" fmla="*/ 218 h 1228"/>
                  <a:gd name="T36" fmla="*/ 1048 w 1968"/>
                  <a:gd name="T37" fmla="*/ 228 h 1228"/>
                  <a:gd name="T38" fmla="*/ 980 w 1968"/>
                  <a:gd name="T39" fmla="*/ 241 h 1228"/>
                  <a:gd name="T40" fmla="*/ 920 w 1968"/>
                  <a:gd name="T41" fmla="*/ 256 h 1228"/>
                  <a:gd name="T42" fmla="*/ 874 w 1968"/>
                  <a:gd name="T43" fmla="*/ 273 h 1228"/>
                  <a:gd name="T44" fmla="*/ 851 w 1968"/>
                  <a:gd name="T45" fmla="*/ 293 h 1228"/>
                  <a:gd name="T46" fmla="*/ 835 w 1968"/>
                  <a:gd name="T47" fmla="*/ 325 h 1228"/>
                  <a:gd name="T48" fmla="*/ 812 w 1968"/>
                  <a:gd name="T49" fmla="*/ 368 h 1228"/>
                  <a:gd name="T50" fmla="*/ 782 w 1968"/>
                  <a:gd name="T51" fmla="*/ 417 h 1228"/>
                  <a:gd name="T52" fmla="*/ 746 w 1968"/>
                  <a:gd name="T53" fmla="*/ 464 h 1228"/>
                  <a:gd name="T54" fmla="*/ 703 w 1968"/>
                  <a:gd name="T55" fmla="*/ 502 h 1228"/>
                  <a:gd name="T56" fmla="*/ 655 w 1968"/>
                  <a:gd name="T57" fmla="*/ 527 h 1228"/>
                  <a:gd name="T58" fmla="*/ 602 w 1968"/>
                  <a:gd name="T59" fmla="*/ 528 h 1228"/>
                  <a:gd name="T60" fmla="*/ 520 w 1968"/>
                  <a:gd name="T61" fmla="*/ 495 h 1228"/>
                  <a:gd name="T62" fmla="*/ 414 w 1968"/>
                  <a:gd name="T63" fmla="*/ 453 h 1228"/>
                  <a:gd name="T64" fmla="*/ 314 w 1968"/>
                  <a:gd name="T65" fmla="*/ 428 h 1228"/>
                  <a:gd name="T66" fmla="*/ 215 w 1968"/>
                  <a:gd name="T67" fmla="*/ 428 h 1228"/>
                  <a:gd name="T68" fmla="*/ 140 w 1968"/>
                  <a:gd name="T69" fmla="*/ 446 h 1228"/>
                  <a:gd name="T70" fmla="*/ 76 w 1968"/>
                  <a:gd name="T71" fmla="*/ 450 h 1228"/>
                  <a:gd name="T72" fmla="*/ 0 w 1968"/>
                  <a:gd name="T73" fmla="*/ 449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8" h="1228">
                    <a:moveTo>
                      <a:pt x="1430" y="408"/>
                    </a:moveTo>
                    <a:lnTo>
                      <a:pt x="1968" y="731"/>
                    </a:lnTo>
                    <a:lnTo>
                      <a:pt x="1139" y="1228"/>
                    </a:lnTo>
                    <a:lnTo>
                      <a:pt x="1156" y="1197"/>
                    </a:lnTo>
                    <a:lnTo>
                      <a:pt x="1171" y="1165"/>
                    </a:lnTo>
                    <a:lnTo>
                      <a:pt x="1185" y="1132"/>
                    </a:lnTo>
                    <a:lnTo>
                      <a:pt x="1194" y="1100"/>
                    </a:lnTo>
                    <a:lnTo>
                      <a:pt x="1202" y="1067"/>
                    </a:lnTo>
                    <a:lnTo>
                      <a:pt x="1204" y="1037"/>
                    </a:lnTo>
                    <a:lnTo>
                      <a:pt x="1202" y="1003"/>
                    </a:lnTo>
                    <a:lnTo>
                      <a:pt x="1198" y="970"/>
                    </a:lnTo>
                    <a:lnTo>
                      <a:pt x="1192" y="939"/>
                    </a:lnTo>
                    <a:lnTo>
                      <a:pt x="1186" y="908"/>
                    </a:lnTo>
                    <a:lnTo>
                      <a:pt x="1180" y="877"/>
                    </a:lnTo>
                    <a:lnTo>
                      <a:pt x="1174" y="847"/>
                    </a:lnTo>
                    <a:lnTo>
                      <a:pt x="1170" y="819"/>
                    </a:lnTo>
                    <a:lnTo>
                      <a:pt x="1168" y="791"/>
                    </a:lnTo>
                    <a:lnTo>
                      <a:pt x="1170" y="766"/>
                    </a:lnTo>
                    <a:lnTo>
                      <a:pt x="1176" y="741"/>
                    </a:lnTo>
                    <a:lnTo>
                      <a:pt x="1187" y="719"/>
                    </a:lnTo>
                    <a:lnTo>
                      <a:pt x="1204" y="697"/>
                    </a:lnTo>
                    <a:lnTo>
                      <a:pt x="1223" y="677"/>
                    </a:lnTo>
                    <a:lnTo>
                      <a:pt x="1243" y="655"/>
                    </a:lnTo>
                    <a:lnTo>
                      <a:pt x="1262" y="633"/>
                    </a:lnTo>
                    <a:lnTo>
                      <a:pt x="1280" y="610"/>
                    </a:lnTo>
                    <a:lnTo>
                      <a:pt x="1297" y="588"/>
                    </a:lnTo>
                    <a:lnTo>
                      <a:pt x="1313" y="568"/>
                    </a:lnTo>
                    <a:lnTo>
                      <a:pt x="1327" y="548"/>
                    </a:lnTo>
                    <a:lnTo>
                      <a:pt x="1339" y="532"/>
                    </a:lnTo>
                    <a:lnTo>
                      <a:pt x="1349" y="518"/>
                    </a:lnTo>
                    <a:lnTo>
                      <a:pt x="1356" y="507"/>
                    </a:lnTo>
                    <a:lnTo>
                      <a:pt x="1361" y="500"/>
                    </a:lnTo>
                    <a:lnTo>
                      <a:pt x="1364" y="498"/>
                    </a:lnTo>
                    <a:lnTo>
                      <a:pt x="1430" y="408"/>
                    </a:lnTo>
                    <a:close/>
                    <a:moveTo>
                      <a:pt x="748" y="0"/>
                    </a:moveTo>
                    <a:lnTo>
                      <a:pt x="1114" y="218"/>
                    </a:lnTo>
                    <a:lnTo>
                      <a:pt x="1082" y="223"/>
                    </a:lnTo>
                    <a:lnTo>
                      <a:pt x="1048" y="228"/>
                    </a:lnTo>
                    <a:lnTo>
                      <a:pt x="1014" y="234"/>
                    </a:lnTo>
                    <a:lnTo>
                      <a:pt x="980" y="241"/>
                    </a:lnTo>
                    <a:lnTo>
                      <a:pt x="949" y="247"/>
                    </a:lnTo>
                    <a:lnTo>
                      <a:pt x="920" y="256"/>
                    </a:lnTo>
                    <a:lnTo>
                      <a:pt x="896" y="264"/>
                    </a:lnTo>
                    <a:lnTo>
                      <a:pt x="874" y="273"/>
                    </a:lnTo>
                    <a:lnTo>
                      <a:pt x="859" y="282"/>
                    </a:lnTo>
                    <a:lnTo>
                      <a:pt x="851" y="293"/>
                    </a:lnTo>
                    <a:lnTo>
                      <a:pt x="844" y="307"/>
                    </a:lnTo>
                    <a:lnTo>
                      <a:pt x="835" y="325"/>
                    </a:lnTo>
                    <a:lnTo>
                      <a:pt x="824" y="345"/>
                    </a:lnTo>
                    <a:lnTo>
                      <a:pt x="812" y="368"/>
                    </a:lnTo>
                    <a:lnTo>
                      <a:pt x="798" y="392"/>
                    </a:lnTo>
                    <a:lnTo>
                      <a:pt x="782" y="417"/>
                    </a:lnTo>
                    <a:lnTo>
                      <a:pt x="765" y="441"/>
                    </a:lnTo>
                    <a:lnTo>
                      <a:pt x="746" y="464"/>
                    </a:lnTo>
                    <a:lnTo>
                      <a:pt x="725" y="484"/>
                    </a:lnTo>
                    <a:lnTo>
                      <a:pt x="703" y="502"/>
                    </a:lnTo>
                    <a:lnTo>
                      <a:pt x="680" y="517"/>
                    </a:lnTo>
                    <a:lnTo>
                      <a:pt x="655" y="527"/>
                    </a:lnTo>
                    <a:lnTo>
                      <a:pt x="630" y="530"/>
                    </a:lnTo>
                    <a:lnTo>
                      <a:pt x="602" y="528"/>
                    </a:lnTo>
                    <a:lnTo>
                      <a:pt x="573" y="519"/>
                    </a:lnTo>
                    <a:lnTo>
                      <a:pt x="520" y="495"/>
                    </a:lnTo>
                    <a:lnTo>
                      <a:pt x="466" y="472"/>
                    </a:lnTo>
                    <a:lnTo>
                      <a:pt x="414" y="453"/>
                    </a:lnTo>
                    <a:lnTo>
                      <a:pt x="364" y="438"/>
                    </a:lnTo>
                    <a:lnTo>
                      <a:pt x="314" y="428"/>
                    </a:lnTo>
                    <a:lnTo>
                      <a:pt x="263" y="424"/>
                    </a:lnTo>
                    <a:lnTo>
                      <a:pt x="215" y="428"/>
                    </a:lnTo>
                    <a:lnTo>
                      <a:pt x="165" y="438"/>
                    </a:lnTo>
                    <a:lnTo>
                      <a:pt x="140" y="446"/>
                    </a:lnTo>
                    <a:lnTo>
                      <a:pt x="110" y="449"/>
                    </a:lnTo>
                    <a:lnTo>
                      <a:pt x="76" y="450"/>
                    </a:lnTo>
                    <a:lnTo>
                      <a:pt x="38" y="450"/>
                    </a:lnTo>
                    <a:lnTo>
                      <a:pt x="0" y="449"/>
                    </a:lnTo>
                    <a:lnTo>
                      <a:pt x="748"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93" name="Freeform 136"/>
              <p:cNvSpPr>
                <a:spLocks/>
              </p:cNvSpPr>
              <p:nvPr/>
            </p:nvSpPr>
            <p:spPr bwMode="auto">
              <a:xfrm>
                <a:off x="2207" y="1149"/>
                <a:ext cx="340" cy="161"/>
              </a:xfrm>
              <a:custGeom>
                <a:avLst/>
                <a:gdLst>
                  <a:gd name="T0" fmla="*/ 1695 w 1698"/>
                  <a:gd name="T1" fmla="*/ 86 h 806"/>
                  <a:gd name="T2" fmla="*/ 1698 w 1698"/>
                  <a:gd name="T3" fmla="*/ 127 h 806"/>
                  <a:gd name="T4" fmla="*/ 1688 w 1698"/>
                  <a:gd name="T5" fmla="*/ 161 h 806"/>
                  <a:gd name="T6" fmla="*/ 1655 w 1698"/>
                  <a:gd name="T7" fmla="*/ 185 h 806"/>
                  <a:gd name="T8" fmla="*/ 1606 w 1698"/>
                  <a:gd name="T9" fmla="*/ 202 h 806"/>
                  <a:gd name="T10" fmla="*/ 1547 w 1698"/>
                  <a:gd name="T11" fmla="*/ 210 h 806"/>
                  <a:gd name="T12" fmla="*/ 1482 w 1698"/>
                  <a:gd name="T13" fmla="*/ 210 h 806"/>
                  <a:gd name="T14" fmla="*/ 1422 w 1698"/>
                  <a:gd name="T15" fmla="*/ 203 h 806"/>
                  <a:gd name="T16" fmla="*/ 1375 w 1698"/>
                  <a:gd name="T17" fmla="*/ 193 h 806"/>
                  <a:gd name="T18" fmla="*/ 1342 w 1698"/>
                  <a:gd name="T19" fmla="*/ 202 h 806"/>
                  <a:gd name="T20" fmla="*/ 1314 w 1698"/>
                  <a:gd name="T21" fmla="*/ 225 h 806"/>
                  <a:gd name="T22" fmla="*/ 1289 w 1698"/>
                  <a:gd name="T23" fmla="*/ 260 h 806"/>
                  <a:gd name="T24" fmla="*/ 1266 w 1698"/>
                  <a:gd name="T25" fmla="*/ 303 h 806"/>
                  <a:gd name="T26" fmla="*/ 1241 w 1698"/>
                  <a:gd name="T27" fmla="*/ 352 h 806"/>
                  <a:gd name="T28" fmla="*/ 1212 w 1698"/>
                  <a:gd name="T29" fmla="*/ 401 h 806"/>
                  <a:gd name="T30" fmla="*/ 1177 w 1698"/>
                  <a:gd name="T31" fmla="*/ 448 h 806"/>
                  <a:gd name="T32" fmla="*/ 1134 w 1698"/>
                  <a:gd name="T33" fmla="*/ 490 h 806"/>
                  <a:gd name="T34" fmla="*/ 1080 w 1698"/>
                  <a:gd name="T35" fmla="*/ 520 h 806"/>
                  <a:gd name="T36" fmla="*/ 1013 w 1698"/>
                  <a:gd name="T37" fmla="*/ 538 h 806"/>
                  <a:gd name="T38" fmla="*/ 932 w 1698"/>
                  <a:gd name="T39" fmla="*/ 538 h 806"/>
                  <a:gd name="T40" fmla="*/ 880 w 1698"/>
                  <a:gd name="T41" fmla="*/ 536 h 806"/>
                  <a:gd name="T42" fmla="*/ 816 w 1698"/>
                  <a:gd name="T43" fmla="*/ 537 h 806"/>
                  <a:gd name="T44" fmla="*/ 746 w 1698"/>
                  <a:gd name="T45" fmla="*/ 543 h 806"/>
                  <a:gd name="T46" fmla="*/ 678 w 1698"/>
                  <a:gd name="T47" fmla="*/ 551 h 806"/>
                  <a:gd name="T48" fmla="*/ 620 w 1698"/>
                  <a:gd name="T49" fmla="*/ 566 h 806"/>
                  <a:gd name="T50" fmla="*/ 579 w 1698"/>
                  <a:gd name="T51" fmla="*/ 584 h 806"/>
                  <a:gd name="T52" fmla="*/ 561 w 1698"/>
                  <a:gd name="T53" fmla="*/ 604 h 806"/>
                  <a:gd name="T54" fmla="*/ 542 w 1698"/>
                  <a:gd name="T55" fmla="*/ 638 h 806"/>
                  <a:gd name="T56" fmla="*/ 516 w 1698"/>
                  <a:gd name="T57" fmla="*/ 687 h 806"/>
                  <a:gd name="T58" fmla="*/ 491 w 1698"/>
                  <a:gd name="T59" fmla="*/ 739 h 806"/>
                  <a:gd name="T60" fmla="*/ 467 w 1698"/>
                  <a:gd name="T61" fmla="*/ 786 h 806"/>
                  <a:gd name="T62" fmla="*/ 0 w 1698"/>
                  <a:gd name="T63" fmla="*/ 532 h 806"/>
                  <a:gd name="T64" fmla="*/ 61 w 1698"/>
                  <a:gd name="T65" fmla="*/ 482 h 806"/>
                  <a:gd name="T66" fmla="*/ 139 w 1698"/>
                  <a:gd name="T67" fmla="*/ 446 h 806"/>
                  <a:gd name="T68" fmla="*/ 236 w 1698"/>
                  <a:gd name="T69" fmla="*/ 421 h 806"/>
                  <a:gd name="T70" fmla="*/ 351 w 1698"/>
                  <a:gd name="T71" fmla="*/ 403 h 806"/>
                  <a:gd name="T72" fmla="*/ 484 w 1698"/>
                  <a:gd name="T73" fmla="*/ 389 h 806"/>
                  <a:gd name="T74" fmla="*/ 636 w 1698"/>
                  <a:gd name="T75" fmla="*/ 378 h 806"/>
                  <a:gd name="T76" fmla="*/ 721 w 1698"/>
                  <a:gd name="T77" fmla="*/ 370 h 806"/>
                  <a:gd name="T78" fmla="*/ 801 w 1698"/>
                  <a:gd name="T79" fmla="*/ 354 h 806"/>
                  <a:gd name="T80" fmla="*/ 873 w 1698"/>
                  <a:gd name="T81" fmla="*/ 331 h 806"/>
                  <a:gd name="T82" fmla="*/ 936 w 1698"/>
                  <a:gd name="T83" fmla="*/ 297 h 806"/>
                  <a:gd name="T84" fmla="*/ 984 w 1698"/>
                  <a:gd name="T85" fmla="*/ 251 h 806"/>
                  <a:gd name="T86" fmla="*/ 1017 w 1698"/>
                  <a:gd name="T87" fmla="*/ 202 h 806"/>
                  <a:gd name="T88" fmla="*/ 1064 w 1698"/>
                  <a:gd name="T89" fmla="*/ 162 h 806"/>
                  <a:gd name="T90" fmla="*/ 1128 w 1698"/>
                  <a:gd name="T91" fmla="*/ 130 h 806"/>
                  <a:gd name="T92" fmla="*/ 1203 w 1698"/>
                  <a:gd name="T93" fmla="*/ 104 h 806"/>
                  <a:gd name="T94" fmla="*/ 1283 w 1698"/>
                  <a:gd name="T95" fmla="*/ 82 h 806"/>
                  <a:gd name="T96" fmla="*/ 1362 w 1698"/>
                  <a:gd name="T97" fmla="*/ 65 h 806"/>
                  <a:gd name="T98" fmla="*/ 1433 w 1698"/>
                  <a:gd name="T99" fmla="*/ 51 h 806"/>
                  <a:gd name="T100" fmla="*/ 1492 w 1698"/>
                  <a:gd name="T101" fmla="*/ 37 h 806"/>
                  <a:gd name="T102" fmla="*/ 1537 w 1698"/>
                  <a:gd name="T103" fmla="*/ 1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8" h="806">
                    <a:moveTo>
                      <a:pt x="1553" y="0"/>
                    </a:moveTo>
                    <a:lnTo>
                      <a:pt x="1695" y="86"/>
                    </a:lnTo>
                    <a:lnTo>
                      <a:pt x="1696" y="105"/>
                    </a:lnTo>
                    <a:lnTo>
                      <a:pt x="1698" y="127"/>
                    </a:lnTo>
                    <a:lnTo>
                      <a:pt x="1696" y="144"/>
                    </a:lnTo>
                    <a:lnTo>
                      <a:pt x="1688" y="161"/>
                    </a:lnTo>
                    <a:lnTo>
                      <a:pt x="1673" y="174"/>
                    </a:lnTo>
                    <a:lnTo>
                      <a:pt x="1655" y="185"/>
                    </a:lnTo>
                    <a:lnTo>
                      <a:pt x="1632" y="195"/>
                    </a:lnTo>
                    <a:lnTo>
                      <a:pt x="1606" y="202"/>
                    </a:lnTo>
                    <a:lnTo>
                      <a:pt x="1577" y="207"/>
                    </a:lnTo>
                    <a:lnTo>
                      <a:pt x="1547" y="210"/>
                    </a:lnTo>
                    <a:lnTo>
                      <a:pt x="1515" y="211"/>
                    </a:lnTo>
                    <a:lnTo>
                      <a:pt x="1482" y="210"/>
                    </a:lnTo>
                    <a:lnTo>
                      <a:pt x="1452" y="208"/>
                    </a:lnTo>
                    <a:lnTo>
                      <a:pt x="1422" y="203"/>
                    </a:lnTo>
                    <a:lnTo>
                      <a:pt x="1394" y="197"/>
                    </a:lnTo>
                    <a:lnTo>
                      <a:pt x="1375" y="193"/>
                    </a:lnTo>
                    <a:lnTo>
                      <a:pt x="1358" y="196"/>
                    </a:lnTo>
                    <a:lnTo>
                      <a:pt x="1342" y="202"/>
                    </a:lnTo>
                    <a:lnTo>
                      <a:pt x="1328" y="211"/>
                    </a:lnTo>
                    <a:lnTo>
                      <a:pt x="1314" y="225"/>
                    </a:lnTo>
                    <a:lnTo>
                      <a:pt x="1301" y="241"/>
                    </a:lnTo>
                    <a:lnTo>
                      <a:pt x="1289" y="260"/>
                    </a:lnTo>
                    <a:lnTo>
                      <a:pt x="1277" y="280"/>
                    </a:lnTo>
                    <a:lnTo>
                      <a:pt x="1266" y="303"/>
                    </a:lnTo>
                    <a:lnTo>
                      <a:pt x="1254" y="328"/>
                    </a:lnTo>
                    <a:lnTo>
                      <a:pt x="1241" y="352"/>
                    </a:lnTo>
                    <a:lnTo>
                      <a:pt x="1226" y="377"/>
                    </a:lnTo>
                    <a:lnTo>
                      <a:pt x="1212" y="401"/>
                    </a:lnTo>
                    <a:lnTo>
                      <a:pt x="1195" y="426"/>
                    </a:lnTo>
                    <a:lnTo>
                      <a:pt x="1177" y="448"/>
                    </a:lnTo>
                    <a:lnTo>
                      <a:pt x="1156" y="470"/>
                    </a:lnTo>
                    <a:lnTo>
                      <a:pt x="1134" y="490"/>
                    </a:lnTo>
                    <a:lnTo>
                      <a:pt x="1109" y="507"/>
                    </a:lnTo>
                    <a:lnTo>
                      <a:pt x="1080" y="520"/>
                    </a:lnTo>
                    <a:lnTo>
                      <a:pt x="1048" y="531"/>
                    </a:lnTo>
                    <a:lnTo>
                      <a:pt x="1013" y="538"/>
                    </a:lnTo>
                    <a:lnTo>
                      <a:pt x="975" y="540"/>
                    </a:lnTo>
                    <a:lnTo>
                      <a:pt x="932" y="538"/>
                    </a:lnTo>
                    <a:lnTo>
                      <a:pt x="908" y="537"/>
                    </a:lnTo>
                    <a:lnTo>
                      <a:pt x="880" y="536"/>
                    </a:lnTo>
                    <a:lnTo>
                      <a:pt x="849" y="536"/>
                    </a:lnTo>
                    <a:lnTo>
                      <a:pt x="816" y="537"/>
                    </a:lnTo>
                    <a:lnTo>
                      <a:pt x="781" y="539"/>
                    </a:lnTo>
                    <a:lnTo>
                      <a:pt x="746" y="543"/>
                    </a:lnTo>
                    <a:lnTo>
                      <a:pt x="711" y="546"/>
                    </a:lnTo>
                    <a:lnTo>
                      <a:pt x="678" y="551"/>
                    </a:lnTo>
                    <a:lnTo>
                      <a:pt x="647" y="559"/>
                    </a:lnTo>
                    <a:lnTo>
                      <a:pt x="620" y="566"/>
                    </a:lnTo>
                    <a:lnTo>
                      <a:pt x="597" y="574"/>
                    </a:lnTo>
                    <a:lnTo>
                      <a:pt x="579" y="584"/>
                    </a:lnTo>
                    <a:lnTo>
                      <a:pt x="567" y="595"/>
                    </a:lnTo>
                    <a:lnTo>
                      <a:pt x="561" y="604"/>
                    </a:lnTo>
                    <a:lnTo>
                      <a:pt x="553" y="620"/>
                    </a:lnTo>
                    <a:lnTo>
                      <a:pt x="542" y="638"/>
                    </a:lnTo>
                    <a:lnTo>
                      <a:pt x="530" y="661"/>
                    </a:lnTo>
                    <a:lnTo>
                      <a:pt x="516" y="687"/>
                    </a:lnTo>
                    <a:lnTo>
                      <a:pt x="503" y="712"/>
                    </a:lnTo>
                    <a:lnTo>
                      <a:pt x="491" y="739"/>
                    </a:lnTo>
                    <a:lnTo>
                      <a:pt x="478" y="763"/>
                    </a:lnTo>
                    <a:lnTo>
                      <a:pt x="467" y="786"/>
                    </a:lnTo>
                    <a:lnTo>
                      <a:pt x="457" y="806"/>
                    </a:lnTo>
                    <a:lnTo>
                      <a:pt x="0" y="532"/>
                    </a:lnTo>
                    <a:lnTo>
                      <a:pt x="28" y="505"/>
                    </a:lnTo>
                    <a:lnTo>
                      <a:pt x="61" y="482"/>
                    </a:lnTo>
                    <a:lnTo>
                      <a:pt x="98" y="463"/>
                    </a:lnTo>
                    <a:lnTo>
                      <a:pt x="139" y="446"/>
                    </a:lnTo>
                    <a:lnTo>
                      <a:pt x="185" y="432"/>
                    </a:lnTo>
                    <a:lnTo>
                      <a:pt x="236" y="421"/>
                    </a:lnTo>
                    <a:lnTo>
                      <a:pt x="290" y="411"/>
                    </a:lnTo>
                    <a:lnTo>
                      <a:pt x="351" y="403"/>
                    </a:lnTo>
                    <a:lnTo>
                      <a:pt x="415" y="395"/>
                    </a:lnTo>
                    <a:lnTo>
                      <a:pt x="484" y="389"/>
                    </a:lnTo>
                    <a:lnTo>
                      <a:pt x="557" y="384"/>
                    </a:lnTo>
                    <a:lnTo>
                      <a:pt x="636" y="378"/>
                    </a:lnTo>
                    <a:lnTo>
                      <a:pt x="678" y="375"/>
                    </a:lnTo>
                    <a:lnTo>
                      <a:pt x="721" y="370"/>
                    </a:lnTo>
                    <a:lnTo>
                      <a:pt x="761" y="363"/>
                    </a:lnTo>
                    <a:lnTo>
                      <a:pt x="801" y="354"/>
                    </a:lnTo>
                    <a:lnTo>
                      <a:pt x="838" y="344"/>
                    </a:lnTo>
                    <a:lnTo>
                      <a:pt x="873" y="331"/>
                    </a:lnTo>
                    <a:lnTo>
                      <a:pt x="906" y="315"/>
                    </a:lnTo>
                    <a:lnTo>
                      <a:pt x="936" y="297"/>
                    </a:lnTo>
                    <a:lnTo>
                      <a:pt x="961" y="276"/>
                    </a:lnTo>
                    <a:lnTo>
                      <a:pt x="984" y="251"/>
                    </a:lnTo>
                    <a:lnTo>
                      <a:pt x="1001" y="224"/>
                    </a:lnTo>
                    <a:lnTo>
                      <a:pt x="1017" y="202"/>
                    </a:lnTo>
                    <a:lnTo>
                      <a:pt x="1039" y="181"/>
                    </a:lnTo>
                    <a:lnTo>
                      <a:pt x="1064" y="162"/>
                    </a:lnTo>
                    <a:lnTo>
                      <a:pt x="1094" y="145"/>
                    </a:lnTo>
                    <a:lnTo>
                      <a:pt x="1128" y="130"/>
                    </a:lnTo>
                    <a:lnTo>
                      <a:pt x="1166" y="116"/>
                    </a:lnTo>
                    <a:lnTo>
                      <a:pt x="1203" y="104"/>
                    </a:lnTo>
                    <a:lnTo>
                      <a:pt x="1243" y="92"/>
                    </a:lnTo>
                    <a:lnTo>
                      <a:pt x="1283" y="82"/>
                    </a:lnTo>
                    <a:lnTo>
                      <a:pt x="1323" y="72"/>
                    </a:lnTo>
                    <a:lnTo>
                      <a:pt x="1362" y="65"/>
                    </a:lnTo>
                    <a:lnTo>
                      <a:pt x="1399" y="57"/>
                    </a:lnTo>
                    <a:lnTo>
                      <a:pt x="1433" y="51"/>
                    </a:lnTo>
                    <a:lnTo>
                      <a:pt x="1464" y="45"/>
                    </a:lnTo>
                    <a:lnTo>
                      <a:pt x="1492" y="37"/>
                    </a:lnTo>
                    <a:lnTo>
                      <a:pt x="1516" y="28"/>
                    </a:lnTo>
                    <a:lnTo>
                      <a:pt x="1537" y="14"/>
                    </a:lnTo>
                    <a:lnTo>
                      <a:pt x="1553" y="0"/>
                    </a:lnTo>
                    <a:close/>
                  </a:path>
                </a:pathLst>
              </a:custGeom>
              <a:solidFill>
                <a:srgbClr val="2271C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94" name="Freeform 137"/>
              <p:cNvSpPr>
                <a:spLocks noEditPoints="1"/>
              </p:cNvSpPr>
              <p:nvPr/>
            </p:nvSpPr>
            <p:spPr bwMode="auto">
              <a:xfrm>
                <a:off x="2212" y="1133"/>
                <a:ext cx="241" cy="177"/>
              </a:xfrm>
              <a:custGeom>
                <a:avLst/>
                <a:gdLst>
                  <a:gd name="T0" fmla="*/ 873 w 1205"/>
                  <a:gd name="T1" fmla="*/ 718 h 886"/>
                  <a:gd name="T2" fmla="*/ 921 w 1205"/>
                  <a:gd name="T3" fmla="*/ 728 h 886"/>
                  <a:gd name="T4" fmla="*/ 964 w 1205"/>
                  <a:gd name="T5" fmla="*/ 751 h 886"/>
                  <a:gd name="T6" fmla="*/ 990 w 1205"/>
                  <a:gd name="T7" fmla="*/ 784 h 886"/>
                  <a:gd name="T8" fmla="*/ 988 w 1205"/>
                  <a:gd name="T9" fmla="*/ 821 h 886"/>
                  <a:gd name="T10" fmla="*/ 962 w 1205"/>
                  <a:gd name="T11" fmla="*/ 855 h 886"/>
                  <a:gd name="T12" fmla="*/ 913 w 1205"/>
                  <a:gd name="T13" fmla="*/ 878 h 886"/>
                  <a:gd name="T14" fmla="*/ 852 w 1205"/>
                  <a:gd name="T15" fmla="*/ 886 h 886"/>
                  <a:gd name="T16" fmla="*/ 803 w 1205"/>
                  <a:gd name="T17" fmla="*/ 882 h 886"/>
                  <a:gd name="T18" fmla="*/ 756 w 1205"/>
                  <a:gd name="T19" fmla="*/ 863 h 886"/>
                  <a:gd name="T20" fmla="*/ 724 w 1205"/>
                  <a:gd name="T21" fmla="*/ 836 h 886"/>
                  <a:gd name="T22" fmla="*/ 711 w 1205"/>
                  <a:gd name="T23" fmla="*/ 802 h 886"/>
                  <a:gd name="T24" fmla="*/ 726 w 1205"/>
                  <a:gd name="T25" fmla="*/ 764 h 886"/>
                  <a:gd name="T26" fmla="*/ 765 w 1205"/>
                  <a:gd name="T27" fmla="*/ 736 h 886"/>
                  <a:gd name="T28" fmla="*/ 820 w 1205"/>
                  <a:gd name="T29" fmla="*/ 720 h 886"/>
                  <a:gd name="T30" fmla="*/ 71 w 1205"/>
                  <a:gd name="T31" fmla="*/ 365 h 886"/>
                  <a:gd name="T32" fmla="*/ 112 w 1205"/>
                  <a:gd name="T33" fmla="*/ 373 h 886"/>
                  <a:gd name="T34" fmla="*/ 137 w 1205"/>
                  <a:gd name="T35" fmla="*/ 394 h 886"/>
                  <a:gd name="T36" fmla="*/ 138 w 1205"/>
                  <a:gd name="T37" fmla="*/ 421 h 886"/>
                  <a:gd name="T38" fmla="*/ 113 w 1205"/>
                  <a:gd name="T39" fmla="*/ 441 h 886"/>
                  <a:gd name="T40" fmla="*/ 71 w 1205"/>
                  <a:gd name="T41" fmla="*/ 450 h 886"/>
                  <a:gd name="T42" fmla="*/ 28 w 1205"/>
                  <a:gd name="T43" fmla="*/ 441 h 886"/>
                  <a:gd name="T44" fmla="*/ 4 w 1205"/>
                  <a:gd name="T45" fmla="*/ 421 h 886"/>
                  <a:gd name="T46" fmla="*/ 4 w 1205"/>
                  <a:gd name="T47" fmla="*/ 394 h 886"/>
                  <a:gd name="T48" fmla="*/ 30 w 1205"/>
                  <a:gd name="T49" fmla="*/ 374 h 886"/>
                  <a:gd name="T50" fmla="*/ 71 w 1205"/>
                  <a:gd name="T51" fmla="*/ 365 h 886"/>
                  <a:gd name="T52" fmla="*/ 300 w 1205"/>
                  <a:gd name="T53" fmla="*/ 235 h 886"/>
                  <a:gd name="T54" fmla="*/ 345 w 1205"/>
                  <a:gd name="T55" fmla="*/ 250 h 886"/>
                  <a:gd name="T56" fmla="*/ 370 w 1205"/>
                  <a:gd name="T57" fmla="*/ 278 h 886"/>
                  <a:gd name="T58" fmla="*/ 370 w 1205"/>
                  <a:gd name="T59" fmla="*/ 311 h 886"/>
                  <a:gd name="T60" fmla="*/ 344 w 1205"/>
                  <a:gd name="T61" fmla="*/ 339 h 886"/>
                  <a:gd name="T62" fmla="*/ 298 w 1205"/>
                  <a:gd name="T63" fmla="*/ 354 h 886"/>
                  <a:gd name="T64" fmla="*/ 252 w 1205"/>
                  <a:gd name="T65" fmla="*/ 356 h 886"/>
                  <a:gd name="T66" fmla="*/ 212 w 1205"/>
                  <a:gd name="T67" fmla="*/ 346 h 886"/>
                  <a:gd name="T68" fmla="*/ 179 w 1205"/>
                  <a:gd name="T69" fmla="*/ 324 h 886"/>
                  <a:gd name="T70" fmla="*/ 166 w 1205"/>
                  <a:gd name="T71" fmla="*/ 294 h 886"/>
                  <a:gd name="T72" fmla="*/ 181 w 1205"/>
                  <a:gd name="T73" fmla="*/ 262 h 886"/>
                  <a:gd name="T74" fmla="*/ 218 w 1205"/>
                  <a:gd name="T75" fmla="*/ 241 h 886"/>
                  <a:gd name="T76" fmla="*/ 270 w 1205"/>
                  <a:gd name="T77" fmla="*/ 232 h 886"/>
                  <a:gd name="T78" fmla="*/ 1154 w 1205"/>
                  <a:gd name="T79" fmla="*/ 1 h 886"/>
                  <a:gd name="T80" fmla="*/ 1179 w 1205"/>
                  <a:gd name="T81" fmla="*/ 7 h 886"/>
                  <a:gd name="T82" fmla="*/ 1202 w 1205"/>
                  <a:gd name="T83" fmla="*/ 25 h 886"/>
                  <a:gd name="T84" fmla="*/ 1202 w 1205"/>
                  <a:gd name="T85" fmla="*/ 48 h 886"/>
                  <a:gd name="T86" fmla="*/ 1181 w 1205"/>
                  <a:gd name="T87" fmla="*/ 67 h 886"/>
                  <a:gd name="T88" fmla="*/ 1144 w 1205"/>
                  <a:gd name="T89" fmla="*/ 74 h 886"/>
                  <a:gd name="T90" fmla="*/ 1108 w 1205"/>
                  <a:gd name="T91" fmla="*/ 67 h 886"/>
                  <a:gd name="T92" fmla="*/ 1087 w 1205"/>
                  <a:gd name="T93" fmla="*/ 48 h 886"/>
                  <a:gd name="T94" fmla="*/ 1087 w 1205"/>
                  <a:gd name="T95" fmla="*/ 25 h 886"/>
                  <a:gd name="T96" fmla="*/ 1109 w 1205"/>
                  <a:gd name="T97" fmla="*/ 7 h 886"/>
                  <a:gd name="T98" fmla="*/ 1144 w 1205"/>
                  <a:gd name="T99" fmla="*/ 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05" h="886">
                    <a:moveTo>
                      <a:pt x="852" y="717"/>
                    </a:moveTo>
                    <a:lnTo>
                      <a:pt x="873" y="718"/>
                    </a:lnTo>
                    <a:lnTo>
                      <a:pt x="893" y="721"/>
                    </a:lnTo>
                    <a:lnTo>
                      <a:pt x="921" y="728"/>
                    </a:lnTo>
                    <a:lnTo>
                      <a:pt x="945" y="738"/>
                    </a:lnTo>
                    <a:lnTo>
                      <a:pt x="964" y="751"/>
                    </a:lnTo>
                    <a:lnTo>
                      <a:pt x="980" y="767"/>
                    </a:lnTo>
                    <a:lnTo>
                      <a:pt x="990" y="784"/>
                    </a:lnTo>
                    <a:lnTo>
                      <a:pt x="992" y="802"/>
                    </a:lnTo>
                    <a:lnTo>
                      <a:pt x="988" y="821"/>
                    </a:lnTo>
                    <a:lnTo>
                      <a:pt x="979" y="839"/>
                    </a:lnTo>
                    <a:lnTo>
                      <a:pt x="962" y="855"/>
                    </a:lnTo>
                    <a:lnTo>
                      <a:pt x="940" y="868"/>
                    </a:lnTo>
                    <a:lnTo>
                      <a:pt x="913" y="878"/>
                    </a:lnTo>
                    <a:lnTo>
                      <a:pt x="884" y="884"/>
                    </a:lnTo>
                    <a:lnTo>
                      <a:pt x="852" y="886"/>
                    </a:lnTo>
                    <a:lnTo>
                      <a:pt x="828" y="885"/>
                    </a:lnTo>
                    <a:lnTo>
                      <a:pt x="803" y="882"/>
                    </a:lnTo>
                    <a:lnTo>
                      <a:pt x="778" y="874"/>
                    </a:lnTo>
                    <a:lnTo>
                      <a:pt x="756" y="863"/>
                    </a:lnTo>
                    <a:lnTo>
                      <a:pt x="738" y="851"/>
                    </a:lnTo>
                    <a:lnTo>
                      <a:pt x="724" y="836"/>
                    </a:lnTo>
                    <a:lnTo>
                      <a:pt x="715" y="820"/>
                    </a:lnTo>
                    <a:lnTo>
                      <a:pt x="711" y="802"/>
                    </a:lnTo>
                    <a:lnTo>
                      <a:pt x="715" y="782"/>
                    </a:lnTo>
                    <a:lnTo>
                      <a:pt x="726" y="764"/>
                    </a:lnTo>
                    <a:lnTo>
                      <a:pt x="743" y="749"/>
                    </a:lnTo>
                    <a:lnTo>
                      <a:pt x="765" y="736"/>
                    </a:lnTo>
                    <a:lnTo>
                      <a:pt x="790" y="726"/>
                    </a:lnTo>
                    <a:lnTo>
                      <a:pt x="820" y="720"/>
                    </a:lnTo>
                    <a:lnTo>
                      <a:pt x="852" y="717"/>
                    </a:lnTo>
                    <a:close/>
                    <a:moveTo>
                      <a:pt x="71" y="365"/>
                    </a:moveTo>
                    <a:lnTo>
                      <a:pt x="91" y="366"/>
                    </a:lnTo>
                    <a:lnTo>
                      <a:pt x="112" y="373"/>
                    </a:lnTo>
                    <a:lnTo>
                      <a:pt x="127" y="382"/>
                    </a:lnTo>
                    <a:lnTo>
                      <a:pt x="137" y="394"/>
                    </a:lnTo>
                    <a:lnTo>
                      <a:pt x="142" y="408"/>
                    </a:lnTo>
                    <a:lnTo>
                      <a:pt x="138" y="421"/>
                    </a:lnTo>
                    <a:lnTo>
                      <a:pt x="127" y="433"/>
                    </a:lnTo>
                    <a:lnTo>
                      <a:pt x="113" y="441"/>
                    </a:lnTo>
                    <a:lnTo>
                      <a:pt x="94" y="447"/>
                    </a:lnTo>
                    <a:lnTo>
                      <a:pt x="71" y="450"/>
                    </a:lnTo>
                    <a:lnTo>
                      <a:pt x="46" y="447"/>
                    </a:lnTo>
                    <a:lnTo>
                      <a:pt x="28" y="441"/>
                    </a:lnTo>
                    <a:lnTo>
                      <a:pt x="13" y="432"/>
                    </a:lnTo>
                    <a:lnTo>
                      <a:pt x="4" y="421"/>
                    </a:lnTo>
                    <a:lnTo>
                      <a:pt x="0" y="408"/>
                    </a:lnTo>
                    <a:lnTo>
                      <a:pt x="4" y="394"/>
                    </a:lnTo>
                    <a:lnTo>
                      <a:pt x="14" y="382"/>
                    </a:lnTo>
                    <a:lnTo>
                      <a:pt x="30" y="374"/>
                    </a:lnTo>
                    <a:lnTo>
                      <a:pt x="49" y="368"/>
                    </a:lnTo>
                    <a:lnTo>
                      <a:pt x="71" y="365"/>
                    </a:lnTo>
                    <a:close/>
                    <a:moveTo>
                      <a:pt x="270" y="232"/>
                    </a:moveTo>
                    <a:lnTo>
                      <a:pt x="300" y="235"/>
                    </a:lnTo>
                    <a:lnTo>
                      <a:pt x="325" y="241"/>
                    </a:lnTo>
                    <a:lnTo>
                      <a:pt x="345" y="250"/>
                    </a:lnTo>
                    <a:lnTo>
                      <a:pt x="361" y="264"/>
                    </a:lnTo>
                    <a:lnTo>
                      <a:pt x="370" y="278"/>
                    </a:lnTo>
                    <a:lnTo>
                      <a:pt x="374" y="294"/>
                    </a:lnTo>
                    <a:lnTo>
                      <a:pt x="370" y="311"/>
                    </a:lnTo>
                    <a:lnTo>
                      <a:pt x="360" y="325"/>
                    </a:lnTo>
                    <a:lnTo>
                      <a:pt x="344" y="339"/>
                    </a:lnTo>
                    <a:lnTo>
                      <a:pt x="322" y="348"/>
                    </a:lnTo>
                    <a:lnTo>
                      <a:pt x="298" y="354"/>
                    </a:lnTo>
                    <a:lnTo>
                      <a:pt x="270" y="357"/>
                    </a:lnTo>
                    <a:lnTo>
                      <a:pt x="252" y="356"/>
                    </a:lnTo>
                    <a:lnTo>
                      <a:pt x="235" y="353"/>
                    </a:lnTo>
                    <a:lnTo>
                      <a:pt x="212" y="346"/>
                    </a:lnTo>
                    <a:lnTo>
                      <a:pt x="194" y="336"/>
                    </a:lnTo>
                    <a:lnTo>
                      <a:pt x="179" y="324"/>
                    </a:lnTo>
                    <a:lnTo>
                      <a:pt x="170" y="310"/>
                    </a:lnTo>
                    <a:lnTo>
                      <a:pt x="166" y="294"/>
                    </a:lnTo>
                    <a:lnTo>
                      <a:pt x="170" y="278"/>
                    </a:lnTo>
                    <a:lnTo>
                      <a:pt x="181" y="262"/>
                    </a:lnTo>
                    <a:lnTo>
                      <a:pt x="196" y="250"/>
                    </a:lnTo>
                    <a:lnTo>
                      <a:pt x="218" y="241"/>
                    </a:lnTo>
                    <a:lnTo>
                      <a:pt x="242" y="235"/>
                    </a:lnTo>
                    <a:lnTo>
                      <a:pt x="270" y="232"/>
                    </a:lnTo>
                    <a:close/>
                    <a:moveTo>
                      <a:pt x="1144" y="0"/>
                    </a:moveTo>
                    <a:lnTo>
                      <a:pt x="1154" y="1"/>
                    </a:lnTo>
                    <a:lnTo>
                      <a:pt x="1162" y="3"/>
                    </a:lnTo>
                    <a:lnTo>
                      <a:pt x="1179" y="7"/>
                    </a:lnTo>
                    <a:lnTo>
                      <a:pt x="1193" y="15"/>
                    </a:lnTo>
                    <a:lnTo>
                      <a:pt x="1202" y="25"/>
                    </a:lnTo>
                    <a:lnTo>
                      <a:pt x="1205" y="38"/>
                    </a:lnTo>
                    <a:lnTo>
                      <a:pt x="1202" y="48"/>
                    </a:lnTo>
                    <a:lnTo>
                      <a:pt x="1194" y="58"/>
                    </a:lnTo>
                    <a:lnTo>
                      <a:pt x="1181" y="67"/>
                    </a:lnTo>
                    <a:lnTo>
                      <a:pt x="1164" y="71"/>
                    </a:lnTo>
                    <a:lnTo>
                      <a:pt x="1144" y="74"/>
                    </a:lnTo>
                    <a:lnTo>
                      <a:pt x="1124" y="71"/>
                    </a:lnTo>
                    <a:lnTo>
                      <a:pt x="1108" y="67"/>
                    </a:lnTo>
                    <a:lnTo>
                      <a:pt x="1096" y="58"/>
                    </a:lnTo>
                    <a:lnTo>
                      <a:pt x="1087" y="48"/>
                    </a:lnTo>
                    <a:lnTo>
                      <a:pt x="1084" y="38"/>
                    </a:lnTo>
                    <a:lnTo>
                      <a:pt x="1087" y="25"/>
                    </a:lnTo>
                    <a:lnTo>
                      <a:pt x="1096" y="16"/>
                    </a:lnTo>
                    <a:lnTo>
                      <a:pt x="1109" y="7"/>
                    </a:lnTo>
                    <a:lnTo>
                      <a:pt x="1126" y="3"/>
                    </a:lnTo>
                    <a:lnTo>
                      <a:pt x="1144"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95" name="Freeform 138"/>
              <p:cNvSpPr>
                <a:spLocks noEditPoints="1"/>
              </p:cNvSpPr>
              <p:nvPr/>
            </p:nvSpPr>
            <p:spPr bwMode="auto">
              <a:xfrm>
                <a:off x="2339" y="1128"/>
                <a:ext cx="225" cy="129"/>
              </a:xfrm>
              <a:custGeom>
                <a:avLst/>
                <a:gdLst>
                  <a:gd name="T0" fmla="*/ 956 w 1128"/>
                  <a:gd name="T1" fmla="*/ 559 h 645"/>
                  <a:gd name="T2" fmla="*/ 978 w 1128"/>
                  <a:gd name="T3" fmla="*/ 560 h 645"/>
                  <a:gd name="T4" fmla="*/ 997 w 1128"/>
                  <a:gd name="T5" fmla="*/ 566 h 645"/>
                  <a:gd name="T6" fmla="*/ 1014 w 1128"/>
                  <a:gd name="T7" fmla="*/ 576 h 645"/>
                  <a:gd name="T8" fmla="*/ 1025 w 1128"/>
                  <a:gd name="T9" fmla="*/ 588 h 645"/>
                  <a:gd name="T10" fmla="*/ 1029 w 1128"/>
                  <a:gd name="T11" fmla="*/ 601 h 645"/>
                  <a:gd name="T12" fmla="*/ 1025 w 1128"/>
                  <a:gd name="T13" fmla="*/ 616 h 645"/>
                  <a:gd name="T14" fmla="*/ 1014 w 1128"/>
                  <a:gd name="T15" fmla="*/ 628 h 645"/>
                  <a:gd name="T16" fmla="*/ 998 w 1128"/>
                  <a:gd name="T17" fmla="*/ 636 h 645"/>
                  <a:gd name="T18" fmla="*/ 979 w 1128"/>
                  <a:gd name="T19" fmla="*/ 642 h 645"/>
                  <a:gd name="T20" fmla="*/ 956 w 1128"/>
                  <a:gd name="T21" fmla="*/ 645 h 645"/>
                  <a:gd name="T22" fmla="*/ 932 w 1128"/>
                  <a:gd name="T23" fmla="*/ 642 h 645"/>
                  <a:gd name="T24" fmla="*/ 912 w 1128"/>
                  <a:gd name="T25" fmla="*/ 636 h 645"/>
                  <a:gd name="T26" fmla="*/ 898 w 1128"/>
                  <a:gd name="T27" fmla="*/ 627 h 645"/>
                  <a:gd name="T28" fmla="*/ 888 w 1128"/>
                  <a:gd name="T29" fmla="*/ 616 h 645"/>
                  <a:gd name="T30" fmla="*/ 885 w 1128"/>
                  <a:gd name="T31" fmla="*/ 601 h 645"/>
                  <a:gd name="T32" fmla="*/ 888 w 1128"/>
                  <a:gd name="T33" fmla="*/ 588 h 645"/>
                  <a:gd name="T34" fmla="*/ 898 w 1128"/>
                  <a:gd name="T35" fmla="*/ 576 h 645"/>
                  <a:gd name="T36" fmla="*/ 914 w 1128"/>
                  <a:gd name="T37" fmla="*/ 567 h 645"/>
                  <a:gd name="T38" fmla="*/ 933 w 1128"/>
                  <a:gd name="T39" fmla="*/ 561 h 645"/>
                  <a:gd name="T40" fmla="*/ 956 w 1128"/>
                  <a:gd name="T41" fmla="*/ 559 h 645"/>
                  <a:gd name="T42" fmla="*/ 1056 w 1128"/>
                  <a:gd name="T43" fmla="*/ 386 h 645"/>
                  <a:gd name="T44" fmla="*/ 1077 w 1128"/>
                  <a:gd name="T45" fmla="*/ 387 h 645"/>
                  <a:gd name="T46" fmla="*/ 1097 w 1128"/>
                  <a:gd name="T47" fmla="*/ 393 h 645"/>
                  <a:gd name="T48" fmla="*/ 1113 w 1128"/>
                  <a:gd name="T49" fmla="*/ 403 h 645"/>
                  <a:gd name="T50" fmla="*/ 1124 w 1128"/>
                  <a:gd name="T51" fmla="*/ 415 h 645"/>
                  <a:gd name="T52" fmla="*/ 1128 w 1128"/>
                  <a:gd name="T53" fmla="*/ 428 h 645"/>
                  <a:gd name="T54" fmla="*/ 1124 w 1128"/>
                  <a:gd name="T55" fmla="*/ 443 h 645"/>
                  <a:gd name="T56" fmla="*/ 1114 w 1128"/>
                  <a:gd name="T57" fmla="*/ 455 h 645"/>
                  <a:gd name="T58" fmla="*/ 1099 w 1128"/>
                  <a:gd name="T59" fmla="*/ 463 h 645"/>
                  <a:gd name="T60" fmla="*/ 1079 w 1128"/>
                  <a:gd name="T61" fmla="*/ 469 h 645"/>
                  <a:gd name="T62" fmla="*/ 1056 w 1128"/>
                  <a:gd name="T63" fmla="*/ 472 h 645"/>
                  <a:gd name="T64" fmla="*/ 1031 w 1128"/>
                  <a:gd name="T65" fmla="*/ 469 h 645"/>
                  <a:gd name="T66" fmla="*/ 1013 w 1128"/>
                  <a:gd name="T67" fmla="*/ 463 h 645"/>
                  <a:gd name="T68" fmla="*/ 997 w 1128"/>
                  <a:gd name="T69" fmla="*/ 454 h 645"/>
                  <a:gd name="T70" fmla="*/ 987 w 1128"/>
                  <a:gd name="T71" fmla="*/ 442 h 645"/>
                  <a:gd name="T72" fmla="*/ 984 w 1128"/>
                  <a:gd name="T73" fmla="*/ 428 h 645"/>
                  <a:gd name="T74" fmla="*/ 987 w 1128"/>
                  <a:gd name="T75" fmla="*/ 415 h 645"/>
                  <a:gd name="T76" fmla="*/ 998 w 1128"/>
                  <a:gd name="T77" fmla="*/ 403 h 645"/>
                  <a:gd name="T78" fmla="*/ 1014 w 1128"/>
                  <a:gd name="T79" fmla="*/ 394 h 645"/>
                  <a:gd name="T80" fmla="*/ 1033 w 1128"/>
                  <a:gd name="T81" fmla="*/ 388 h 645"/>
                  <a:gd name="T82" fmla="*/ 1056 w 1128"/>
                  <a:gd name="T83" fmla="*/ 386 h 645"/>
                  <a:gd name="T84" fmla="*/ 72 w 1128"/>
                  <a:gd name="T85" fmla="*/ 0 h 645"/>
                  <a:gd name="T86" fmla="*/ 93 w 1128"/>
                  <a:gd name="T87" fmla="*/ 2 h 645"/>
                  <a:gd name="T88" fmla="*/ 113 w 1128"/>
                  <a:gd name="T89" fmla="*/ 8 h 645"/>
                  <a:gd name="T90" fmla="*/ 129 w 1128"/>
                  <a:gd name="T91" fmla="*/ 17 h 645"/>
                  <a:gd name="T92" fmla="*/ 140 w 1128"/>
                  <a:gd name="T93" fmla="*/ 29 h 645"/>
                  <a:gd name="T94" fmla="*/ 144 w 1128"/>
                  <a:gd name="T95" fmla="*/ 43 h 645"/>
                  <a:gd name="T96" fmla="*/ 140 w 1128"/>
                  <a:gd name="T97" fmla="*/ 57 h 645"/>
                  <a:gd name="T98" fmla="*/ 130 w 1128"/>
                  <a:gd name="T99" fmla="*/ 69 h 645"/>
                  <a:gd name="T100" fmla="*/ 114 w 1128"/>
                  <a:gd name="T101" fmla="*/ 78 h 645"/>
                  <a:gd name="T102" fmla="*/ 95 w 1128"/>
                  <a:gd name="T103" fmla="*/ 84 h 645"/>
                  <a:gd name="T104" fmla="*/ 72 w 1128"/>
                  <a:gd name="T105" fmla="*/ 86 h 645"/>
                  <a:gd name="T106" fmla="*/ 47 w 1128"/>
                  <a:gd name="T107" fmla="*/ 84 h 645"/>
                  <a:gd name="T108" fmla="*/ 29 w 1128"/>
                  <a:gd name="T109" fmla="*/ 78 h 645"/>
                  <a:gd name="T110" fmla="*/ 13 w 1128"/>
                  <a:gd name="T111" fmla="*/ 68 h 645"/>
                  <a:gd name="T112" fmla="*/ 3 w 1128"/>
                  <a:gd name="T113" fmla="*/ 56 h 645"/>
                  <a:gd name="T114" fmla="*/ 0 w 1128"/>
                  <a:gd name="T115" fmla="*/ 43 h 645"/>
                  <a:gd name="T116" fmla="*/ 3 w 1128"/>
                  <a:gd name="T117" fmla="*/ 29 h 645"/>
                  <a:gd name="T118" fmla="*/ 14 w 1128"/>
                  <a:gd name="T119" fmla="*/ 17 h 645"/>
                  <a:gd name="T120" fmla="*/ 30 w 1128"/>
                  <a:gd name="T121" fmla="*/ 9 h 645"/>
                  <a:gd name="T122" fmla="*/ 49 w 1128"/>
                  <a:gd name="T123" fmla="*/ 2 h 645"/>
                  <a:gd name="T124" fmla="*/ 72 w 1128"/>
                  <a:gd name="T125"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8" h="645">
                    <a:moveTo>
                      <a:pt x="956" y="559"/>
                    </a:moveTo>
                    <a:lnTo>
                      <a:pt x="978" y="560"/>
                    </a:lnTo>
                    <a:lnTo>
                      <a:pt x="997" y="566"/>
                    </a:lnTo>
                    <a:lnTo>
                      <a:pt x="1014" y="576"/>
                    </a:lnTo>
                    <a:lnTo>
                      <a:pt x="1025" y="588"/>
                    </a:lnTo>
                    <a:lnTo>
                      <a:pt x="1029" y="601"/>
                    </a:lnTo>
                    <a:lnTo>
                      <a:pt x="1025" y="616"/>
                    </a:lnTo>
                    <a:lnTo>
                      <a:pt x="1014" y="628"/>
                    </a:lnTo>
                    <a:lnTo>
                      <a:pt x="998" y="636"/>
                    </a:lnTo>
                    <a:lnTo>
                      <a:pt x="979" y="642"/>
                    </a:lnTo>
                    <a:lnTo>
                      <a:pt x="956" y="645"/>
                    </a:lnTo>
                    <a:lnTo>
                      <a:pt x="932" y="642"/>
                    </a:lnTo>
                    <a:lnTo>
                      <a:pt x="912" y="636"/>
                    </a:lnTo>
                    <a:lnTo>
                      <a:pt x="898" y="627"/>
                    </a:lnTo>
                    <a:lnTo>
                      <a:pt x="888" y="616"/>
                    </a:lnTo>
                    <a:lnTo>
                      <a:pt x="885" y="601"/>
                    </a:lnTo>
                    <a:lnTo>
                      <a:pt x="888" y="588"/>
                    </a:lnTo>
                    <a:lnTo>
                      <a:pt x="898" y="576"/>
                    </a:lnTo>
                    <a:lnTo>
                      <a:pt x="914" y="567"/>
                    </a:lnTo>
                    <a:lnTo>
                      <a:pt x="933" y="561"/>
                    </a:lnTo>
                    <a:lnTo>
                      <a:pt x="956" y="559"/>
                    </a:lnTo>
                    <a:close/>
                    <a:moveTo>
                      <a:pt x="1056" y="386"/>
                    </a:moveTo>
                    <a:lnTo>
                      <a:pt x="1077" y="387"/>
                    </a:lnTo>
                    <a:lnTo>
                      <a:pt x="1097" y="393"/>
                    </a:lnTo>
                    <a:lnTo>
                      <a:pt x="1113" y="403"/>
                    </a:lnTo>
                    <a:lnTo>
                      <a:pt x="1124" y="415"/>
                    </a:lnTo>
                    <a:lnTo>
                      <a:pt x="1128" y="428"/>
                    </a:lnTo>
                    <a:lnTo>
                      <a:pt x="1124" y="443"/>
                    </a:lnTo>
                    <a:lnTo>
                      <a:pt x="1114" y="455"/>
                    </a:lnTo>
                    <a:lnTo>
                      <a:pt x="1099" y="463"/>
                    </a:lnTo>
                    <a:lnTo>
                      <a:pt x="1079" y="469"/>
                    </a:lnTo>
                    <a:lnTo>
                      <a:pt x="1056" y="472"/>
                    </a:lnTo>
                    <a:lnTo>
                      <a:pt x="1031" y="469"/>
                    </a:lnTo>
                    <a:lnTo>
                      <a:pt x="1013" y="463"/>
                    </a:lnTo>
                    <a:lnTo>
                      <a:pt x="997" y="454"/>
                    </a:lnTo>
                    <a:lnTo>
                      <a:pt x="987" y="442"/>
                    </a:lnTo>
                    <a:lnTo>
                      <a:pt x="984" y="428"/>
                    </a:lnTo>
                    <a:lnTo>
                      <a:pt x="987" y="415"/>
                    </a:lnTo>
                    <a:lnTo>
                      <a:pt x="998" y="403"/>
                    </a:lnTo>
                    <a:lnTo>
                      <a:pt x="1014" y="394"/>
                    </a:lnTo>
                    <a:lnTo>
                      <a:pt x="1033" y="388"/>
                    </a:lnTo>
                    <a:lnTo>
                      <a:pt x="1056" y="386"/>
                    </a:lnTo>
                    <a:close/>
                    <a:moveTo>
                      <a:pt x="72" y="0"/>
                    </a:moveTo>
                    <a:lnTo>
                      <a:pt x="93" y="2"/>
                    </a:lnTo>
                    <a:lnTo>
                      <a:pt x="113" y="8"/>
                    </a:lnTo>
                    <a:lnTo>
                      <a:pt x="129" y="17"/>
                    </a:lnTo>
                    <a:lnTo>
                      <a:pt x="140" y="29"/>
                    </a:lnTo>
                    <a:lnTo>
                      <a:pt x="144" y="43"/>
                    </a:lnTo>
                    <a:lnTo>
                      <a:pt x="140" y="57"/>
                    </a:lnTo>
                    <a:lnTo>
                      <a:pt x="130" y="69"/>
                    </a:lnTo>
                    <a:lnTo>
                      <a:pt x="114" y="78"/>
                    </a:lnTo>
                    <a:lnTo>
                      <a:pt x="95" y="84"/>
                    </a:lnTo>
                    <a:lnTo>
                      <a:pt x="72" y="86"/>
                    </a:lnTo>
                    <a:lnTo>
                      <a:pt x="47" y="84"/>
                    </a:lnTo>
                    <a:lnTo>
                      <a:pt x="29" y="78"/>
                    </a:lnTo>
                    <a:lnTo>
                      <a:pt x="13" y="68"/>
                    </a:lnTo>
                    <a:lnTo>
                      <a:pt x="3" y="56"/>
                    </a:lnTo>
                    <a:lnTo>
                      <a:pt x="0" y="43"/>
                    </a:lnTo>
                    <a:lnTo>
                      <a:pt x="3" y="29"/>
                    </a:lnTo>
                    <a:lnTo>
                      <a:pt x="14" y="17"/>
                    </a:lnTo>
                    <a:lnTo>
                      <a:pt x="30" y="9"/>
                    </a:lnTo>
                    <a:lnTo>
                      <a:pt x="49" y="2"/>
                    </a:lnTo>
                    <a:lnTo>
                      <a:pt x="72" y="0"/>
                    </a:lnTo>
                    <a:close/>
                  </a:path>
                </a:pathLst>
              </a:custGeom>
              <a:solidFill>
                <a:srgbClr val="F7C2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sp>
            <p:nvSpPr>
              <p:cNvPr id="96" name="Freeform 139"/>
              <p:cNvSpPr>
                <a:spLocks/>
              </p:cNvSpPr>
              <p:nvPr/>
            </p:nvSpPr>
            <p:spPr bwMode="auto">
              <a:xfrm>
                <a:off x="2436" y="1276"/>
                <a:ext cx="34" cy="21"/>
              </a:xfrm>
              <a:custGeom>
                <a:avLst/>
                <a:gdLst>
                  <a:gd name="T0" fmla="*/ 85 w 170"/>
                  <a:gd name="T1" fmla="*/ 0 h 103"/>
                  <a:gd name="T2" fmla="*/ 108 w 170"/>
                  <a:gd name="T3" fmla="*/ 2 h 103"/>
                  <a:gd name="T4" fmla="*/ 127 w 170"/>
                  <a:gd name="T5" fmla="*/ 7 h 103"/>
                  <a:gd name="T6" fmla="*/ 145 w 170"/>
                  <a:gd name="T7" fmla="*/ 16 h 103"/>
                  <a:gd name="T8" fmla="*/ 159 w 170"/>
                  <a:gd name="T9" fmla="*/ 25 h 103"/>
                  <a:gd name="T10" fmla="*/ 167 w 170"/>
                  <a:gd name="T11" fmla="*/ 37 h 103"/>
                  <a:gd name="T12" fmla="*/ 170 w 170"/>
                  <a:gd name="T13" fmla="*/ 52 h 103"/>
                  <a:gd name="T14" fmla="*/ 167 w 170"/>
                  <a:gd name="T15" fmla="*/ 65 h 103"/>
                  <a:gd name="T16" fmla="*/ 159 w 170"/>
                  <a:gd name="T17" fmla="*/ 77 h 103"/>
                  <a:gd name="T18" fmla="*/ 145 w 170"/>
                  <a:gd name="T19" fmla="*/ 88 h 103"/>
                  <a:gd name="T20" fmla="*/ 127 w 170"/>
                  <a:gd name="T21" fmla="*/ 95 h 103"/>
                  <a:gd name="T22" fmla="*/ 108 w 170"/>
                  <a:gd name="T23" fmla="*/ 100 h 103"/>
                  <a:gd name="T24" fmla="*/ 85 w 170"/>
                  <a:gd name="T25" fmla="*/ 103 h 103"/>
                  <a:gd name="T26" fmla="*/ 62 w 170"/>
                  <a:gd name="T27" fmla="*/ 100 h 103"/>
                  <a:gd name="T28" fmla="*/ 41 w 170"/>
                  <a:gd name="T29" fmla="*/ 95 h 103"/>
                  <a:gd name="T30" fmla="*/ 24 w 170"/>
                  <a:gd name="T31" fmla="*/ 88 h 103"/>
                  <a:gd name="T32" fmla="*/ 11 w 170"/>
                  <a:gd name="T33" fmla="*/ 77 h 103"/>
                  <a:gd name="T34" fmla="*/ 3 w 170"/>
                  <a:gd name="T35" fmla="*/ 65 h 103"/>
                  <a:gd name="T36" fmla="*/ 0 w 170"/>
                  <a:gd name="T37" fmla="*/ 52 h 103"/>
                  <a:gd name="T38" fmla="*/ 3 w 170"/>
                  <a:gd name="T39" fmla="*/ 37 h 103"/>
                  <a:gd name="T40" fmla="*/ 11 w 170"/>
                  <a:gd name="T41" fmla="*/ 25 h 103"/>
                  <a:gd name="T42" fmla="*/ 24 w 170"/>
                  <a:gd name="T43" fmla="*/ 16 h 103"/>
                  <a:gd name="T44" fmla="*/ 41 w 170"/>
                  <a:gd name="T45" fmla="*/ 7 h 103"/>
                  <a:gd name="T46" fmla="*/ 62 w 170"/>
                  <a:gd name="T47" fmla="*/ 2 h 103"/>
                  <a:gd name="T48" fmla="*/ 85 w 170"/>
                  <a:gd name="T4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103">
                    <a:moveTo>
                      <a:pt x="85" y="0"/>
                    </a:moveTo>
                    <a:lnTo>
                      <a:pt x="108" y="2"/>
                    </a:lnTo>
                    <a:lnTo>
                      <a:pt x="127" y="7"/>
                    </a:lnTo>
                    <a:lnTo>
                      <a:pt x="145" y="16"/>
                    </a:lnTo>
                    <a:lnTo>
                      <a:pt x="159" y="25"/>
                    </a:lnTo>
                    <a:lnTo>
                      <a:pt x="167" y="37"/>
                    </a:lnTo>
                    <a:lnTo>
                      <a:pt x="170" y="52"/>
                    </a:lnTo>
                    <a:lnTo>
                      <a:pt x="167" y="65"/>
                    </a:lnTo>
                    <a:lnTo>
                      <a:pt x="159" y="77"/>
                    </a:lnTo>
                    <a:lnTo>
                      <a:pt x="145" y="88"/>
                    </a:lnTo>
                    <a:lnTo>
                      <a:pt x="127" y="95"/>
                    </a:lnTo>
                    <a:lnTo>
                      <a:pt x="108" y="100"/>
                    </a:lnTo>
                    <a:lnTo>
                      <a:pt x="85" y="103"/>
                    </a:lnTo>
                    <a:lnTo>
                      <a:pt x="62" y="100"/>
                    </a:lnTo>
                    <a:lnTo>
                      <a:pt x="41" y="95"/>
                    </a:lnTo>
                    <a:lnTo>
                      <a:pt x="24" y="88"/>
                    </a:lnTo>
                    <a:lnTo>
                      <a:pt x="11" y="77"/>
                    </a:lnTo>
                    <a:lnTo>
                      <a:pt x="3" y="65"/>
                    </a:lnTo>
                    <a:lnTo>
                      <a:pt x="0" y="52"/>
                    </a:lnTo>
                    <a:lnTo>
                      <a:pt x="3" y="37"/>
                    </a:lnTo>
                    <a:lnTo>
                      <a:pt x="11" y="25"/>
                    </a:lnTo>
                    <a:lnTo>
                      <a:pt x="24" y="16"/>
                    </a:lnTo>
                    <a:lnTo>
                      <a:pt x="41" y="7"/>
                    </a:lnTo>
                    <a:lnTo>
                      <a:pt x="62" y="2"/>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a:cs typeface="ＭＳ Ｐゴシック"/>
                </a:endParaRPr>
              </a:p>
            </p:txBody>
          </p:sp>
        </p:grpSp>
        <p:grpSp>
          <p:nvGrpSpPr>
            <p:cNvPr id="320" name="Group 12"/>
            <p:cNvGrpSpPr>
              <a:grpSpLocks noChangeAspect="1"/>
            </p:cNvGrpSpPr>
            <p:nvPr/>
          </p:nvGrpSpPr>
          <p:grpSpPr bwMode="auto">
            <a:xfrm>
              <a:off x="4950452" y="4277529"/>
              <a:ext cx="1060704" cy="683080"/>
              <a:chOff x="1350" y="2326"/>
              <a:chExt cx="632" cy="407"/>
            </a:xfrm>
          </p:grpSpPr>
          <p:sp useBgFill="1">
            <p:nvSpPr>
              <p:cNvPr id="321" name="Freeform 14"/>
              <p:cNvSpPr>
                <a:spLocks/>
              </p:cNvSpPr>
              <p:nvPr/>
            </p:nvSpPr>
            <p:spPr bwMode="auto">
              <a:xfrm>
                <a:off x="1350" y="2326"/>
                <a:ext cx="632" cy="407"/>
              </a:xfrm>
              <a:custGeom>
                <a:avLst/>
                <a:gdLst>
                  <a:gd name="T0" fmla="*/ 1578 w 3158"/>
                  <a:gd name="T1" fmla="*/ 0 h 2034"/>
                  <a:gd name="T2" fmla="*/ 1603 w 3158"/>
                  <a:gd name="T3" fmla="*/ 1 h 2034"/>
                  <a:gd name="T4" fmla="*/ 1630 w 3158"/>
                  <a:gd name="T5" fmla="*/ 4 h 2034"/>
                  <a:gd name="T6" fmla="*/ 1659 w 3158"/>
                  <a:gd name="T7" fmla="*/ 11 h 2034"/>
                  <a:gd name="T8" fmla="*/ 1688 w 3158"/>
                  <a:gd name="T9" fmla="*/ 21 h 2034"/>
                  <a:gd name="T10" fmla="*/ 1718 w 3158"/>
                  <a:gd name="T11" fmla="*/ 35 h 2034"/>
                  <a:gd name="T12" fmla="*/ 3049 w 3158"/>
                  <a:gd name="T13" fmla="*/ 834 h 2034"/>
                  <a:gd name="T14" fmla="*/ 3081 w 3158"/>
                  <a:gd name="T15" fmla="*/ 857 h 2034"/>
                  <a:gd name="T16" fmla="*/ 3107 w 3158"/>
                  <a:gd name="T17" fmla="*/ 884 h 2034"/>
                  <a:gd name="T18" fmla="*/ 3129 w 3158"/>
                  <a:gd name="T19" fmla="*/ 914 h 2034"/>
                  <a:gd name="T20" fmla="*/ 3145 w 3158"/>
                  <a:gd name="T21" fmla="*/ 947 h 2034"/>
                  <a:gd name="T22" fmla="*/ 3154 w 3158"/>
                  <a:gd name="T23" fmla="*/ 982 h 2034"/>
                  <a:gd name="T24" fmla="*/ 3158 w 3158"/>
                  <a:gd name="T25" fmla="*/ 1017 h 2034"/>
                  <a:gd name="T26" fmla="*/ 3154 w 3158"/>
                  <a:gd name="T27" fmla="*/ 1053 h 2034"/>
                  <a:gd name="T28" fmla="*/ 3145 w 3158"/>
                  <a:gd name="T29" fmla="*/ 1088 h 2034"/>
                  <a:gd name="T30" fmla="*/ 3129 w 3158"/>
                  <a:gd name="T31" fmla="*/ 1121 h 2034"/>
                  <a:gd name="T32" fmla="*/ 3107 w 3158"/>
                  <a:gd name="T33" fmla="*/ 1150 h 2034"/>
                  <a:gd name="T34" fmla="*/ 3081 w 3158"/>
                  <a:gd name="T35" fmla="*/ 1176 h 2034"/>
                  <a:gd name="T36" fmla="*/ 3049 w 3158"/>
                  <a:gd name="T37" fmla="*/ 1199 h 2034"/>
                  <a:gd name="T38" fmla="*/ 1718 w 3158"/>
                  <a:gd name="T39" fmla="*/ 1999 h 2034"/>
                  <a:gd name="T40" fmla="*/ 1689 w 3158"/>
                  <a:gd name="T41" fmla="*/ 2013 h 2034"/>
                  <a:gd name="T42" fmla="*/ 1659 w 3158"/>
                  <a:gd name="T43" fmla="*/ 2024 h 2034"/>
                  <a:gd name="T44" fmla="*/ 1630 w 3158"/>
                  <a:gd name="T45" fmla="*/ 2030 h 2034"/>
                  <a:gd name="T46" fmla="*/ 1603 w 3158"/>
                  <a:gd name="T47" fmla="*/ 2033 h 2034"/>
                  <a:gd name="T48" fmla="*/ 1578 w 3158"/>
                  <a:gd name="T49" fmla="*/ 2034 h 2034"/>
                  <a:gd name="T50" fmla="*/ 1555 w 3158"/>
                  <a:gd name="T51" fmla="*/ 2033 h 2034"/>
                  <a:gd name="T52" fmla="*/ 1528 w 3158"/>
                  <a:gd name="T53" fmla="*/ 2030 h 2034"/>
                  <a:gd name="T54" fmla="*/ 1498 w 3158"/>
                  <a:gd name="T55" fmla="*/ 2023 h 2034"/>
                  <a:gd name="T56" fmla="*/ 1468 w 3158"/>
                  <a:gd name="T57" fmla="*/ 2013 h 2034"/>
                  <a:gd name="T58" fmla="*/ 1439 w 3158"/>
                  <a:gd name="T59" fmla="*/ 1997 h 2034"/>
                  <a:gd name="T60" fmla="*/ 109 w 3158"/>
                  <a:gd name="T61" fmla="*/ 1199 h 2034"/>
                  <a:gd name="T62" fmla="*/ 77 w 3158"/>
                  <a:gd name="T63" fmla="*/ 1176 h 2034"/>
                  <a:gd name="T64" fmla="*/ 50 w 3158"/>
                  <a:gd name="T65" fmla="*/ 1150 h 2034"/>
                  <a:gd name="T66" fmla="*/ 29 w 3158"/>
                  <a:gd name="T67" fmla="*/ 1120 h 2034"/>
                  <a:gd name="T68" fmla="*/ 13 w 3158"/>
                  <a:gd name="T69" fmla="*/ 1087 h 2034"/>
                  <a:gd name="T70" fmla="*/ 4 w 3158"/>
                  <a:gd name="T71" fmla="*/ 1052 h 2034"/>
                  <a:gd name="T72" fmla="*/ 0 w 3158"/>
                  <a:gd name="T73" fmla="*/ 1016 h 2034"/>
                  <a:gd name="T74" fmla="*/ 4 w 3158"/>
                  <a:gd name="T75" fmla="*/ 979 h 2034"/>
                  <a:gd name="T76" fmla="*/ 13 w 3158"/>
                  <a:gd name="T77" fmla="*/ 946 h 2034"/>
                  <a:gd name="T78" fmla="*/ 29 w 3158"/>
                  <a:gd name="T79" fmla="*/ 913 h 2034"/>
                  <a:gd name="T80" fmla="*/ 51 w 3158"/>
                  <a:gd name="T81" fmla="*/ 883 h 2034"/>
                  <a:gd name="T82" fmla="*/ 77 w 3158"/>
                  <a:gd name="T83" fmla="*/ 856 h 2034"/>
                  <a:gd name="T84" fmla="*/ 109 w 3158"/>
                  <a:gd name="T85" fmla="*/ 834 h 2034"/>
                  <a:gd name="T86" fmla="*/ 1440 w 3158"/>
                  <a:gd name="T87" fmla="*/ 36 h 2034"/>
                  <a:gd name="T88" fmla="*/ 1469 w 3158"/>
                  <a:gd name="T89" fmla="*/ 21 h 2034"/>
                  <a:gd name="T90" fmla="*/ 1499 w 3158"/>
                  <a:gd name="T91" fmla="*/ 11 h 2034"/>
                  <a:gd name="T92" fmla="*/ 1528 w 3158"/>
                  <a:gd name="T93" fmla="*/ 4 h 2034"/>
                  <a:gd name="T94" fmla="*/ 1555 w 3158"/>
                  <a:gd name="T95" fmla="*/ 1 h 2034"/>
                  <a:gd name="T96" fmla="*/ 1578 w 3158"/>
                  <a:gd name="T97"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58" h="2034">
                    <a:moveTo>
                      <a:pt x="1578" y="0"/>
                    </a:moveTo>
                    <a:lnTo>
                      <a:pt x="1603" y="1"/>
                    </a:lnTo>
                    <a:lnTo>
                      <a:pt x="1630" y="4"/>
                    </a:lnTo>
                    <a:lnTo>
                      <a:pt x="1659" y="11"/>
                    </a:lnTo>
                    <a:lnTo>
                      <a:pt x="1688" y="21"/>
                    </a:lnTo>
                    <a:lnTo>
                      <a:pt x="1718" y="35"/>
                    </a:lnTo>
                    <a:lnTo>
                      <a:pt x="3049" y="834"/>
                    </a:lnTo>
                    <a:lnTo>
                      <a:pt x="3081" y="857"/>
                    </a:lnTo>
                    <a:lnTo>
                      <a:pt x="3107" y="884"/>
                    </a:lnTo>
                    <a:lnTo>
                      <a:pt x="3129" y="914"/>
                    </a:lnTo>
                    <a:lnTo>
                      <a:pt x="3145" y="947"/>
                    </a:lnTo>
                    <a:lnTo>
                      <a:pt x="3154" y="982"/>
                    </a:lnTo>
                    <a:lnTo>
                      <a:pt x="3158" y="1017"/>
                    </a:lnTo>
                    <a:lnTo>
                      <a:pt x="3154" y="1053"/>
                    </a:lnTo>
                    <a:lnTo>
                      <a:pt x="3145" y="1088"/>
                    </a:lnTo>
                    <a:lnTo>
                      <a:pt x="3129" y="1121"/>
                    </a:lnTo>
                    <a:lnTo>
                      <a:pt x="3107" y="1150"/>
                    </a:lnTo>
                    <a:lnTo>
                      <a:pt x="3081" y="1176"/>
                    </a:lnTo>
                    <a:lnTo>
                      <a:pt x="3049" y="1199"/>
                    </a:lnTo>
                    <a:lnTo>
                      <a:pt x="1718" y="1999"/>
                    </a:lnTo>
                    <a:lnTo>
                      <a:pt x="1689" y="2013"/>
                    </a:lnTo>
                    <a:lnTo>
                      <a:pt x="1659" y="2024"/>
                    </a:lnTo>
                    <a:lnTo>
                      <a:pt x="1630" y="2030"/>
                    </a:lnTo>
                    <a:lnTo>
                      <a:pt x="1603" y="2033"/>
                    </a:lnTo>
                    <a:lnTo>
                      <a:pt x="1578" y="2034"/>
                    </a:lnTo>
                    <a:lnTo>
                      <a:pt x="1555" y="2033"/>
                    </a:lnTo>
                    <a:lnTo>
                      <a:pt x="1528" y="2030"/>
                    </a:lnTo>
                    <a:lnTo>
                      <a:pt x="1498" y="2023"/>
                    </a:lnTo>
                    <a:lnTo>
                      <a:pt x="1468" y="2013"/>
                    </a:lnTo>
                    <a:lnTo>
                      <a:pt x="1439" y="1997"/>
                    </a:lnTo>
                    <a:lnTo>
                      <a:pt x="109" y="1199"/>
                    </a:lnTo>
                    <a:lnTo>
                      <a:pt x="77" y="1176"/>
                    </a:lnTo>
                    <a:lnTo>
                      <a:pt x="50" y="1150"/>
                    </a:lnTo>
                    <a:lnTo>
                      <a:pt x="29" y="1120"/>
                    </a:lnTo>
                    <a:lnTo>
                      <a:pt x="13" y="1087"/>
                    </a:lnTo>
                    <a:lnTo>
                      <a:pt x="4" y="1052"/>
                    </a:lnTo>
                    <a:lnTo>
                      <a:pt x="0" y="1016"/>
                    </a:lnTo>
                    <a:lnTo>
                      <a:pt x="4" y="979"/>
                    </a:lnTo>
                    <a:lnTo>
                      <a:pt x="13" y="946"/>
                    </a:lnTo>
                    <a:lnTo>
                      <a:pt x="29" y="913"/>
                    </a:lnTo>
                    <a:lnTo>
                      <a:pt x="51" y="883"/>
                    </a:lnTo>
                    <a:lnTo>
                      <a:pt x="77" y="856"/>
                    </a:lnTo>
                    <a:lnTo>
                      <a:pt x="109" y="834"/>
                    </a:lnTo>
                    <a:lnTo>
                      <a:pt x="1440" y="36"/>
                    </a:lnTo>
                    <a:lnTo>
                      <a:pt x="1469" y="21"/>
                    </a:lnTo>
                    <a:lnTo>
                      <a:pt x="1499" y="11"/>
                    </a:lnTo>
                    <a:lnTo>
                      <a:pt x="1528" y="4"/>
                    </a:lnTo>
                    <a:lnTo>
                      <a:pt x="1555" y="1"/>
                    </a:lnTo>
                    <a:lnTo>
                      <a:pt x="157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2" name="Freeform 15"/>
              <p:cNvSpPr>
                <a:spLocks/>
              </p:cNvSpPr>
              <p:nvPr/>
            </p:nvSpPr>
            <p:spPr bwMode="auto">
              <a:xfrm>
                <a:off x="1382" y="2358"/>
                <a:ext cx="568" cy="343"/>
              </a:xfrm>
              <a:custGeom>
                <a:avLst/>
                <a:gdLst>
                  <a:gd name="T0" fmla="*/ 1418 w 2838"/>
                  <a:gd name="T1" fmla="*/ 0 h 1714"/>
                  <a:gd name="T2" fmla="*/ 1440 w 2838"/>
                  <a:gd name="T3" fmla="*/ 1 h 1714"/>
                  <a:gd name="T4" fmla="*/ 1460 w 2838"/>
                  <a:gd name="T5" fmla="*/ 6 h 1714"/>
                  <a:gd name="T6" fmla="*/ 1476 w 2838"/>
                  <a:gd name="T7" fmla="*/ 13 h 1714"/>
                  <a:gd name="T8" fmla="*/ 2807 w 2838"/>
                  <a:gd name="T9" fmla="*/ 811 h 1714"/>
                  <a:gd name="T10" fmla="*/ 2824 w 2838"/>
                  <a:gd name="T11" fmla="*/ 825 h 1714"/>
                  <a:gd name="T12" fmla="*/ 2835 w 2838"/>
                  <a:gd name="T13" fmla="*/ 841 h 1714"/>
                  <a:gd name="T14" fmla="*/ 2838 w 2838"/>
                  <a:gd name="T15" fmla="*/ 857 h 1714"/>
                  <a:gd name="T16" fmla="*/ 2835 w 2838"/>
                  <a:gd name="T17" fmla="*/ 874 h 1714"/>
                  <a:gd name="T18" fmla="*/ 2824 w 2838"/>
                  <a:gd name="T19" fmla="*/ 888 h 1714"/>
                  <a:gd name="T20" fmla="*/ 2807 w 2838"/>
                  <a:gd name="T21" fmla="*/ 903 h 1714"/>
                  <a:gd name="T22" fmla="*/ 1476 w 2838"/>
                  <a:gd name="T23" fmla="*/ 1701 h 1714"/>
                  <a:gd name="T24" fmla="*/ 1460 w 2838"/>
                  <a:gd name="T25" fmla="*/ 1708 h 1714"/>
                  <a:gd name="T26" fmla="*/ 1440 w 2838"/>
                  <a:gd name="T27" fmla="*/ 1713 h 1714"/>
                  <a:gd name="T28" fmla="*/ 1418 w 2838"/>
                  <a:gd name="T29" fmla="*/ 1714 h 1714"/>
                  <a:gd name="T30" fmla="*/ 1397 w 2838"/>
                  <a:gd name="T31" fmla="*/ 1713 h 1714"/>
                  <a:gd name="T32" fmla="*/ 1378 w 2838"/>
                  <a:gd name="T33" fmla="*/ 1708 h 1714"/>
                  <a:gd name="T34" fmla="*/ 1362 w 2838"/>
                  <a:gd name="T35" fmla="*/ 1701 h 1714"/>
                  <a:gd name="T36" fmla="*/ 31 w 2838"/>
                  <a:gd name="T37" fmla="*/ 903 h 1714"/>
                  <a:gd name="T38" fmla="*/ 15 w 2838"/>
                  <a:gd name="T39" fmla="*/ 891 h 1714"/>
                  <a:gd name="T40" fmla="*/ 6 w 2838"/>
                  <a:gd name="T41" fmla="*/ 877 h 1714"/>
                  <a:gd name="T42" fmla="*/ 0 w 2838"/>
                  <a:gd name="T43" fmla="*/ 864 h 1714"/>
                  <a:gd name="T44" fmla="*/ 0 w 2838"/>
                  <a:gd name="T45" fmla="*/ 850 h 1714"/>
                  <a:gd name="T46" fmla="*/ 6 w 2838"/>
                  <a:gd name="T47" fmla="*/ 836 h 1714"/>
                  <a:gd name="T48" fmla="*/ 15 w 2838"/>
                  <a:gd name="T49" fmla="*/ 823 h 1714"/>
                  <a:gd name="T50" fmla="*/ 31 w 2838"/>
                  <a:gd name="T51" fmla="*/ 811 h 1714"/>
                  <a:gd name="T52" fmla="*/ 1362 w 2838"/>
                  <a:gd name="T53" fmla="*/ 13 h 1714"/>
                  <a:gd name="T54" fmla="*/ 1378 w 2838"/>
                  <a:gd name="T55" fmla="*/ 6 h 1714"/>
                  <a:gd name="T56" fmla="*/ 1397 w 2838"/>
                  <a:gd name="T57" fmla="*/ 1 h 1714"/>
                  <a:gd name="T58" fmla="*/ 1418 w 2838"/>
                  <a:gd name="T59"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38" h="1714">
                    <a:moveTo>
                      <a:pt x="1418" y="0"/>
                    </a:moveTo>
                    <a:lnTo>
                      <a:pt x="1440" y="1"/>
                    </a:lnTo>
                    <a:lnTo>
                      <a:pt x="1460" y="6"/>
                    </a:lnTo>
                    <a:lnTo>
                      <a:pt x="1476" y="13"/>
                    </a:lnTo>
                    <a:lnTo>
                      <a:pt x="2807" y="811"/>
                    </a:lnTo>
                    <a:lnTo>
                      <a:pt x="2824" y="825"/>
                    </a:lnTo>
                    <a:lnTo>
                      <a:pt x="2835" y="841"/>
                    </a:lnTo>
                    <a:lnTo>
                      <a:pt x="2838" y="857"/>
                    </a:lnTo>
                    <a:lnTo>
                      <a:pt x="2835" y="874"/>
                    </a:lnTo>
                    <a:lnTo>
                      <a:pt x="2824" y="888"/>
                    </a:lnTo>
                    <a:lnTo>
                      <a:pt x="2807" y="903"/>
                    </a:lnTo>
                    <a:lnTo>
                      <a:pt x="1476" y="1701"/>
                    </a:lnTo>
                    <a:lnTo>
                      <a:pt x="1460" y="1708"/>
                    </a:lnTo>
                    <a:lnTo>
                      <a:pt x="1440" y="1713"/>
                    </a:lnTo>
                    <a:lnTo>
                      <a:pt x="1418" y="1714"/>
                    </a:lnTo>
                    <a:lnTo>
                      <a:pt x="1397" y="1713"/>
                    </a:lnTo>
                    <a:lnTo>
                      <a:pt x="1378" y="1708"/>
                    </a:lnTo>
                    <a:lnTo>
                      <a:pt x="1362" y="1701"/>
                    </a:lnTo>
                    <a:lnTo>
                      <a:pt x="31" y="903"/>
                    </a:lnTo>
                    <a:lnTo>
                      <a:pt x="15" y="891"/>
                    </a:lnTo>
                    <a:lnTo>
                      <a:pt x="6" y="877"/>
                    </a:lnTo>
                    <a:lnTo>
                      <a:pt x="0" y="864"/>
                    </a:lnTo>
                    <a:lnTo>
                      <a:pt x="0" y="850"/>
                    </a:lnTo>
                    <a:lnTo>
                      <a:pt x="6" y="836"/>
                    </a:lnTo>
                    <a:lnTo>
                      <a:pt x="15" y="823"/>
                    </a:lnTo>
                    <a:lnTo>
                      <a:pt x="31" y="811"/>
                    </a:lnTo>
                    <a:lnTo>
                      <a:pt x="1362" y="13"/>
                    </a:lnTo>
                    <a:lnTo>
                      <a:pt x="1378" y="6"/>
                    </a:lnTo>
                    <a:lnTo>
                      <a:pt x="1397" y="1"/>
                    </a:lnTo>
                    <a:lnTo>
                      <a:pt x="141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3" name="Freeform 16"/>
              <p:cNvSpPr>
                <a:spLocks/>
              </p:cNvSpPr>
              <p:nvPr/>
            </p:nvSpPr>
            <p:spPr bwMode="auto">
              <a:xfrm>
                <a:off x="1422" y="2383"/>
                <a:ext cx="488" cy="293"/>
              </a:xfrm>
              <a:custGeom>
                <a:avLst/>
                <a:gdLst>
                  <a:gd name="T0" fmla="*/ 1219 w 2438"/>
                  <a:gd name="T1" fmla="*/ 0 h 1463"/>
                  <a:gd name="T2" fmla="*/ 2438 w 2438"/>
                  <a:gd name="T3" fmla="*/ 732 h 1463"/>
                  <a:gd name="T4" fmla="*/ 1219 w 2438"/>
                  <a:gd name="T5" fmla="*/ 1463 h 1463"/>
                  <a:gd name="T6" fmla="*/ 0 w 2438"/>
                  <a:gd name="T7" fmla="*/ 732 h 1463"/>
                  <a:gd name="T8" fmla="*/ 1219 w 2438"/>
                  <a:gd name="T9" fmla="*/ 0 h 1463"/>
                </a:gdLst>
                <a:ahLst/>
                <a:cxnLst>
                  <a:cxn ang="0">
                    <a:pos x="T0" y="T1"/>
                  </a:cxn>
                  <a:cxn ang="0">
                    <a:pos x="T2" y="T3"/>
                  </a:cxn>
                  <a:cxn ang="0">
                    <a:pos x="T4" y="T5"/>
                  </a:cxn>
                  <a:cxn ang="0">
                    <a:pos x="T6" y="T7"/>
                  </a:cxn>
                  <a:cxn ang="0">
                    <a:pos x="T8" y="T9"/>
                  </a:cxn>
                </a:cxnLst>
                <a:rect l="0" t="0" r="r" b="b"/>
                <a:pathLst>
                  <a:path w="2438" h="1463">
                    <a:moveTo>
                      <a:pt x="1219" y="0"/>
                    </a:moveTo>
                    <a:lnTo>
                      <a:pt x="2438" y="732"/>
                    </a:lnTo>
                    <a:lnTo>
                      <a:pt x="1219" y="1463"/>
                    </a:lnTo>
                    <a:lnTo>
                      <a:pt x="0" y="732"/>
                    </a:lnTo>
                    <a:lnTo>
                      <a:pt x="1219" y="0"/>
                    </a:lnTo>
                    <a:close/>
                  </a:path>
                </a:pathLst>
              </a:custGeom>
              <a:solidFill>
                <a:srgbClr val="F7C2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4" name="Freeform 17"/>
              <p:cNvSpPr>
                <a:spLocks/>
              </p:cNvSpPr>
              <p:nvPr/>
            </p:nvSpPr>
            <p:spPr bwMode="auto">
              <a:xfrm>
                <a:off x="1607" y="2517"/>
                <a:ext cx="138" cy="159"/>
              </a:xfrm>
              <a:custGeom>
                <a:avLst/>
                <a:gdLst>
                  <a:gd name="T0" fmla="*/ 593 w 690"/>
                  <a:gd name="T1" fmla="*/ 2 h 794"/>
                  <a:gd name="T2" fmla="*/ 584 w 690"/>
                  <a:gd name="T3" fmla="*/ 21 h 794"/>
                  <a:gd name="T4" fmla="*/ 567 w 690"/>
                  <a:gd name="T5" fmla="*/ 56 h 794"/>
                  <a:gd name="T6" fmla="*/ 550 w 690"/>
                  <a:gd name="T7" fmla="*/ 102 h 794"/>
                  <a:gd name="T8" fmla="*/ 534 w 690"/>
                  <a:gd name="T9" fmla="*/ 156 h 794"/>
                  <a:gd name="T10" fmla="*/ 527 w 690"/>
                  <a:gd name="T11" fmla="*/ 214 h 794"/>
                  <a:gd name="T12" fmla="*/ 532 w 690"/>
                  <a:gd name="T13" fmla="*/ 274 h 794"/>
                  <a:gd name="T14" fmla="*/ 555 w 690"/>
                  <a:gd name="T15" fmla="*/ 340 h 794"/>
                  <a:gd name="T16" fmla="*/ 592 w 690"/>
                  <a:gd name="T17" fmla="*/ 411 h 794"/>
                  <a:gd name="T18" fmla="*/ 633 w 690"/>
                  <a:gd name="T19" fmla="*/ 479 h 794"/>
                  <a:gd name="T20" fmla="*/ 673 w 690"/>
                  <a:gd name="T21" fmla="*/ 536 h 794"/>
                  <a:gd name="T22" fmla="*/ 297 w 690"/>
                  <a:gd name="T23" fmla="*/ 794 h 794"/>
                  <a:gd name="T24" fmla="*/ 18 w 690"/>
                  <a:gd name="T25" fmla="*/ 573 h 794"/>
                  <a:gd name="T26" fmla="*/ 50 w 690"/>
                  <a:gd name="T27" fmla="*/ 473 h 794"/>
                  <a:gd name="T28" fmla="*/ 66 w 690"/>
                  <a:gd name="T29" fmla="*/ 359 h 794"/>
                  <a:gd name="T30" fmla="*/ 64 w 690"/>
                  <a:gd name="T31" fmla="*/ 268 h 794"/>
                  <a:gd name="T32" fmla="*/ 53 w 690"/>
                  <a:gd name="T33" fmla="*/ 197 h 794"/>
                  <a:gd name="T34" fmla="*/ 37 w 690"/>
                  <a:gd name="T35" fmla="*/ 146 h 794"/>
                  <a:gd name="T36" fmla="*/ 23 w 690"/>
                  <a:gd name="T37" fmla="*/ 112 h 794"/>
                  <a:gd name="T38" fmla="*/ 13 w 690"/>
                  <a:gd name="T39" fmla="*/ 97 h 794"/>
                  <a:gd name="T40" fmla="*/ 15 w 690"/>
                  <a:gd name="T41" fmla="*/ 93 h 794"/>
                  <a:gd name="T42" fmla="*/ 39 w 690"/>
                  <a:gd name="T43" fmla="*/ 86 h 794"/>
                  <a:gd name="T44" fmla="*/ 81 w 690"/>
                  <a:gd name="T45" fmla="*/ 74 h 794"/>
                  <a:gd name="T46" fmla="*/ 134 w 690"/>
                  <a:gd name="T47" fmla="*/ 59 h 794"/>
                  <a:gd name="T48" fmla="*/ 191 w 690"/>
                  <a:gd name="T49" fmla="*/ 45 h 794"/>
                  <a:gd name="T50" fmla="*/ 246 w 690"/>
                  <a:gd name="T51" fmla="*/ 34 h 794"/>
                  <a:gd name="T52" fmla="*/ 296 w 690"/>
                  <a:gd name="T53" fmla="*/ 28 h 794"/>
                  <a:gd name="T54" fmla="*/ 356 w 690"/>
                  <a:gd name="T55" fmla="*/ 21 h 794"/>
                  <a:gd name="T56" fmla="*/ 423 w 690"/>
                  <a:gd name="T57" fmla="*/ 15 h 794"/>
                  <a:gd name="T58" fmla="*/ 488 w 690"/>
                  <a:gd name="T59" fmla="*/ 8 h 794"/>
                  <a:gd name="T60" fmla="*/ 542 w 690"/>
                  <a:gd name="T61" fmla="*/ 4 h 794"/>
                  <a:gd name="T62" fmla="*/ 581 w 690"/>
                  <a:gd name="T63" fmla="*/ 1 h 794"/>
                  <a:gd name="T64" fmla="*/ 596 w 690"/>
                  <a:gd name="T65"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0" h="794">
                    <a:moveTo>
                      <a:pt x="596" y="0"/>
                    </a:moveTo>
                    <a:lnTo>
                      <a:pt x="593" y="2"/>
                    </a:lnTo>
                    <a:lnTo>
                      <a:pt x="590" y="10"/>
                    </a:lnTo>
                    <a:lnTo>
                      <a:pt x="584" y="21"/>
                    </a:lnTo>
                    <a:lnTo>
                      <a:pt x="575" y="36"/>
                    </a:lnTo>
                    <a:lnTo>
                      <a:pt x="567" y="56"/>
                    </a:lnTo>
                    <a:lnTo>
                      <a:pt x="558" y="77"/>
                    </a:lnTo>
                    <a:lnTo>
                      <a:pt x="550" y="102"/>
                    </a:lnTo>
                    <a:lnTo>
                      <a:pt x="541" y="127"/>
                    </a:lnTo>
                    <a:lnTo>
                      <a:pt x="534" y="156"/>
                    </a:lnTo>
                    <a:lnTo>
                      <a:pt x="529" y="185"/>
                    </a:lnTo>
                    <a:lnTo>
                      <a:pt x="527" y="214"/>
                    </a:lnTo>
                    <a:lnTo>
                      <a:pt x="528" y="244"/>
                    </a:lnTo>
                    <a:lnTo>
                      <a:pt x="532" y="274"/>
                    </a:lnTo>
                    <a:lnTo>
                      <a:pt x="540" y="303"/>
                    </a:lnTo>
                    <a:lnTo>
                      <a:pt x="555" y="340"/>
                    </a:lnTo>
                    <a:lnTo>
                      <a:pt x="573" y="375"/>
                    </a:lnTo>
                    <a:lnTo>
                      <a:pt x="592" y="411"/>
                    </a:lnTo>
                    <a:lnTo>
                      <a:pt x="613" y="446"/>
                    </a:lnTo>
                    <a:lnTo>
                      <a:pt x="633" y="479"/>
                    </a:lnTo>
                    <a:lnTo>
                      <a:pt x="654" y="509"/>
                    </a:lnTo>
                    <a:lnTo>
                      <a:pt x="673" y="536"/>
                    </a:lnTo>
                    <a:lnTo>
                      <a:pt x="690" y="559"/>
                    </a:lnTo>
                    <a:lnTo>
                      <a:pt x="297" y="794"/>
                    </a:lnTo>
                    <a:lnTo>
                      <a:pt x="0" y="617"/>
                    </a:lnTo>
                    <a:lnTo>
                      <a:pt x="18" y="573"/>
                    </a:lnTo>
                    <a:lnTo>
                      <a:pt x="36" y="525"/>
                    </a:lnTo>
                    <a:lnTo>
                      <a:pt x="50" y="473"/>
                    </a:lnTo>
                    <a:lnTo>
                      <a:pt x="61" y="417"/>
                    </a:lnTo>
                    <a:lnTo>
                      <a:pt x="66" y="359"/>
                    </a:lnTo>
                    <a:lnTo>
                      <a:pt x="66" y="311"/>
                    </a:lnTo>
                    <a:lnTo>
                      <a:pt x="64" y="268"/>
                    </a:lnTo>
                    <a:lnTo>
                      <a:pt x="59" y="231"/>
                    </a:lnTo>
                    <a:lnTo>
                      <a:pt x="53" y="197"/>
                    </a:lnTo>
                    <a:lnTo>
                      <a:pt x="46" y="169"/>
                    </a:lnTo>
                    <a:lnTo>
                      <a:pt x="37" y="146"/>
                    </a:lnTo>
                    <a:lnTo>
                      <a:pt x="30" y="127"/>
                    </a:lnTo>
                    <a:lnTo>
                      <a:pt x="23" y="112"/>
                    </a:lnTo>
                    <a:lnTo>
                      <a:pt x="16" y="103"/>
                    </a:lnTo>
                    <a:lnTo>
                      <a:pt x="13" y="97"/>
                    </a:lnTo>
                    <a:lnTo>
                      <a:pt x="12" y="94"/>
                    </a:lnTo>
                    <a:lnTo>
                      <a:pt x="15" y="93"/>
                    </a:lnTo>
                    <a:lnTo>
                      <a:pt x="25" y="91"/>
                    </a:lnTo>
                    <a:lnTo>
                      <a:pt x="39" y="86"/>
                    </a:lnTo>
                    <a:lnTo>
                      <a:pt x="59" y="80"/>
                    </a:lnTo>
                    <a:lnTo>
                      <a:pt x="81" y="74"/>
                    </a:lnTo>
                    <a:lnTo>
                      <a:pt x="106" y="66"/>
                    </a:lnTo>
                    <a:lnTo>
                      <a:pt x="134" y="59"/>
                    </a:lnTo>
                    <a:lnTo>
                      <a:pt x="163" y="52"/>
                    </a:lnTo>
                    <a:lnTo>
                      <a:pt x="191" y="45"/>
                    </a:lnTo>
                    <a:lnTo>
                      <a:pt x="220" y="39"/>
                    </a:lnTo>
                    <a:lnTo>
                      <a:pt x="246" y="34"/>
                    </a:lnTo>
                    <a:lnTo>
                      <a:pt x="269" y="31"/>
                    </a:lnTo>
                    <a:lnTo>
                      <a:pt x="296" y="28"/>
                    </a:lnTo>
                    <a:lnTo>
                      <a:pt x="325" y="24"/>
                    </a:lnTo>
                    <a:lnTo>
                      <a:pt x="356" y="21"/>
                    </a:lnTo>
                    <a:lnTo>
                      <a:pt x="390" y="18"/>
                    </a:lnTo>
                    <a:lnTo>
                      <a:pt x="423" y="15"/>
                    </a:lnTo>
                    <a:lnTo>
                      <a:pt x="457" y="11"/>
                    </a:lnTo>
                    <a:lnTo>
                      <a:pt x="488" y="8"/>
                    </a:lnTo>
                    <a:lnTo>
                      <a:pt x="517" y="6"/>
                    </a:lnTo>
                    <a:lnTo>
                      <a:pt x="542" y="4"/>
                    </a:lnTo>
                    <a:lnTo>
                      <a:pt x="564" y="2"/>
                    </a:lnTo>
                    <a:lnTo>
                      <a:pt x="581" y="1"/>
                    </a:lnTo>
                    <a:lnTo>
                      <a:pt x="592" y="0"/>
                    </a:lnTo>
                    <a:lnTo>
                      <a:pt x="59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5" name="Freeform 18"/>
              <p:cNvSpPr>
                <a:spLocks/>
              </p:cNvSpPr>
              <p:nvPr/>
            </p:nvSpPr>
            <p:spPr bwMode="auto">
              <a:xfrm>
                <a:off x="1714" y="2517"/>
                <a:ext cx="163" cy="115"/>
              </a:xfrm>
              <a:custGeom>
                <a:avLst/>
                <a:gdLst>
                  <a:gd name="T0" fmla="*/ 58 w 813"/>
                  <a:gd name="T1" fmla="*/ 0 h 574"/>
                  <a:gd name="T2" fmla="*/ 61 w 813"/>
                  <a:gd name="T3" fmla="*/ 0 h 574"/>
                  <a:gd name="T4" fmla="*/ 75 w 813"/>
                  <a:gd name="T5" fmla="*/ 0 h 574"/>
                  <a:gd name="T6" fmla="*/ 94 w 813"/>
                  <a:gd name="T7" fmla="*/ 1 h 574"/>
                  <a:gd name="T8" fmla="*/ 119 w 813"/>
                  <a:gd name="T9" fmla="*/ 2 h 574"/>
                  <a:gd name="T10" fmla="*/ 150 w 813"/>
                  <a:gd name="T11" fmla="*/ 5 h 574"/>
                  <a:gd name="T12" fmla="*/ 183 w 813"/>
                  <a:gd name="T13" fmla="*/ 7 h 574"/>
                  <a:gd name="T14" fmla="*/ 221 w 813"/>
                  <a:gd name="T15" fmla="*/ 10 h 574"/>
                  <a:gd name="T16" fmla="*/ 261 w 813"/>
                  <a:gd name="T17" fmla="*/ 13 h 574"/>
                  <a:gd name="T18" fmla="*/ 301 w 813"/>
                  <a:gd name="T19" fmla="*/ 17 h 574"/>
                  <a:gd name="T20" fmla="*/ 341 w 813"/>
                  <a:gd name="T21" fmla="*/ 22 h 574"/>
                  <a:gd name="T22" fmla="*/ 380 w 813"/>
                  <a:gd name="T23" fmla="*/ 27 h 574"/>
                  <a:gd name="T24" fmla="*/ 417 w 813"/>
                  <a:gd name="T25" fmla="*/ 33 h 574"/>
                  <a:gd name="T26" fmla="*/ 452 w 813"/>
                  <a:gd name="T27" fmla="*/ 40 h 574"/>
                  <a:gd name="T28" fmla="*/ 484 w 813"/>
                  <a:gd name="T29" fmla="*/ 47 h 574"/>
                  <a:gd name="T30" fmla="*/ 522 w 813"/>
                  <a:gd name="T31" fmla="*/ 58 h 574"/>
                  <a:gd name="T32" fmla="*/ 561 w 813"/>
                  <a:gd name="T33" fmla="*/ 70 h 574"/>
                  <a:gd name="T34" fmla="*/ 602 w 813"/>
                  <a:gd name="T35" fmla="*/ 83 h 574"/>
                  <a:gd name="T36" fmla="*/ 642 w 813"/>
                  <a:gd name="T37" fmla="*/ 97 h 574"/>
                  <a:gd name="T38" fmla="*/ 682 w 813"/>
                  <a:gd name="T39" fmla="*/ 111 h 574"/>
                  <a:gd name="T40" fmla="*/ 720 w 813"/>
                  <a:gd name="T41" fmla="*/ 126 h 574"/>
                  <a:gd name="T42" fmla="*/ 755 w 813"/>
                  <a:gd name="T43" fmla="*/ 139 h 574"/>
                  <a:gd name="T44" fmla="*/ 787 w 813"/>
                  <a:gd name="T45" fmla="*/ 151 h 574"/>
                  <a:gd name="T46" fmla="*/ 813 w 813"/>
                  <a:gd name="T47" fmla="*/ 162 h 574"/>
                  <a:gd name="T48" fmla="*/ 127 w 813"/>
                  <a:gd name="T49" fmla="*/ 574 h 574"/>
                  <a:gd name="T50" fmla="*/ 106 w 813"/>
                  <a:gd name="T51" fmla="*/ 544 h 574"/>
                  <a:gd name="T52" fmla="*/ 84 w 813"/>
                  <a:gd name="T53" fmla="*/ 509 h 574"/>
                  <a:gd name="T54" fmla="*/ 62 w 813"/>
                  <a:gd name="T55" fmla="*/ 472 h 574"/>
                  <a:gd name="T56" fmla="*/ 42 w 813"/>
                  <a:gd name="T57" fmla="*/ 432 h 574"/>
                  <a:gd name="T58" fmla="*/ 25 w 813"/>
                  <a:gd name="T59" fmla="*/ 389 h 574"/>
                  <a:gd name="T60" fmla="*/ 10 w 813"/>
                  <a:gd name="T61" fmla="*/ 347 h 574"/>
                  <a:gd name="T62" fmla="*/ 2 w 813"/>
                  <a:gd name="T63" fmla="*/ 303 h 574"/>
                  <a:gd name="T64" fmla="*/ 0 w 813"/>
                  <a:gd name="T65" fmla="*/ 265 h 574"/>
                  <a:gd name="T66" fmla="*/ 0 w 813"/>
                  <a:gd name="T67" fmla="*/ 227 h 574"/>
                  <a:gd name="T68" fmla="*/ 2 w 813"/>
                  <a:gd name="T69" fmla="*/ 191 h 574"/>
                  <a:gd name="T70" fmla="*/ 8 w 813"/>
                  <a:gd name="T71" fmla="*/ 156 h 574"/>
                  <a:gd name="T72" fmla="*/ 14 w 813"/>
                  <a:gd name="T73" fmla="*/ 123 h 574"/>
                  <a:gd name="T74" fmla="*/ 23 w 813"/>
                  <a:gd name="T75" fmla="*/ 93 h 574"/>
                  <a:gd name="T76" fmla="*/ 31 w 813"/>
                  <a:gd name="T77" fmla="*/ 66 h 574"/>
                  <a:gd name="T78" fmla="*/ 38 w 813"/>
                  <a:gd name="T79" fmla="*/ 44 h 574"/>
                  <a:gd name="T80" fmla="*/ 46 w 813"/>
                  <a:gd name="T81" fmla="*/ 25 h 574"/>
                  <a:gd name="T82" fmla="*/ 52 w 813"/>
                  <a:gd name="T83" fmla="*/ 11 h 574"/>
                  <a:gd name="T84" fmla="*/ 55 w 813"/>
                  <a:gd name="T85" fmla="*/ 2 h 574"/>
                  <a:gd name="T86" fmla="*/ 58 w 813"/>
                  <a:gd name="T8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3" h="574">
                    <a:moveTo>
                      <a:pt x="58" y="0"/>
                    </a:moveTo>
                    <a:lnTo>
                      <a:pt x="61" y="0"/>
                    </a:lnTo>
                    <a:lnTo>
                      <a:pt x="75" y="0"/>
                    </a:lnTo>
                    <a:lnTo>
                      <a:pt x="94" y="1"/>
                    </a:lnTo>
                    <a:lnTo>
                      <a:pt x="119" y="2"/>
                    </a:lnTo>
                    <a:lnTo>
                      <a:pt x="150" y="5"/>
                    </a:lnTo>
                    <a:lnTo>
                      <a:pt x="183" y="7"/>
                    </a:lnTo>
                    <a:lnTo>
                      <a:pt x="221" y="10"/>
                    </a:lnTo>
                    <a:lnTo>
                      <a:pt x="261" y="13"/>
                    </a:lnTo>
                    <a:lnTo>
                      <a:pt x="301" y="17"/>
                    </a:lnTo>
                    <a:lnTo>
                      <a:pt x="341" y="22"/>
                    </a:lnTo>
                    <a:lnTo>
                      <a:pt x="380" y="27"/>
                    </a:lnTo>
                    <a:lnTo>
                      <a:pt x="417" y="33"/>
                    </a:lnTo>
                    <a:lnTo>
                      <a:pt x="452" y="40"/>
                    </a:lnTo>
                    <a:lnTo>
                      <a:pt x="484" y="47"/>
                    </a:lnTo>
                    <a:lnTo>
                      <a:pt x="522" y="58"/>
                    </a:lnTo>
                    <a:lnTo>
                      <a:pt x="561" y="70"/>
                    </a:lnTo>
                    <a:lnTo>
                      <a:pt x="602" y="83"/>
                    </a:lnTo>
                    <a:lnTo>
                      <a:pt x="642" y="97"/>
                    </a:lnTo>
                    <a:lnTo>
                      <a:pt x="682" y="111"/>
                    </a:lnTo>
                    <a:lnTo>
                      <a:pt x="720" y="126"/>
                    </a:lnTo>
                    <a:lnTo>
                      <a:pt x="755" y="139"/>
                    </a:lnTo>
                    <a:lnTo>
                      <a:pt x="787" y="151"/>
                    </a:lnTo>
                    <a:lnTo>
                      <a:pt x="813" y="162"/>
                    </a:lnTo>
                    <a:lnTo>
                      <a:pt x="127" y="574"/>
                    </a:lnTo>
                    <a:lnTo>
                      <a:pt x="106" y="544"/>
                    </a:lnTo>
                    <a:lnTo>
                      <a:pt x="84" y="509"/>
                    </a:lnTo>
                    <a:lnTo>
                      <a:pt x="62" y="472"/>
                    </a:lnTo>
                    <a:lnTo>
                      <a:pt x="42" y="432"/>
                    </a:lnTo>
                    <a:lnTo>
                      <a:pt x="25" y="389"/>
                    </a:lnTo>
                    <a:lnTo>
                      <a:pt x="10" y="347"/>
                    </a:lnTo>
                    <a:lnTo>
                      <a:pt x="2" y="303"/>
                    </a:lnTo>
                    <a:lnTo>
                      <a:pt x="0" y="265"/>
                    </a:lnTo>
                    <a:lnTo>
                      <a:pt x="0" y="227"/>
                    </a:lnTo>
                    <a:lnTo>
                      <a:pt x="2" y="191"/>
                    </a:lnTo>
                    <a:lnTo>
                      <a:pt x="8" y="156"/>
                    </a:lnTo>
                    <a:lnTo>
                      <a:pt x="14" y="123"/>
                    </a:lnTo>
                    <a:lnTo>
                      <a:pt x="23" y="93"/>
                    </a:lnTo>
                    <a:lnTo>
                      <a:pt x="31" y="66"/>
                    </a:lnTo>
                    <a:lnTo>
                      <a:pt x="38" y="44"/>
                    </a:lnTo>
                    <a:lnTo>
                      <a:pt x="46" y="25"/>
                    </a:lnTo>
                    <a:lnTo>
                      <a:pt x="52" y="11"/>
                    </a:lnTo>
                    <a:lnTo>
                      <a:pt x="55" y="2"/>
                    </a:lnTo>
                    <a:lnTo>
                      <a:pt x="58" y="0"/>
                    </a:lnTo>
                    <a:close/>
                  </a:path>
                </a:pathLst>
              </a:custGeom>
              <a:solidFill>
                <a:srgbClr val="94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6" name="Freeform 19"/>
              <p:cNvSpPr>
                <a:spLocks/>
              </p:cNvSpPr>
              <p:nvPr/>
            </p:nvSpPr>
            <p:spPr bwMode="auto">
              <a:xfrm>
                <a:off x="1526" y="2418"/>
                <a:ext cx="98" cy="97"/>
              </a:xfrm>
              <a:custGeom>
                <a:avLst/>
                <a:gdLst>
                  <a:gd name="T0" fmla="*/ 408 w 486"/>
                  <a:gd name="T1" fmla="*/ 0 h 484"/>
                  <a:gd name="T2" fmla="*/ 422 w 486"/>
                  <a:gd name="T3" fmla="*/ 19 h 484"/>
                  <a:gd name="T4" fmla="*/ 438 w 486"/>
                  <a:gd name="T5" fmla="*/ 39 h 484"/>
                  <a:gd name="T6" fmla="*/ 453 w 486"/>
                  <a:gd name="T7" fmla="*/ 62 h 484"/>
                  <a:gd name="T8" fmla="*/ 466 w 486"/>
                  <a:gd name="T9" fmla="*/ 88 h 484"/>
                  <a:gd name="T10" fmla="*/ 477 w 486"/>
                  <a:gd name="T11" fmla="*/ 115 h 484"/>
                  <a:gd name="T12" fmla="*/ 484 w 486"/>
                  <a:gd name="T13" fmla="*/ 146 h 484"/>
                  <a:gd name="T14" fmla="*/ 486 w 486"/>
                  <a:gd name="T15" fmla="*/ 177 h 484"/>
                  <a:gd name="T16" fmla="*/ 485 w 486"/>
                  <a:gd name="T17" fmla="*/ 210 h 484"/>
                  <a:gd name="T18" fmla="*/ 478 w 486"/>
                  <a:gd name="T19" fmla="*/ 245 h 484"/>
                  <a:gd name="T20" fmla="*/ 462 w 486"/>
                  <a:gd name="T21" fmla="*/ 289 h 484"/>
                  <a:gd name="T22" fmla="*/ 444 w 486"/>
                  <a:gd name="T23" fmla="*/ 328 h 484"/>
                  <a:gd name="T24" fmla="*/ 425 w 486"/>
                  <a:gd name="T25" fmla="*/ 362 h 484"/>
                  <a:gd name="T26" fmla="*/ 404 w 486"/>
                  <a:gd name="T27" fmla="*/ 392 h 484"/>
                  <a:gd name="T28" fmla="*/ 384 w 486"/>
                  <a:gd name="T29" fmla="*/ 418 h 484"/>
                  <a:gd name="T30" fmla="*/ 364 w 486"/>
                  <a:gd name="T31" fmla="*/ 438 h 484"/>
                  <a:gd name="T32" fmla="*/ 346 w 486"/>
                  <a:gd name="T33" fmla="*/ 455 h 484"/>
                  <a:gd name="T34" fmla="*/ 330 w 486"/>
                  <a:gd name="T35" fmla="*/ 468 h 484"/>
                  <a:gd name="T36" fmla="*/ 318 w 486"/>
                  <a:gd name="T37" fmla="*/ 477 h 484"/>
                  <a:gd name="T38" fmla="*/ 311 w 486"/>
                  <a:gd name="T39" fmla="*/ 483 h 484"/>
                  <a:gd name="T40" fmla="*/ 307 w 486"/>
                  <a:gd name="T41" fmla="*/ 484 h 484"/>
                  <a:gd name="T42" fmla="*/ 306 w 486"/>
                  <a:gd name="T43" fmla="*/ 482 h 484"/>
                  <a:gd name="T44" fmla="*/ 301 w 486"/>
                  <a:gd name="T45" fmla="*/ 474 h 484"/>
                  <a:gd name="T46" fmla="*/ 294 w 486"/>
                  <a:gd name="T47" fmla="*/ 462 h 484"/>
                  <a:gd name="T48" fmla="*/ 284 w 486"/>
                  <a:gd name="T49" fmla="*/ 448 h 484"/>
                  <a:gd name="T50" fmla="*/ 271 w 486"/>
                  <a:gd name="T51" fmla="*/ 431 h 484"/>
                  <a:gd name="T52" fmla="*/ 254 w 486"/>
                  <a:gd name="T53" fmla="*/ 413 h 484"/>
                  <a:gd name="T54" fmla="*/ 235 w 486"/>
                  <a:gd name="T55" fmla="*/ 393 h 484"/>
                  <a:gd name="T56" fmla="*/ 212 w 486"/>
                  <a:gd name="T57" fmla="*/ 374 h 484"/>
                  <a:gd name="T58" fmla="*/ 187 w 486"/>
                  <a:gd name="T59" fmla="*/ 356 h 484"/>
                  <a:gd name="T60" fmla="*/ 159 w 486"/>
                  <a:gd name="T61" fmla="*/ 340 h 484"/>
                  <a:gd name="T62" fmla="*/ 125 w 486"/>
                  <a:gd name="T63" fmla="*/ 322 h 484"/>
                  <a:gd name="T64" fmla="*/ 91 w 486"/>
                  <a:gd name="T65" fmla="*/ 303 h 484"/>
                  <a:gd name="T66" fmla="*/ 58 w 486"/>
                  <a:gd name="T67" fmla="*/ 282 h 484"/>
                  <a:gd name="T68" fmla="*/ 28 w 486"/>
                  <a:gd name="T69" fmla="*/ 263 h 484"/>
                  <a:gd name="T70" fmla="*/ 0 w 486"/>
                  <a:gd name="T71" fmla="*/ 245 h 484"/>
                  <a:gd name="T72" fmla="*/ 408 w 486"/>
                  <a:gd name="T73"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 h="484">
                    <a:moveTo>
                      <a:pt x="408" y="0"/>
                    </a:moveTo>
                    <a:lnTo>
                      <a:pt x="422" y="19"/>
                    </a:lnTo>
                    <a:lnTo>
                      <a:pt x="438" y="39"/>
                    </a:lnTo>
                    <a:lnTo>
                      <a:pt x="453" y="62"/>
                    </a:lnTo>
                    <a:lnTo>
                      <a:pt x="466" y="88"/>
                    </a:lnTo>
                    <a:lnTo>
                      <a:pt x="477" y="115"/>
                    </a:lnTo>
                    <a:lnTo>
                      <a:pt x="484" y="146"/>
                    </a:lnTo>
                    <a:lnTo>
                      <a:pt x="486" y="177"/>
                    </a:lnTo>
                    <a:lnTo>
                      <a:pt x="485" y="210"/>
                    </a:lnTo>
                    <a:lnTo>
                      <a:pt x="478" y="245"/>
                    </a:lnTo>
                    <a:lnTo>
                      <a:pt x="462" y="289"/>
                    </a:lnTo>
                    <a:lnTo>
                      <a:pt x="444" y="328"/>
                    </a:lnTo>
                    <a:lnTo>
                      <a:pt x="425" y="362"/>
                    </a:lnTo>
                    <a:lnTo>
                      <a:pt x="404" y="392"/>
                    </a:lnTo>
                    <a:lnTo>
                      <a:pt x="384" y="418"/>
                    </a:lnTo>
                    <a:lnTo>
                      <a:pt x="364" y="438"/>
                    </a:lnTo>
                    <a:lnTo>
                      <a:pt x="346" y="455"/>
                    </a:lnTo>
                    <a:lnTo>
                      <a:pt x="330" y="468"/>
                    </a:lnTo>
                    <a:lnTo>
                      <a:pt x="318" y="477"/>
                    </a:lnTo>
                    <a:lnTo>
                      <a:pt x="311" y="483"/>
                    </a:lnTo>
                    <a:lnTo>
                      <a:pt x="307" y="484"/>
                    </a:lnTo>
                    <a:lnTo>
                      <a:pt x="306" y="482"/>
                    </a:lnTo>
                    <a:lnTo>
                      <a:pt x="301" y="474"/>
                    </a:lnTo>
                    <a:lnTo>
                      <a:pt x="294" y="462"/>
                    </a:lnTo>
                    <a:lnTo>
                      <a:pt x="284" y="448"/>
                    </a:lnTo>
                    <a:lnTo>
                      <a:pt x="271" y="431"/>
                    </a:lnTo>
                    <a:lnTo>
                      <a:pt x="254" y="413"/>
                    </a:lnTo>
                    <a:lnTo>
                      <a:pt x="235" y="393"/>
                    </a:lnTo>
                    <a:lnTo>
                      <a:pt x="212" y="374"/>
                    </a:lnTo>
                    <a:lnTo>
                      <a:pt x="187" y="356"/>
                    </a:lnTo>
                    <a:lnTo>
                      <a:pt x="159" y="340"/>
                    </a:lnTo>
                    <a:lnTo>
                      <a:pt x="125" y="322"/>
                    </a:lnTo>
                    <a:lnTo>
                      <a:pt x="91" y="303"/>
                    </a:lnTo>
                    <a:lnTo>
                      <a:pt x="58" y="282"/>
                    </a:lnTo>
                    <a:lnTo>
                      <a:pt x="28" y="263"/>
                    </a:lnTo>
                    <a:lnTo>
                      <a:pt x="0" y="245"/>
                    </a:lnTo>
                    <a:lnTo>
                      <a:pt x="408"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7" name="Freeform 20"/>
              <p:cNvSpPr>
                <a:spLocks/>
              </p:cNvSpPr>
              <p:nvPr/>
            </p:nvSpPr>
            <p:spPr bwMode="auto">
              <a:xfrm>
                <a:off x="1422" y="2466"/>
                <a:ext cx="199" cy="173"/>
              </a:xfrm>
              <a:custGeom>
                <a:avLst/>
                <a:gdLst>
                  <a:gd name="T0" fmla="*/ 531 w 992"/>
                  <a:gd name="T1" fmla="*/ 0 h 868"/>
                  <a:gd name="T2" fmla="*/ 565 w 992"/>
                  <a:gd name="T3" fmla="*/ 17 h 868"/>
                  <a:gd name="T4" fmla="*/ 601 w 992"/>
                  <a:gd name="T5" fmla="*/ 36 h 868"/>
                  <a:gd name="T6" fmla="*/ 640 w 992"/>
                  <a:gd name="T7" fmla="*/ 59 h 868"/>
                  <a:gd name="T8" fmla="*/ 680 w 992"/>
                  <a:gd name="T9" fmla="*/ 86 h 868"/>
                  <a:gd name="T10" fmla="*/ 721 w 992"/>
                  <a:gd name="T11" fmla="*/ 115 h 868"/>
                  <a:gd name="T12" fmla="*/ 762 w 992"/>
                  <a:gd name="T13" fmla="*/ 147 h 868"/>
                  <a:gd name="T14" fmla="*/ 802 w 992"/>
                  <a:gd name="T15" fmla="*/ 184 h 868"/>
                  <a:gd name="T16" fmla="*/ 839 w 992"/>
                  <a:gd name="T17" fmla="*/ 224 h 868"/>
                  <a:gd name="T18" fmla="*/ 876 w 992"/>
                  <a:gd name="T19" fmla="*/ 267 h 868"/>
                  <a:gd name="T20" fmla="*/ 909 w 992"/>
                  <a:gd name="T21" fmla="*/ 313 h 868"/>
                  <a:gd name="T22" fmla="*/ 938 w 992"/>
                  <a:gd name="T23" fmla="*/ 364 h 868"/>
                  <a:gd name="T24" fmla="*/ 963 w 992"/>
                  <a:gd name="T25" fmla="*/ 418 h 868"/>
                  <a:gd name="T26" fmla="*/ 980 w 992"/>
                  <a:gd name="T27" fmla="*/ 471 h 868"/>
                  <a:gd name="T28" fmla="*/ 989 w 992"/>
                  <a:gd name="T29" fmla="*/ 525 h 868"/>
                  <a:gd name="T30" fmla="*/ 992 w 992"/>
                  <a:gd name="T31" fmla="*/ 575 h 868"/>
                  <a:gd name="T32" fmla="*/ 990 w 992"/>
                  <a:gd name="T33" fmla="*/ 625 h 868"/>
                  <a:gd name="T34" fmla="*/ 984 w 992"/>
                  <a:gd name="T35" fmla="*/ 673 h 868"/>
                  <a:gd name="T36" fmla="*/ 975 w 992"/>
                  <a:gd name="T37" fmla="*/ 718 h 868"/>
                  <a:gd name="T38" fmla="*/ 961 w 992"/>
                  <a:gd name="T39" fmla="*/ 762 h 868"/>
                  <a:gd name="T40" fmla="*/ 947 w 992"/>
                  <a:gd name="T41" fmla="*/ 800 h 868"/>
                  <a:gd name="T42" fmla="*/ 932 w 992"/>
                  <a:gd name="T43" fmla="*/ 837 h 868"/>
                  <a:gd name="T44" fmla="*/ 917 w 992"/>
                  <a:gd name="T45" fmla="*/ 868 h 868"/>
                  <a:gd name="T46" fmla="*/ 0 w 992"/>
                  <a:gd name="T47" fmla="*/ 318 h 868"/>
                  <a:gd name="T48" fmla="*/ 531 w 992"/>
                  <a:gd name="T4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2" h="868">
                    <a:moveTo>
                      <a:pt x="531" y="0"/>
                    </a:moveTo>
                    <a:lnTo>
                      <a:pt x="565" y="17"/>
                    </a:lnTo>
                    <a:lnTo>
                      <a:pt x="601" y="36"/>
                    </a:lnTo>
                    <a:lnTo>
                      <a:pt x="640" y="59"/>
                    </a:lnTo>
                    <a:lnTo>
                      <a:pt x="680" y="86"/>
                    </a:lnTo>
                    <a:lnTo>
                      <a:pt x="721" y="115"/>
                    </a:lnTo>
                    <a:lnTo>
                      <a:pt x="762" y="147"/>
                    </a:lnTo>
                    <a:lnTo>
                      <a:pt x="802" y="184"/>
                    </a:lnTo>
                    <a:lnTo>
                      <a:pt x="839" y="224"/>
                    </a:lnTo>
                    <a:lnTo>
                      <a:pt x="876" y="267"/>
                    </a:lnTo>
                    <a:lnTo>
                      <a:pt x="909" y="313"/>
                    </a:lnTo>
                    <a:lnTo>
                      <a:pt x="938" y="364"/>
                    </a:lnTo>
                    <a:lnTo>
                      <a:pt x="963" y="418"/>
                    </a:lnTo>
                    <a:lnTo>
                      <a:pt x="980" y="471"/>
                    </a:lnTo>
                    <a:lnTo>
                      <a:pt x="989" y="525"/>
                    </a:lnTo>
                    <a:lnTo>
                      <a:pt x="992" y="575"/>
                    </a:lnTo>
                    <a:lnTo>
                      <a:pt x="990" y="625"/>
                    </a:lnTo>
                    <a:lnTo>
                      <a:pt x="984" y="673"/>
                    </a:lnTo>
                    <a:lnTo>
                      <a:pt x="975" y="718"/>
                    </a:lnTo>
                    <a:lnTo>
                      <a:pt x="961" y="762"/>
                    </a:lnTo>
                    <a:lnTo>
                      <a:pt x="947" y="800"/>
                    </a:lnTo>
                    <a:lnTo>
                      <a:pt x="932" y="837"/>
                    </a:lnTo>
                    <a:lnTo>
                      <a:pt x="917" y="868"/>
                    </a:lnTo>
                    <a:lnTo>
                      <a:pt x="0" y="318"/>
                    </a:lnTo>
                    <a:lnTo>
                      <a:pt x="531"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8" name="Freeform 21"/>
              <p:cNvSpPr>
                <a:spLocks noEditPoints="1"/>
              </p:cNvSpPr>
              <p:nvPr/>
            </p:nvSpPr>
            <p:spPr bwMode="auto">
              <a:xfrm>
                <a:off x="1518" y="2413"/>
                <a:ext cx="369" cy="231"/>
              </a:xfrm>
              <a:custGeom>
                <a:avLst/>
                <a:gdLst>
                  <a:gd name="T0" fmla="*/ 802 w 1843"/>
                  <a:gd name="T1" fmla="*/ 761 h 1154"/>
                  <a:gd name="T2" fmla="*/ 840 w 1843"/>
                  <a:gd name="T3" fmla="*/ 821 h 1154"/>
                  <a:gd name="T4" fmla="*/ 780 w 1843"/>
                  <a:gd name="T5" fmla="*/ 868 h 1154"/>
                  <a:gd name="T6" fmla="*/ 690 w 1843"/>
                  <a:gd name="T7" fmla="*/ 868 h 1154"/>
                  <a:gd name="T8" fmla="*/ 627 w 1843"/>
                  <a:gd name="T9" fmla="*/ 816 h 1154"/>
                  <a:gd name="T10" fmla="*/ 667 w 1843"/>
                  <a:gd name="T11" fmla="*/ 759 h 1154"/>
                  <a:gd name="T12" fmla="*/ 1388 w 1843"/>
                  <a:gd name="T13" fmla="*/ 672 h 1154"/>
                  <a:gd name="T14" fmla="*/ 1463 w 1843"/>
                  <a:gd name="T15" fmla="*/ 695 h 1154"/>
                  <a:gd name="T16" fmla="*/ 1471 w 1843"/>
                  <a:gd name="T17" fmla="*/ 750 h 1154"/>
                  <a:gd name="T18" fmla="*/ 1388 w 1843"/>
                  <a:gd name="T19" fmla="*/ 781 h 1154"/>
                  <a:gd name="T20" fmla="*/ 1315 w 1843"/>
                  <a:gd name="T21" fmla="*/ 758 h 1154"/>
                  <a:gd name="T22" fmla="*/ 1307 w 1843"/>
                  <a:gd name="T23" fmla="*/ 704 h 1154"/>
                  <a:gd name="T24" fmla="*/ 1369 w 1843"/>
                  <a:gd name="T25" fmla="*/ 674 h 1154"/>
                  <a:gd name="T26" fmla="*/ 156 w 1843"/>
                  <a:gd name="T27" fmla="*/ 611 h 1154"/>
                  <a:gd name="T28" fmla="*/ 208 w 1843"/>
                  <a:gd name="T29" fmla="*/ 655 h 1154"/>
                  <a:gd name="T30" fmla="*/ 167 w 1843"/>
                  <a:gd name="T31" fmla="*/ 706 h 1154"/>
                  <a:gd name="T32" fmla="*/ 81 w 1843"/>
                  <a:gd name="T33" fmla="*/ 710 h 1154"/>
                  <a:gd name="T34" fmla="*/ 28 w 1843"/>
                  <a:gd name="T35" fmla="*/ 666 h 1154"/>
                  <a:gd name="T36" fmla="*/ 62 w 1843"/>
                  <a:gd name="T37" fmla="*/ 618 h 1154"/>
                  <a:gd name="T38" fmla="*/ 1090 w 1843"/>
                  <a:gd name="T39" fmla="*/ 203 h 1154"/>
                  <a:gd name="T40" fmla="*/ 1158 w 1843"/>
                  <a:gd name="T41" fmla="*/ 227 h 1154"/>
                  <a:gd name="T42" fmla="*/ 1148 w 1843"/>
                  <a:gd name="T43" fmla="*/ 281 h 1154"/>
                  <a:gd name="T44" fmla="*/ 1073 w 1843"/>
                  <a:gd name="T45" fmla="*/ 295 h 1154"/>
                  <a:gd name="T46" fmla="*/ 1014 w 1843"/>
                  <a:gd name="T47" fmla="*/ 259 h 1154"/>
                  <a:gd name="T48" fmla="*/ 1049 w 1843"/>
                  <a:gd name="T49" fmla="*/ 210 h 1154"/>
                  <a:gd name="T50" fmla="*/ 829 w 1843"/>
                  <a:gd name="T51" fmla="*/ 162 h 1154"/>
                  <a:gd name="T52" fmla="*/ 886 w 1843"/>
                  <a:gd name="T53" fmla="*/ 196 h 1154"/>
                  <a:gd name="T54" fmla="*/ 853 w 1843"/>
                  <a:gd name="T55" fmla="*/ 243 h 1154"/>
                  <a:gd name="T56" fmla="*/ 783 w 1843"/>
                  <a:gd name="T57" fmla="*/ 246 h 1154"/>
                  <a:gd name="T58" fmla="*/ 740 w 1843"/>
                  <a:gd name="T59" fmla="*/ 200 h 1154"/>
                  <a:gd name="T60" fmla="*/ 794 w 1843"/>
                  <a:gd name="T61" fmla="*/ 162 h 1154"/>
                  <a:gd name="T62" fmla="*/ 545 w 1843"/>
                  <a:gd name="T63" fmla="*/ 81 h 1154"/>
                  <a:gd name="T64" fmla="*/ 574 w 1843"/>
                  <a:gd name="T65" fmla="*/ 260 h 1154"/>
                  <a:gd name="T66" fmla="*/ 489 w 1843"/>
                  <a:gd name="T67" fmla="*/ 429 h 1154"/>
                  <a:gd name="T68" fmla="*/ 460 w 1843"/>
                  <a:gd name="T69" fmla="*/ 568 h 1154"/>
                  <a:gd name="T70" fmla="*/ 836 w 1843"/>
                  <a:gd name="T71" fmla="*/ 497 h 1154"/>
                  <a:gd name="T72" fmla="*/ 1262 w 1843"/>
                  <a:gd name="T73" fmla="*/ 498 h 1154"/>
                  <a:gd name="T74" fmla="*/ 1667 w 1843"/>
                  <a:gd name="T75" fmla="*/ 583 h 1154"/>
                  <a:gd name="T76" fmla="*/ 1696 w 1843"/>
                  <a:gd name="T77" fmla="*/ 663 h 1154"/>
                  <a:gd name="T78" fmla="*/ 1353 w 1843"/>
                  <a:gd name="T79" fmla="*/ 572 h 1154"/>
                  <a:gd name="T80" fmla="*/ 1051 w 1843"/>
                  <a:gd name="T81" fmla="*/ 591 h 1154"/>
                  <a:gd name="T82" fmla="*/ 1034 w 1843"/>
                  <a:gd name="T83" fmla="*/ 787 h 1154"/>
                  <a:gd name="T84" fmla="*/ 1122 w 1843"/>
                  <a:gd name="T85" fmla="*/ 1010 h 1154"/>
                  <a:gd name="T86" fmla="*/ 1012 w 1843"/>
                  <a:gd name="T87" fmla="*/ 1005 h 1154"/>
                  <a:gd name="T88" fmla="*/ 934 w 1843"/>
                  <a:gd name="T89" fmla="*/ 786 h 1154"/>
                  <a:gd name="T90" fmla="*/ 963 w 1843"/>
                  <a:gd name="T91" fmla="*/ 549 h 1154"/>
                  <a:gd name="T92" fmla="*/ 582 w 1843"/>
                  <a:gd name="T93" fmla="*/ 601 h 1154"/>
                  <a:gd name="T94" fmla="*/ 553 w 1843"/>
                  <a:gd name="T95" fmla="*/ 805 h 1154"/>
                  <a:gd name="T96" fmla="*/ 525 w 1843"/>
                  <a:gd name="T97" fmla="*/ 1044 h 1154"/>
                  <a:gd name="T98" fmla="*/ 415 w 1843"/>
                  <a:gd name="T99" fmla="*/ 1060 h 1154"/>
                  <a:gd name="T100" fmla="*/ 457 w 1843"/>
                  <a:gd name="T101" fmla="*/ 868 h 1154"/>
                  <a:gd name="T102" fmla="*/ 401 w 1843"/>
                  <a:gd name="T103" fmla="*/ 646 h 1154"/>
                  <a:gd name="T104" fmla="*/ 243 w 1843"/>
                  <a:gd name="T105" fmla="*/ 451 h 1154"/>
                  <a:gd name="T106" fmla="*/ 0 w 1843"/>
                  <a:gd name="T107" fmla="*/ 294 h 1154"/>
                  <a:gd name="T108" fmla="*/ 256 w 1843"/>
                  <a:gd name="T109" fmla="*/ 362 h 1154"/>
                  <a:gd name="T110" fmla="*/ 422 w 1843"/>
                  <a:gd name="T111" fmla="*/ 376 h 1154"/>
                  <a:gd name="T112" fmla="*/ 478 w 1843"/>
                  <a:gd name="T113" fmla="*/ 214 h 1154"/>
                  <a:gd name="T114" fmla="*/ 437 w 1843"/>
                  <a:gd name="T115" fmla="*/ 76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43" h="1154">
                    <a:moveTo>
                      <a:pt x="734" y="746"/>
                    </a:moveTo>
                    <a:lnTo>
                      <a:pt x="756" y="747"/>
                    </a:lnTo>
                    <a:lnTo>
                      <a:pt x="778" y="752"/>
                    </a:lnTo>
                    <a:lnTo>
                      <a:pt x="802" y="761"/>
                    </a:lnTo>
                    <a:lnTo>
                      <a:pt x="821" y="773"/>
                    </a:lnTo>
                    <a:lnTo>
                      <a:pt x="835" y="788"/>
                    </a:lnTo>
                    <a:lnTo>
                      <a:pt x="841" y="804"/>
                    </a:lnTo>
                    <a:lnTo>
                      <a:pt x="840" y="821"/>
                    </a:lnTo>
                    <a:lnTo>
                      <a:pt x="831" y="837"/>
                    </a:lnTo>
                    <a:lnTo>
                      <a:pt x="818" y="850"/>
                    </a:lnTo>
                    <a:lnTo>
                      <a:pt x="801" y="861"/>
                    </a:lnTo>
                    <a:lnTo>
                      <a:pt x="780" y="868"/>
                    </a:lnTo>
                    <a:lnTo>
                      <a:pt x="757" y="873"/>
                    </a:lnTo>
                    <a:lnTo>
                      <a:pt x="733" y="874"/>
                    </a:lnTo>
                    <a:lnTo>
                      <a:pt x="711" y="873"/>
                    </a:lnTo>
                    <a:lnTo>
                      <a:pt x="690" y="868"/>
                    </a:lnTo>
                    <a:lnTo>
                      <a:pt x="665" y="860"/>
                    </a:lnTo>
                    <a:lnTo>
                      <a:pt x="646" y="848"/>
                    </a:lnTo>
                    <a:lnTo>
                      <a:pt x="634" y="832"/>
                    </a:lnTo>
                    <a:lnTo>
                      <a:pt x="627" y="816"/>
                    </a:lnTo>
                    <a:lnTo>
                      <a:pt x="628" y="799"/>
                    </a:lnTo>
                    <a:lnTo>
                      <a:pt x="636" y="784"/>
                    </a:lnTo>
                    <a:lnTo>
                      <a:pt x="650" y="770"/>
                    </a:lnTo>
                    <a:lnTo>
                      <a:pt x="667" y="759"/>
                    </a:lnTo>
                    <a:lnTo>
                      <a:pt x="687" y="752"/>
                    </a:lnTo>
                    <a:lnTo>
                      <a:pt x="710" y="747"/>
                    </a:lnTo>
                    <a:lnTo>
                      <a:pt x="734" y="746"/>
                    </a:lnTo>
                    <a:close/>
                    <a:moveTo>
                      <a:pt x="1388" y="672"/>
                    </a:moveTo>
                    <a:lnTo>
                      <a:pt x="1408" y="674"/>
                    </a:lnTo>
                    <a:lnTo>
                      <a:pt x="1426" y="677"/>
                    </a:lnTo>
                    <a:lnTo>
                      <a:pt x="1447" y="686"/>
                    </a:lnTo>
                    <a:lnTo>
                      <a:pt x="1463" y="695"/>
                    </a:lnTo>
                    <a:lnTo>
                      <a:pt x="1474" y="709"/>
                    </a:lnTo>
                    <a:lnTo>
                      <a:pt x="1479" y="722"/>
                    </a:lnTo>
                    <a:lnTo>
                      <a:pt x="1478" y="736"/>
                    </a:lnTo>
                    <a:lnTo>
                      <a:pt x="1471" y="750"/>
                    </a:lnTo>
                    <a:lnTo>
                      <a:pt x="1456" y="763"/>
                    </a:lnTo>
                    <a:lnTo>
                      <a:pt x="1437" y="773"/>
                    </a:lnTo>
                    <a:lnTo>
                      <a:pt x="1414" y="780"/>
                    </a:lnTo>
                    <a:lnTo>
                      <a:pt x="1388" y="781"/>
                    </a:lnTo>
                    <a:lnTo>
                      <a:pt x="1370" y="780"/>
                    </a:lnTo>
                    <a:lnTo>
                      <a:pt x="1351" y="776"/>
                    </a:lnTo>
                    <a:lnTo>
                      <a:pt x="1330" y="769"/>
                    </a:lnTo>
                    <a:lnTo>
                      <a:pt x="1315" y="758"/>
                    </a:lnTo>
                    <a:lnTo>
                      <a:pt x="1304" y="746"/>
                    </a:lnTo>
                    <a:lnTo>
                      <a:pt x="1299" y="733"/>
                    </a:lnTo>
                    <a:lnTo>
                      <a:pt x="1300" y="718"/>
                    </a:lnTo>
                    <a:lnTo>
                      <a:pt x="1307" y="704"/>
                    </a:lnTo>
                    <a:lnTo>
                      <a:pt x="1318" y="693"/>
                    </a:lnTo>
                    <a:lnTo>
                      <a:pt x="1333" y="684"/>
                    </a:lnTo>
                    <a:lnTo>
                      <a:pt x="1350" y="678"/>
                    </a:lnTo>
                    <a:lnTo>
                      <a:pt x="1369" y="674"/>
                    </a:lnTo>
                    <a:lnTo>
                      <a:pt x="1388" y="672"/>
                    </a:lnTo>
                    <a:close/>
                    <a:moveTo>
                      <a:pt x="119" y="606"/>
                    </a:moveTo>
                    <a:lnTo>
                      <a:pt x="138" y="607"/>
                    </a:lnTo>
                    <a:lnTo>
                      <a:pt x="156" y="611"/>
                    </a:lnTo>
                    <a:lnTo>
                      <a:pt x="177" y="619"/>
                    </a:lnTo>
                    <a:lnTo>
                      <a:pt x="193" y="629"/>
                    </a:lnTo>
                    <a:lnTo>
                      <a:pt x="204" y="642"/>
                    </a:lnTo>
                    <a:lnTo>
                      <a:pt x="208" y="655"/>
                    </a:lnTo>
                    <a:lnTo>
                      <a:pt x="208" y="670"/>
                    </a:lnTo>
                    <a:lnTo>
                      <a:pt x="201" y="683"/>
                    </a:lnTo>
                    <a:lnTo>
                      <a:pt x="187" y="697"/>
                    </a:lnTo>
                    <a:lnTo>
                      <a:pt x="167" y="706"/>
                    </a:lnTo>
                    <a:lnTo>
                      <a:pt x="143" y="713"/>
                    </a:lnTo>
                    <a:lnTo>
                      <a:pt x="119" y="715"/>
                    </a:lnTo>
                    <a:lnTo>
                      <a:pt x="100" y="713"/>
                    </a:lnTo>
                    <a:lnTo>
                      <a:pt x="81" y="710"/>
                    </a:lnTo>
                    <a:lnTo>
                      <a:pt x="61" y="703"/>
                    </a:lnTo>
                    <a:lnTo>
                      <a:pt x="45" y="692"/>
                    </a:lnTo>
                    <a:lnTo>
                      <a:pt x="34" y="680"/>
                    </a:lnTo>
                    <a:lnTo>
                      <a:pt x="28" y="666"/>
                    </a:lnTo>
                    <a:lnTo>
                      <a:pt x="29" y="652"/>
                    </a:lnTo>
                    <a:lnTo>
                      <a:pt x="37" y="637"/>
                    </a:lnTo>
                    <a:lnTo>
                      <a:pt x="48" y="626"/>
                    </a:lnTo>
                    <a:lnTo>
                      <a:pt x="62" y="618"/>
                    </a:lnTo>
                    <a:lnTo>
                      <a:pt x="79" y="612"/>
                    </a:lnTo>
                    <a:lnTo>
                      <a:pt x="98" y="607"/>
                    </a:lnTo>
                    <a:lnTo>
                      <a:pt x="119" y="606"/>
                    </a:lnTo>
                    <a:close/>
                    <a:moveTo>
                      <a:pt x="1090" y="203"/>
                    </a:moveTo>
                    <a:lnTo>
                      <a:pt x="1106" y="204"/>
                    </a:lnTo>
                    <a:lnTo>
                      <a:pt x="1121" y="207"/>
                    </a:lnTo>
                    <a:lnTo>
                      <a:pt x="1142" y="215"/>
                    </a:lnTo>
                    <a:lnTo>
                      <a:pt x="1158" y="227"/>
                    </a:lnTo>
                    <a:lnTo>
                      <a:pt x="1165" y="241"/>
                    </a:lnTo>
                    <a:lnTo>
                      <a:pt x="1166" y="255"/>
                    </a:lnTo>
                    <a:lnTo>
                      <a:pt x="1160" y="269"/>
                    </a:lnTo>
                    <a:lnTo>
                      <a:pt x="1148" y="281"/>
                    </a:lnTo>
                    <a:lnTo>
                      <a:pt x="1131" y="289"/>
                    </a:lnTo>
                    <a:lnTo>
                      <a:pt x="1110" y="294"/>
                    </a:lnTo>
                    <a:lnTo>
                      <a:pt x="1090" y="296"/>
                    </a:lnTo>
                    <a:lnTo>
                      <a:pt x="1073" y="295"/>
                    </a:lnTo>
                    <a:lnTo>
                      <a:pt x="1057" y="291"/>
                    </a:lnTo>
                    <a:lnTo>
                      <a:pt x="1037" y="283"/>
                    </a:lnTo>
                    <a:lnTo>
                      <a:pt x="1022" y="272"/>
                    </a:lnTo>
                    <a:lnTo>
                      <a:pt x="1014" y="259"/>
                    </a:lnTo>
                    <a:lnTo>
                      <a:pt x="1012" y="244"/>
                    </a:lnTo>
                    <a:lnTo>
                      <a:pt x="1020" y="230"/>
                    </a:lnTo>
                    <a:lnTo>
                      <a:pt x="1032" y="219"/>
                    </a:lnTo>
                    <a:lnTo>
                      <a:pt x="1049" y="210"/>
                    </a:lnTo>
                    <a:lnTo>
                      <a:pt x="1068" y="206"/>
                    </a:lnTo>
                    <a:lnTo>
                      <a:pt x="1090" y="203"/>
                    </a:lnTo>
                    <a:close/>
                    <a:moveTo>
                      <a:pt x="814" y="161"/>
                    </a:moveTo>
                    <a:lnTo>
                      <a:pt x="829" y="162"/>
                    </a:lnTo>
                    <a:lnTo>
                      <a:pt x="844" y="165"/>
                    </a:lnTo>
                    <a:lnTo>
                      <a:pt x="864" y="173"/>
                    </a:lnTo>
                    <a:lnTo>
                      <a:pt x="878" y="184"/>
                    </a:lnTo>
                    <a:lnTo>
                      <a:pt x="886" y="196"/>
                    </a:lnTo>
                    <a:lnTo>
                      <a:pt x="887" y="210"/>
                    </a:lnTo>
                    <a:lnTo>
                      <a:pt x="881" y="224"/>
                    </a:lnTo>
                    <a:lnTo>
                      <a:pt x="869" y="235"/>
                    </a:lnTo>
                    <a:lnTo>
                      <a:pt x="853" y="243"/>
                    </a:lnTo>
                    <a:lnTo>
                      <a:pt x="834" y="248"/>
                    </a:lnTo>
                    <a:lnTo>
                      <a:pt x="813" y="249"/>
                    </a:lnTo>
                    <a:lnTo>
                      <a:pt x="798" y="248"/>
                    </a:lnTo>
                    <a:lnTo>
                      <a:pt x="783" y="246"/>
                    </a:lnTo>
                    <a:lnTo>
                      <a:pt x="763" y="237"/>
                    </a:lnTo>
                    <a:lnTo>
                      <a:pt x="749" y="226"/>
                    </a:lnTo>
                    <a:lnTo>
                      <a:pt x="742" y="214"/>
                    </a:lnTo>
                    <a:lnTo>
                      <a:pt x="740" y="200"/>
                    </a:lnTo>
                    <a:lnTo>
                      <a:pt x="746" y="186"/>
                    </a:lnTo>
                    <a:lnTo>
                      <a:pt x="759" y="175"/>
                    </a:lnTo>
                    <a:lnTo>
                      <a:pt x="774" y="167"/>
                    </a:lnTo>
                    <a:lnTo>
                      <a:pt x="794" y="162"/>
                    </a:lnTo>
                    <a:lnTo>
                      <a:pt x="814" y="161"/>
                    </a:lnTo>
                    <a:close/>
                    <a:moveTo>
                      <a:pt x="490" y="0"/>
                    </a:moveTo>
                    <a:lnTo>
                      <a:pt x="520" y="40"/>
                    </a:lnTo>
                    <a:lnTo>
                      <a:pt x="545" y="81"/>
                    </a:lnTo>
                    <a:lnTo>
                      <a:pt x="563" y="123"/>
                    </a:lnTo>
                    <a:lnTo>
                      <a:pt x="574" y="168"/>
                    </a:lnTo>
                    <a:lnTo>
                      <a:pt x="577" y="214"/>
                    </a:lnTo>
                    <a:lnTo>
                      <a:pt x="574" y="260"/>
                    </a:lnTo>
                    <a:lnTo>
                      <a:pt x="563" y="305"/>
                    </a:lnTo>
                    <a:lnTo>
                      <a:pt x="545" y="348"/>
                    </a:lnTo>
                    <a:lnTo>
                      <a:pt x="519" y="389"/>
                    </a:lnTo>
                    <a:lnTo>
                      <a:pt x="489" y="429"/>
                    </a:lnTo>
                    <a:lnTo>
                      <a:pt x="453" y="467"/>
                    </a:lnTo>
                    <a:lnTo>
                      <a:pt x="410" y="502"/>
                    </a:lnTo>
                    <a:lnTo>
                      <a:pt x="437" y="535"/>
                    </a:lnTo>
                    <a:lnTo>
                      <a:pt x="460" y="568"/>
                    </a:lnTo>
                    <a:lnTo>
                      <a:pt x="549" y="544"/>
                    </a:lnTo>
                    <a:lnTo>
                      <a:pt x="642" y="525"/>
                    </a:lnTo>
                    <a:lnTo>
                      <a:pt x="737" y="508"/>
                    </a:lnTo>
                    <a:lnTo>
                      <a:pt x="836" y="497"/>
                    </a:lnTo>
                    <a:lnTo>
                      <a:pt x="936" y="490"/>
                    </a:lnTo>
                    <a:lnTo>
                      <a:pt x="1040" y="487"/>
                    </a:lnTo>
                    <a:lnTo>
                      <a:pt x="1152" y="491"/>
                    </a:lnTo>
                    <a:lnTo>
                      <a:pt x="1262" y="498"/>
                    </a:lnTo>
                    <a:lnTo>
                      <a:pt x="1368" y="513"/>
                    </a:lnTo>
                    <a:lnTo>
                      <a:pt x="1471" y="531"/>
                    </a:lnTo>
                    <a:lnTo>
                      <a:pt x="1571" y="555"/>
                    </a:lnTo>
                    <a:lnTo>
                      <a:pt x="1667" y="583"/>
                    </a:lnTo>
                    <a:lnTo>
                      <a:pt x="1757" y="616"/>
                    </a:lnTo>
                    <a:lnTo>
                      <a:pt x="1843" y="652"/>
                    </a:lnTo>
                    <a:lnTo>
                      <a:pt x="1772" y="694"/>
                    </a:lnTo>
                    <a:lnTo>
                      <a:pt x="1696" y="663"/>
                    </a:lnTo>
                    <a:lnTo>
                      <a:pt x="1616" y="635"/>
                    </a:lnTo>
                    <a:lnTo>
                      <a:pt x="1531" y="609"/>
                    </a:lnTo>
                    <a:lnTo>
                      <a:pt x="1444" y="589"/>
                    </a:lnTo>
                    <a:lnTo>
                      <a:pt x="1353" y="572"/>
                    </a:lnTo>
                    <a:lnTo>
                      <a:pt x="1260" y="560"/>
                    </a:lnTo>
                    <a:lnTo>
                      <a:pt x="1165" y="551"/>
                    </a:lnTo>
                    <a:lnTo>
                      <a:pt x="1067" y="548"/>
                    </a:lnTo>
                    <a:lnTo>
                      <a:pt x="1051" y="591"/>
                    </a:lnTo>
                    <a:lnTo>
                      <a:pt x="1039" y="636"/>
                    </a:lnTo>
                    <a:lnTo>
                      <a:pt x="1032" y="682"/>
                    </a:lnTo>
                    <a:lnTo>
                      <a:pt x="1029" y="728"/>
                    </a:lnTo>
                    <a:lnTo>
                      <a:pt x="1034" y="787"/>
                    </a:lnTo>
                    <a:lnTo>
                      <a:pt x="1045" y="845"/>
                    </a:lnTo>
                    <a:lnTo>
                      <a:pt x="1064" y="901"/>
                    </a:lnTo>
                    <a:lnTo>
                      <a:pt x="1090" y="956"/>
                    </a:lnTo>
                    <a:lnTo>
                      <a:pt x="1122" y="1010"/>
                    </a:lnTo>
                    <a:lnTo>
                      <a:pt x="1162" y="1060"/>
                    </a:lnTo>
                    <a:lnTo>
                      <a:pt x="1089" y="1105"/>
                    </a:lnTo>
                    <a:lnTo>
                      <a:pt x="1048" y="1056"/>
                    </a:lnTo>
                    <a:lnTo>
                      <a:pt x="1012" y="1005"/>
                    </a:lnTo>
                    <a:lnTo>
                      <a:pt x="983" y="952"/>
                    </a:lnTo>
                    <a:lnTo>
                      <a:pt x="960" y="898"/>
                    </a:lnTo>
                    <a:lnTo>
                      <a:pt x="944" y="843"/>
                    </a:lnTo>
                    <a:lnTo>
                      <a:pt x="934" y="786"/>
                    </a:lnTo>
                    <a:lnTo>
                      <a:pt x="930" y="728"/>
                    </a:lnTo>
                    <a:lnTo>
                      <a:pt x="934" y="668"/>
                    </a:lnTo>
                    <a:lnTo>
                      <a:pt x="945" y="607"/>
                    </a:lnTo>
                    <a:lnTo>
                      <a:pt x="963" y="549"/>
                    </a:lnTo>
                    <a:lnTo>
                      <a:pt x="864" y="555"/>
                    </a:lnTo>
                    <a:lnTo>
                      <a:pt x="767" y="566"/>
                    </a:lnTo>
                    <a:lnTo>
                      <a:pt x="673" y="582"/>
                    </a:lnTo>
                    <a:lnTo>
                      <a:pt x="582" y="601"/>
                    </a:lnTo>
                    <a:lnTo>
                      <a:pt x="495" y="625"/>
                    </a:lnTo>
                    <a:lnTo>
                      <a:pt x="522" y="683"/>
                    </a:lnTo>
                    <a:lnTo>
                      <a:pt x="541" y="744"/>
                    </a:lnTo>
                    <a:lnTo>
                      <a:pt x="553" y="805"/>
                    </a:lnTo>
                    <a:lnTo>
                      <a:pt x="558" y="868"/>
                    </a:lnTo>
                    <a:lnTo>
                      <a:pt x="554" y="927"/>
                    </a:lnTo>
                    <a:lnTo>
                      <a:pt x="543" y="987"/>
                    </a:lnTo>
                    <a:lnTo>
                      <a:pt x="525" y="1044"/>
                    </a:lnTo>
                    <a:lnTo>
                      <a:pt x="500" y="1099"/>
                    </a:lnTo>
                    <a:lnTo>
                      <a:pt x="470" y="1154"/>
                    </a:lnTo>
                    <a:lnTo>
                      <a:pt x="391" y="1106"/>
                    </a:lnTo>
                    <a:lnTo>
                      <a:pt x="415" y="1060"/>
                    </a:lnTo>
                    <a:lnTo>
                      <a:pt x="433" y="1015"/>
                    </a:lnTo>
                    <a:lnTo>
                      <a:pt x="447" y="966"/>
                    </a:lnTo>
                    <a:lnTo>
                      <a:pt x="455" y="918"/>
                    </a:lnTo>
                    <a:lnTo>
                      <a:pt x="457" y="868"/>
                    </a:lnTo>
                    <a:lnTo>
                      <a:pt x="454" y="810"/>
                    </a:lnTo>
                    <a:lnTo>
                      <a:pt x="443" y="755"/>
                    </a:lnTo>
                    <a:lnTo>
                      <a:pt x="425" y="699"/>
                    </a:lnTo>
                    <a:lnTo>
                      <a:pt x="401" y="646"/>
                    </a:lnTo>
                    <a:lnTo>
                      <a:pt x="370" y="595"/>
                    </a:lnTo>
                    <a:lnTo>
                      <a:pt x="334" y="544"/>
                    </a:lnTo>
                    <a:lnTo>
                      <a:pt x="291" y="497"/>
                    </a:lnTo>
                    <a:lnTo>
                      <a:pt x="243" y="451"/>
                    </a:lnTo>
                    <a:lnTo>
                      <a:pt x="190" y="408"/>
                    </a:lnTo>
                    <a:lnTo>
                      <a:pt x="131" y="368"/>
                    </a:lnTo>
                    <a:lnTo>
                      <a:pt x="68" y="329"/>
                    </a:lnTo>
                    <a:lnTo>
                      <a:pt x="0" y="294"/>
                    </a:lnTo>
                    <a:lnTo>
                      <a:pt x="72" y="252"/>
                    </a:lnTo>
                    <a:lnTo>
                      <a:pt x="137" y="285"/>
                    </a:lnTo>
                    <a:lnTo>
                      <a:pt x="198" y="322"/>
                    </a:lnTo>
                    <a:lnTo>
                      <a:pt x="256" y="362"/>
                    </a:lnTo>
                    <a:lnTo>
                      <a:pt x="308" y="403"/>
                    </a:lnTo>
                    <a:lnTo>
                      <a:pt x="357" y="446"/>
                    </a:lnTo>
                    <a:lnTo>
                      <a:pt x="392" y="412"/>
                    </a:lnTo>
                    <a:lnTo>
                      <a:pt x="422" y="376"/>
                    </a:lnTo>
                    <a:lnTo>
                      <a:pt x="445" y="337"/>
                    </a:lnTo>
                    <a:lnTo>
                      <a:pt x="464" y="298"/>
                    </a:lnTo>
                    <a:lnTo>
                      <a:pt x="474" y="256"/>
                    </a:lnTo>
                    <a:lnTo>
                      <a:pt x="478" y="214"/>
                    </a:lnTo>
                    <a:lnTo>
                      <a:pt x="476" y="178"/>
                    </a:lnTo>
                    <a:lnTo>
                      <a:pt x="467" y="143"/>
                    </a:lnTo>
                    <a:lnTo>
                      <a:pt x="455" y="109"/>
                    </a:lnTo>
                    <a:lnTo>
                      <a:pt x="437" y="76"/>
                    </a:lnTo>
                    <a:lnTo>
                      <a:pt x="415" y="45"/>
                    </a:lnTo>
                    <a:lnTo>
                      <a:pt x="490"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nvGrpSpPr>
          <p:cNvPr id="338" name="Group 337"/>
          <p:cNvGrpSpPr/>
          <p:nvPr/>
        </p:nvGrpSpPr>
        <p:grpSpPr>
          <a:xfrm>
            <a:off x="2083916" y="4536356"/>
            <a:ext cx="913625" cy="770851"/>
            <a:chOff x="2429355" y="4222832"/>
            <a:chExt cx="828209" cy="698783"/>
          </a:xfrm>
        </p:grpSpPr>
        <p:grpSp>
          <p:nvGrpSpPr>
            <p:cNvPr id="330" name="Group 33"/>
            <p:cNvGrpSpPr>
              <a:grpSpLocks noChangeAspect="1"/>
            </p:cNvGrpSpPr>
            <p:nvPr/>
          </p:nvGrpSpPr>
          <p:grpSpPr bwMode="auto">
            <a:xfrm>
              <a:off x="2429355" y="4346966"/>
              <a:ext cx="573337" cy="574649"/>
              <a:chOff x="2231" y="889"/>
              <a:chExt cx="437" cy="438"/>
            </a:xfrm>
          </p:grpSpPr>
          <p:sp useBgFill="1">
            <p:nvSpPr>
              <p:cNvPr id="331" name="Freeform 330"/>
              <p:cNvSpPr>
                <a:spLocks/>
              </p:cNvSpPr>
              <p:nvPr/>
            </p:nvSpPr>
            <p:spPr bwMode="auto">
              <a:xfrm>
                <a:off x="2231" y="889"/>
                <a:ext cx="437" cy="438"/>
              </a:xfrm>
              <a:custGeom>
                <a:avLst/>
                <a:gdLst>
                  <a:gd name="T0" fmla="*/ 1027 w 2188"/>
                  <a:gd name="T1" fmla="*/ 0 h 2190"/>
                  <a:gd name="T2" fmla="*/ 1090 w 2188"/>
                  <a:gd name="T3" fmla="*/ 2 h 2190"/>
                  <a:gd name="T4" fmla="*/ 1160 w 2188"/>
                  <a:gd name="T5" fmla="*/ 2 h 2190"/>
                  <a:gd name="T6" fmla="*/ 1193 w 2188"/>
                  <a:gd name="T7" fmla="*/ 3 h 2190"/>
                  <a:gd name="T8" fmla="*/ 1260 w 2188"/>
                  <a:gd name="T9" fmla="*/ 25 h 2190"/>
                  <a:gd name="T10" fmla="*/ 1302 w 2188"/>
                  <a:gd name="T11" fmla="*/ 80 h 2190"/>
                  <a:gd name="T12" fmla="*/ 1679 w 2188"/>
                  <a:gd name="T13" fmla="*/ 241 h 2190"/>
                  <a:gd name="T14" fmla="*/ 1751 w 2188"/>
                  <a:gd name="T15" fmla="*/ 233 h 2190"/>
                  <a:gd name="T16" fmla="*/ 1811 w 2188"/>
                  <a:gd name="T17" fmla="*/ 264 h 2190"/>
                  <a:gd name="T18" fmla="*/ 1962 w 2188"/>
                  <a:gd name="T19" fmla="*/ 433 h 2190"/>
                  <a:gd name="T20" fmla="*/ 1967 w 2188"/>
                  <a:gd name="T21" fmla="*/ 502 h 2190"/>
                  <a:gd name="T22" fmla="*/ 1852 w 2188"/>
                  <a:gd name="T23" fmla="*/ 811 h 2190"/>
                  <a:gd name="T24" fmla="*/ 2152 w 2188"/>
                  <a:gd name="T25" fmla="*/ 930 h 2190"/>
                  <a:gd name="T26" fmla="*/ 2186 w 2188"/>
                  <a:gd name="T27" fmla="*/ 991 h 2190"/>
                  <a:gd name="T28" fmla="*/ 2183 w 2188"/>
                  <a:gd name="T29" fmla="*/ 1219 h 2190"/>
                  <a:gd name="T30" fmla="*/ 2150 w 2188"/>
                  <a:gd name="T31" fmla="*/ 1280 h 2190"/>
                  <a:gd name="T32" fmla="*/ 1847 w 2188"/>
                  <a:gd name="T33" fmla="*/ 1395 h 2190"/>
                  <a:gd name="T34" fmla="*/ 1956 w 2188"/>
                  <a:gd name="T35" fmla="*/ 1704 h 2190"/>
                  <a:gd name="T36" fmla="*/ 1951 w 2188"/>
                  <a:gd name="T37" fmla="*/ 1773 h 2190"/>
                  <a:gd name="T38" fmla="*/ 1796 w 2188"/>
                  <a:gd name="T39" fmla="*/ 1939 h 2190"/>
                  <a:gd name="T40" fmla="*/ 1737 w 2188"/>
                  <a:gd name="T41" fmla="*/ 1970 h 2190"/>
                  <a:gd name="T42" fmla="*/ 1665 w 2188"/>
                  <a:gd name="T43" fmla="*/ 1960 h 2190"/>
                  <a:gd name="T44" fmla="*/ 1284 w 2188"/>
                  <a:gd name="T45" fmla="*/ 2114 h 2190"/>
                  <a:gd name="T46" fmla="*/ 1241 w 2188"/>
                  <a:gd name="T47" fmla="*/ 2170 h 2190"/>
                  <a:gd name="T48" fmla="*/ 1175 w 2188"/>
                  <a:gd name="T49" fmla="*/ 2190 h 2190"/>
                  <a:gd name="T50" fmla="*/ 1142 w 2188"/>
                  <a:gd name="T51" fmla="*/ 2190 h 2190"/>
                  <a:gd name="T52" fmla="*/ 1072 w 2188"/>
                  <a:gd name="T53" fmla="*/ 2189 h 2190"/>
                  <a:gd name="T54" fmla="*/ 1009 w 2188"/>
                  <a:gd name="T55" fmla="*/ 2189 h 2190"/>
                  <a:gd name="T56" fmla="*/ 971 w 2188"/>
                  <a:gd name="T57" fmla="*/ 2185 h 2190"/>
                  <a:gd name="T58" fmla="*/ 910 w 2188"/>
                  <a:gd name="T59" fmla="*/ 2151 h 2190"/>
                  <a:gd name="T60" fmla="*/ 795 w 2188"/>
                  <a:gd name="T61" fmla="*/ 1849 h 2190"/>
                  <a:gd name="T62" fmla="*/ 485 w 2188"/>
                  <a:gd name="T63" fmla="*/ 1958 h 2190"/>
                  <a:gd name="T64" fmla="*/ 416 w 2188"/>
                  <a:gd name="T65" fmla="*/ 1952 h 2190"/>
                  <a:gd name="T66" fmla="*/ 250 w 2188"/>
                  <a:gd name="T67" fmla="*/ 1798 h 2190"/>
                  <a:gd name="T68" fmla="*/ 219 w 2188"/>
                  <a:gd name="T69" fmla="*/ 1735 h 2190"/>
                  <a:gd name="T70" fmla="*/ 228 w 2188"/>
                  <a:gd name="T71" fmla="*/ 1667 h 2190"/>
                  <a:gd name="T72" fmla="*/ 75 w 2188"/>
                  <a:gd name="T73" fmla="*/ 1286 h 2190"/>
                  <a:gd name="T74" fmla="*/ 20 w 2188"/>
                  <a:gd name="T75" fmla="*/ 1243 h 2190"/>
                  <a:gd name="T76" fmla="*/ 0 w 2188"/>
                  <a:gd name="T77" fmla="*/ 1176 h 2190"/>
                  <a:gd name="T78" fmla="*/ 11 w 2188"/>
                  <a:gd name="T79" fmla="*/ 950 h 2190"/>
                  <a:gd name="T80" fmla="*/ 57 w 2188"/>
                  <a:gd name="T81" fmla="*/ 898 h 2190"/>
                  <a:gd name="T82" fmla="*/ 355 w 2188"/>
                  <a:gd name="T83" fmla="*/ 761 h 2190"/>
                  <a:gd name="T84" fmla="*/ 228 w 2188"/>
                  <a:gd name="T85" fmla="*/ 464 h 2190"/>
                  <a:gd name="T86" fmla="*/ 248 w 2188"/>
                  <a:gd name="T87" fmla="*/ 397 h 2190"/>
                  <a:gd name="T88" fmla="*/ 410 w 2188"/>
                  <a:gd name="T89" fmla="*/ 237 h 2190"/>
                  <a:gd name="T90" fmla="*/ 473 w 2188"/>
                  <a:gd name="T91" fmla="*/ 219 h 2190"/>
                  <a:gd name="T92" fmla="*/ 772 w 2188"/>
                  <a:gd name="T93" fmla="*/ 351 h 2190"/>
                  <a:gd name="T94" fmla="*/ 914 w 2188"/>
                  <a:gd name="T95" fmla="*/ 55 h 2190"/>
                  <a:gd name="T96" fmla="*/ 966 w 2188"/>
                  <a:gd name="T97" fmla="*/ 10 h 2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8" h="2190">
                    <a:moveTo>
                      <a:pt x="1012" y="0"/>
                    </a:moveTo>
                    <a:lnTo>
                      <a:pt x="1017" y="0"/>
                    </a:lnTo>
                    <a:lnTo>
                      <a:pt x="1027" y="0"/>
                    </a:lnTo>
                    <a:lnTo>
                      <a:pt x="1046" y="2"/>
                    </a:lnTo>
                    <a:lnTo>
                      <a:pt x="1066" y="2"/>
                    </a:lnTo>
                    <a:lnTo>
                      <a:pt x="1090" y="2"/>
                    </a:lnTo>
                    <a:lnTo>
                      <a:pt x="1116" y="2"/>
                    </a:lnTo>
                    <a:lnTo>
                      <a:pt x="1139" y="2"/>
                    </a:lnTo>
                    <a:lnTo>
                      <a:pt x="1160" y="2"/>
                    </a:lnTo>
                    <a:lnTo>
                      <a:pt x="1177" y="3"/>
                    </a:lnTo>
                    <a:lnTo>
                      <a:pt x="1189" y="3"/>
                    </a:lnTo>
                    <a:lnTo>
                      <a:pt x="1193" y="3"/>
                    </a:lnTo>
                    <a:lnTo>
                      <a:pt x="1217" y="5"/>
                    </a:lnTo>
                    <a:lnTo>
                      <a:pt x="1240" y="13"/>
                    </a:lnTo>
                    <a:lnTo>
                      <a:pt x="1260" y="25"/>
                    </a:lnTo>
                    <a:lnTo>
                      <a:pt x="1278" y="39"/>
                    </a:lnTo>
                    <a:lnTo>
                      <a:pt x="1291" y="58"/>
                    </a:lnTo>
                    <a:lnTo>
                      <a:pt x="1302" y="80"/>
                    </a:lnTo>
                    <a:lnTo>
                      <a:pt x="1393" y="341"/>
                    </a:lnTo>
                    <a:lnTo>
                      <a:pt x="1429" y="357"/>
                    </a:lnTo>
                    <a:lnTo>
                      <a:pt x="1679" y="241"/>
                    </a:lnTo>
                    <a:lnTo>
                      <a:pt x="1703" y="233"/>
                    </a:lnTo>
                    <a:lnTo>
                      <a:pt x="1728" y="230"/>
                    </a:lnTo>
                    <a:lnTo>
                      <a:pt x="1751" y="233"/>
                    </a:lnTo>
                    <a:lnTo>
                      <a:pt x="1772" y="239"/>
                    </a:lnTo>
                    <a:lnTo>
                      <a:pt x="1793" y="250"/>
                    </a:lnTo>
                    <a:lnTo>
                      <a:pt x="1811" y="264"/>
                    </a:lnTo>
                    <a:lnTo>
                      <a:pt x="1937" y="393"/>
                    </a:lnTo>
                    <a:lnTo>
                      <a:pt x="1952" y="412"/>
                    </a:lnTo>
                    <a:lnTo>
                      <a:pt x="1962" y="433"/>
                    </a:lnTo>
                    <a:lnTo>
                      <a:pt x="1968" y="455"/>
                    </a:lnTo>
                    <a:lnTo>
                      <a:pt x="1971" y="479"/>
                    </a:lnTo>
                    <a:lnTo>
                      <a:pt x="1967" y="502"/>
                    </a:lnTo>
                    <a:lnTo>
                      <a:pt x="1958" y="525"/>
                    </a:lnTo>
                    <a:lnTo>
                      <a:pt x="1838" y="773"/>
                    </a:lnTo>
                    <a:lnTo>
                      <a:pt x="1852" y="811"/>
                    </a:lnTo>
                    <a:lnTo>
                      <a:pt x="2112" y="905"/>
                    </a:lnTo>
                    <a:lnTo>
                      <a:pt x="2134" y="916"/>
                    </a:lnTo>
                    <a:lnTo>
                      <a:pt x="2152" y="930"/>
                    </a:lnTo>
                    <a:lnTo>
                      <a:pt x="2168" y="948"/>
                    </a:lnTo>
                    <a:lnTo>
                      <a:pt x="2179" y="968"/>
                    </a:lnTo>
                    <a:lnTo>
                      <a:pt x="2186" y="991"/>
                    </a:lnTo>
                    <a:lnTo>
                      <a:pt x="2188" y="1015"/>
                    </a:lnTo>
                    <a:lnTo>
                      <a:pt x="2187" y="1195"/>
                    </a:lnTo>
                    <a:lnTo>
                      <a:pt x="2183" y="1219"/>
                    </a:lnTo>
                    <a:lnTo>
                      <a:pt x="2176" y="1241"/>
                    </a:lnTo>
                    <a:lnTo>
                      <a:pt x="2165" y="1262"/>
                    </a:lnTo>
                    <a:lnTo>
                      <a:pt x="2150" y="1280"/>
                    </a:lnTo>
                    <a:lnTo>
                      <a:pt x="2130" y="1293"/>
                    </a:lnTo>
                    <a:lnTo>
                      <a:pt x="2108" y="1304"/>
                    </a:lnTo>
                    <a:lnTo>
                      <a:pt x="1847" y="1395"/>
                    </a:lnTo>
                    <a:lnTo>
                      <a:pt x="1832" y="1430"/>
                    </a:lnTo>
                    <a:lnTo>
                      <a:pt x="1949" y="1681"/>
                    </a:lnTo>
                    <a:lnTo>
                      <a:pt x="1956" y="1704"/>
                    </a:lnTo>
                    <a:lnTo>
                      <a:pt x="1960" y="1727"/>
                    </a:lnTo>
                    <a:lnTo>
                      <a:pt x="1957" y="1750"/>
                    </a:lnTo>
                    <a:lnTo>
                      <a:pt x="1951" y="1773"/>
                    </a:lnTo>
                    <a:lnTo>
                      <a:pt x="1940" y="1794"/>
                    </a:lnTo>
                    <a:lnTo>
                      <a:pt x="1925" y="1813"/>
                    </a:lnTo>
                    <a:lnTo>
                      <a:pt x="1796" y="1939"/>
                    </a:lnTo>
                    <a:lnTo>
                      <a:pt x="1778" y="1953"/>
                    </a:lnTo>
                    <a:lnTo>
                      <a:pt x="1758" y="1964"/>
                    </a:lnTo>
                    <a:lnTo>
                      <a:pt x="1737" y="1970"/>
                    </a:lnTo>
                    <a:lnTo>
                      <a:pt x="1715" y="1972"/>
                    </a:lnTo>
                    <a:lnTo>
                      <a:pt x="1689" y="1969"/>
                    </a:lnTo>
                    <a:lnTo>
                      <a:pt x="1665" y="1960"/>
                    </a:lnTo>
                    <a:lnTo>
                      <a:pt x="1416" y="1839"/>
                    </a:lnTo>
                    <a:lnTo>
                      <a:pt x="1379" y="1854"/>
                    </a:lnTo>
                    <a:lnTo>
                      <a:pt x="1284" y="2114"/>
                    </a:lnTo>
                    <a:lnTo>
                      <a:pt x="1274" y="2136"/>
                    </a:lnTo>
                    <a:lnTo>
                      <a:pt x="1260" y="2154"/>
                    </a:lnTo>
                    <a:lnTo>
                      <a:pt x="1241" y="2170"/>
                    </a:lnTo>
                    <a:lnTo>
                      <a:pt x="1221" y="2180"/>
                    </a:lnTo>
                    <a:lnTo>
                      <a:pt x="1199" y="2188"/>
                    </a:lnTo>
                    <a:lnTo>
                      <a:pt x="1175" y="2190"/>
                    </a:lnTo>
                    <a:lnTo>
                      <a:pt x="1171" y="2190"/>
                    </a:lnTo>
                    <a:lnTo>
                      <a:pt x="1159" y="2190"/>
                    </a:lnTo>
                    <a:lnTo>
                      <a:pt x="1142" y="2190"/>
                    </a:lnTo>
                    <a:lnTo>
                      <a:pt x="1121" y="2189"/>
                    </a:lnTo>
                    <a:lnTo>
                      <a:pt x="1096" y="2189"/>
                    </a:lnTo>
                    <a:lnTo>
                      <a:pt x="1072" y="2189"/>
                    </a:lnTo>
                    <a:lnTo>
                      <a:pt x="1048" y="2189"/>
                    </a:lnTo>
                    <a:lnTo>
                      <a:pt x="1027" y="2189"/>
                    </a:lnTo>
                    <a:lnTo>
                      <a:pt x="1009" y="2189"/>
                    </a:lnTo>
                    <a:lnTo>
                      <a:pt x="998" y="2189"/>
                    </a:lnTo>
                    <a:lnTo>
                      <a:pt x="994" y="2189"/>
                    </a:lnTo>
                    <a:lnTo>
                      <a:pt x="971" y="2185"/>
                    </a:lnTo>
                    <a:lnTo>
                      <a:pt x="948" y="2178"/>
                    </a:lnTo>
                    <a:lnTo>
                      <a:pt x="927" y="2167"/>
                    </a:lnTo>
                    <a:lnTo>
                      <a:pt x="910" y="2151"/>
                    </a:lnTo>
                    <a:lnTo>
                      <a:pt x="896" y="2132"/>
                    </a:lnTo>
                    <a:lnTo>
                      <a:pt x="886" y="2110"/>
                    </a:lnTo>
                    <a:lnTo>
                      <a:pt x="795" y="1849"/>
                    </a:lnTo>
                    <a:lnTo>
                      <a:pt x="759" y="1833"/>
                    </a:lnTo>
                    <a:lnTo>
                      <a:pt x="508" y="1951"/>
                    </a:lnTo>
                    <a:lnTo>
                      <a:pt x="485" y="1958"/>
                    </a:lnTo>
                    <a:lnTo>
                      <a:pt x="459" y="1962"/>
                    </a:lnTo>
                    <a:lnTo>
                      <a:pt x="436" y="1959"/>
                    </a:lnTo>
                    <a:lnTo>
                      <a:pt x="416" y="1952"/>
                    </a:lnTo>
                    <a:lnTo>
                      <a:pt x="395" y="1941"/>
                    </a:lnTo>
                    <a:lnTo>
                      <a:pt x="377" y="1927"/>
                    </a:lnTo>
                    <a:lnTo>
                      <a:pt x="250" y="1798"/>
                    </a:lnTo>
                    <a:lnTo>
                      <a:pt x="236" y="1779"/>
                    </a:lnTo>
                    <a:lnTo>
                      <a:pt x="225" y="1758"/>
                    </a:lnTo>
                    <a:lnTo>
                      <a:pt x="219" y="1735"/>
                    </a:lnTo>
                    <a:lnTo>
                      <a:pt x="217" y="1713"/>
                    </a:lnTo>
                    <a:lnTo>
                      <a:pt x="221" y="1688"/>
                    </a:lnTo>
                    <a:lnTo>
                      <a:pt x="228" y="1667"/>
                    </a:lnTo>
                    <a:lnTo>
                      <a:pt x="349" y="1417"/>
                    </a:lnTo>
                    <a:lnTo>
                      <a:pt x="335" y="1381"/>
                    </a:lnTo>
                    <a:lnTo>
                      <a:pt x="75" y="1286"/>
                    </a:lnTo>
                    <a:lnTo>
                      <a:pt x="54" y="1275"/>
                    </a:lnTo>
                    <a:lnTo>
                      <a:pt x="35" y="1260"/>
                    </a:lnTo>
                    <a:lnTo>
                      <a:pt x="20" y="1243"/>
                    </a:lnTo>
                    <a:lnTo>
                      <a:pt x="8" y="1223"/>
                    </a:lnTo>
                    <a:lnTo>
                      <a:pt x="1" y="1200"/>
                    </a:lnTo>
                    <a:lnTo>
                      <a:pt x="0" y="1176"/>
                    </a:lnTo>
                    <a:lnTo>
                      <a:pt x="1" y="996"/>
                    </a:lnTo>
                    <a:lnTo>
                      <a:pt x="3" y="971"/>
                    </a:lnTo>
                    <a:lnTo>
                      <a:pt x="11" y="950"/>
                    </a:lnTo>
                    <a:lnTo>
                      <a:pt x="23" y="929"/>
                    </a:lnTo>
                    <a:lnTo>
                      <a:pt x="38" y="912"/>
                    </a:lnTo>
                    <a:lnTo>
                      <a:pt x="57" y="898"/>
                    </a:lnTo>
                    <a:lnTo>
                      <a:pt x="78" y="888"/>
                    </a:lnTo>
                    <a:lnTo>
                      <a:pt x="340" y="797"/>
                    </a:lnTo>
                    <a:lnTo>
                      <a:pt x="355" y="761"/>
                    </a:lnTo>
                    <a:lnTo>
                      <a:pt x="239" y="509"/>
                    </a:lnTo>
                    <a:lnTo>
                      <a:pt x="231" y="486"/>
                    </a:lnTo>
                    <a:lnTo>
                      <a:pt x="228" y="464"/>
                    </a:lnTo>
                    <a:lnTo>
                      <a:pt x="229" y="441"/>
                    </a:lnTo>
                    <a:lnTo>
                      <a:pt x="237" y="418"/>
                    </a:lnTo>
                    <a:lnTo>
                      <a:pt x="248" y="397"/>
                    </a:lnTo>
                    <a:lnTo>
                      <a:pt x="262" y="379"/>
                    </a:lnTo>
                    <a:lnTo>
                      <a:pt x="391" y="252"/>
                    </a:lnTo>
                    <a:lnTo>
                      <a:pt x="410" y="237"/>
                    </a:lnTo>
                    <a:lnTo>
                      <a:pt x="429" y="228"/>
                    </a:lnTo>
                    <a:lnTo>
                      <a:pt x="451" y="220"/>
                    </a:lnTo>
                    <a:lnTo>
                      <a:pt x="473" y="219"/>
                    </a:lnTo>
                    <a:lnTo>
                      <a:pt x="498" y="222"/>
                    </a:lnTo>
                    <a:lnTo>
                      <a:pt x="523" y="230"/>
                    </a:lnTo>
                    <a:lnTo>
                      <a:pt x="772" y="351"/>
                    </a:lnTo>
                    <a:lnTo>
                      <a:pt x="809" y="337"/>
                    </a:lnTo>
                    <a:lnTo>
                      <a:pt x="903" y="77"/>
                    </a:lnTo>
                    <a:lnTo>
                      <a:pt x="914" y="55"/>
                    </a:lnTo>
                    <a:lnTo>
                      <a:pt x="928" y="37"/>
                    </a:lnTo>
                    <a:lnTo>
                      <a:pt x="945" y="22"/>
                    </a:lnTo>
                    <a:lnTo>
                      <a:pt x="966" y="10"/>
                    </a:lnTo>
                    <a:lnTo>
                      <a:pt x="989" y="3"/>
                    </a:lnTo>
                    <a:lnTo>
                      <a:pt x="1012"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2" name="Freeform 331"/>
              <p:cNvSpPr>
                <a:spLocks noEditPoints="1"/>
              </p:cNvSpPr>
              <p:nvPr/>
            </p:nvSpPr>
            <p:spPr bwMode="auto">
              <a:xfrm>
                <a:off x="2254" y="913"/>
                <a:ext cx="391" cy="391"/>
              </a:xfrm>
              <a:custGeom>
                <a:avLst/>
                <a:gdLst>
                  <a:gd name="T0" fmla="*/ 915 w 1957"/>
                  <a:gd name="T1" fmla="*/ 435 h 1957"/>
                  <a:gd name="T2" fmla="*/ 794 w 1957"/>
                  <a:gd name="T3" fmla="*/ 464 h 1957"/>
                  <a:gd name="T4" fmla="*/ 685 w 1957"/>
                  <a:gd name="T5" fmla="*/ 517 h 1957"/>
                  <a:gd name="T6" fmla="*/ 592 w 1957"/>
                  <a:gd name="T7" fmla="*/ 592 h 1957"/>
                  <a:gd name="T8" fmla="*/ 517 w 1957"/>
                  <a:gd name="T9" fmla="*/ 685 h 1957"/>
                  <a:gd name="T10" fmla="*/ 464 w 1957"/>
                  <a:gd name="T11" fmla="*/ 794 h 1957"/>
                  <a:gd name="T12" fmla="*/ 435 w 1957"/>
                  <a:gd name="T13" fmla="*/ 915 h 1957"/>
                  <a:gd name="T14" fmla="*/ 435 w 1957"/>
                  <a:gd name="T15" fmla="*/ 1042 h 1957"/>
                  <a:gd name="T16" fmla="*/ 464 w 1957"/>
                  <a:gd name="T17" fmla="*/ 1163 h 1957"/>
                  <a:gd name="T18" fmla="*/ 517 w 1957"/>
                  <a:gd name="T19" fmla="*/ 1271 h 1957"/>
                  <a:gd name="T20" fmla="*/ 592 w 1957"/>
                  <a:gd name="T21" fmla="*/ 1366 h 1957"/>
                  <a:gd name="T22" fmla="*/ 685 w 1957"/>
                  <a:gd name="T23" fmla="*/ 1441 h 1957"/>
                  <a:gd name="T24" fmla="*/ 794 w 1957"/>
                  <a:gd name="T25" fmla="*/ 1494 h 1957"/>
                  <a:gd name="T26" fmla="*/ 915 w 1957"/>
                  <a:gd name="T27" fmla="*/ 1522 h 1957"/>
                  <a:gd name="T28" fmla="*/ 1043 w 1957"/>
                  <a:gd name="T29" fmla="*/ 1522 h 1957"/>
                  <a:gd name="T30" fmla="*/ 1163 w 1957"/>
                  <a:gd name="T31" fmla="*/ 1494 h 1957"/>
                  <a:gd name="T32" fmla="*/ 1272 w 1957"/>
                  <a:gd name="T33" fmla="*/ 1441 h 1957"/>
                  <a:gd name="T34" fmla="*/ 1366 w 1957"/>
                  <a:gd name="T35" fmla="*/ 1366 h 1957"/>
                  <a:gd name="T36" fmla="*/ 1441 w 1957"/>
                  <a:gd name="T37" fmla="*/ 1271 h 1957"/>
                  <a:gd name="T38" fmla="*/ 1494 w 1957"/>
                  <a:gd name="T39" fmla="*/ 1163 h 1957"/>
                  <a:gd name="T40" fmla="*/ 1522 w 1957"/>
                  <a:gd name="T41" fmla="*/ 1042 h 1957"/>
                  <a:gd name="T42" fmla="*/ 1522 w 1957"/>
                  <a:gd name="T43" fmla="*/ 915 h 1957"/>
                  <a:gd name="T44" fmla="*/ 1494 w 1957"/>
                  <a:gd name="T45" fmla="*/ 794 h 1957"/>
                  <a:gd name="T46" fmla="*/ 1441 w 1957"/>
                  <a:gd name="T47" fmla="*/ 685 h 1957"/>
                  <a:gd name="T48" fmla="*/ 1366 w 1957"/>
                  <a:gd name="T49" fmla="*/ 592 h 1957"/>
                  <a:gd name="T50" fmla="*/ 1272 w 1957"/>
                  <a:gd name="T51" fmla="*/ 517 h 1957"/>
                  <a:gd name="T52" fmla="*/ 1163 w 1957"/>
                  <a:gd name="T53" fmla="*/ 464 h 1957"/>
                  <a:gd name="T54" fmla="*/ 1043 w 1957"/>
                  <a:gd name="T55" fmla="*/ 435 h 1957"/>
                  <a:gd name="T56" fmla="*/ 897 w 1957"/>
                  <a:gd name="T57" fmla="*/ 0 h 1957"/>
                  <a:gd name="T58" fmla="*/ 1185 w 1957"/>
                  <a:gd name="T59" fmla="*/ 311 h 1957"/>
                  <a:gd name="T60" fmla="*/ 1613 w 1957"/>
                  <a:gd name="T61" fmla="*/ 228 h 1957"/>
                  <a:gd name="T62" fmla="*/ 1596 w 1957"/>
                  <a:gd name="T63" fmla="*/ 652 h 1957"/>
                  <a:gd name="T64" fmla="*/ 1957 w 1957"/>
                  <a:gd name="T65" fmla="*/ 897 h 1957"/>
                  <a:gd name="T66" fmla="*/ 1646 w 1957"/>
                  <a:gd name="T67" fmla="*/ 1184 h 1957"/>
                  <a:gd name="T68" fmla="*/ 1729 w 1957"/>
                  <a:gd name="T69" fmla="*/ 1612 h 1957"/>
                  <a:gd name="T70" fmla="*/ 1304 w 1957"/>
                  <a:gd name="T71" fmla="*/ 1596 h 1957"/>
                  <a:gd name="T72" fmla="*/ 1060 w 1957"/>
                  <a:gd name="T73" fmla="*/ 1957 h 1957"/>
                  <a:gd name="T74" fmla="*/ 772 w 1957"/>
                  <a:gd name="T75" fmla="*/ 1645 h 1957"/>
                  <a:gd name="T76" fmla="*/ 344 w 1957"/>
                  <a:gd name="T77" fmla="*/ 1729 h 1957"/>
                  <a:gd name="T78" fmla="*/ 361 w 1957"/>
                  <a:gd name="T79" fmla="*/ 1304 h 1957"/>
                  <a:gd name="T80" fmla="*/ 0 w 1957"/>
                  <a:gd name="T81" fmla="*/ 1060 h 1957"/>
                  <a:gd name="T82" fmla="*/ 312 w 1957"/>
                  <a:gd name="T83" fmla="*/ 772 h 1957"/>
                  <a:gd name="T84" fmla="*/ 229 w 1957"/>
                  <a:gd name="T85" fmla="*/ 344 h 1957"/>
                  <a:gd name="T86" fmla="*/ 653 w 1957"/>
                  <a:gd name="T87" fmla="*/ 361 h 1957"/>
                  <a:gd name="T88" fmla="*/ 897 w 1957"/>
                  <a:gd name="T89" fmla="*/ 0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7" h="1957">
                    <a:moveTo>
                      <a:pt x="979" y="431"/>
                    </a:moveTo>
                    <a:lnTo>
                      <a:pt x="915" y="435"/>
                    </a:lnTo>
                    <a:lnTo>
                      <a:pt x="853" y="446"/>
                    </a:lnTo>
                    <a:lnTo>
                      <a:pt x="794" y="464"/>
                    </a:lnTo>
                    <a:lnTo>
                      <a:pt x="738" y="487"/>
                    </a:lnTo>
                    <a:lnTo>
                      <a:pt x="685" y="517"/>
                    </a:lnTo>
                    <a:lnTo>
                      <a:pt x="637" y="552"/>
                    </a:lnTo>
                    <a:lnTo>
                      <a:pt x="592" y="592"/>
                    </a:lnTo>
                    <a:lnTo>
                      <a:pt x="552" y="637"/>
                    </a:lnTo>
                    <a:lnTo>
                      <a:pt x="517" y="685"/>
                    </a:lnTo>
                    <a:lnTo>
                      <a:pt x="487" y="738"/>
                    </a:lnTo>
                    <a:lnTo>
                      <a:pt x="464" y="794"/>
                    </a:lnTo>
                    <a:lnTo>
                      <a:pt x="446" y="853"/>
                    </a:lnTo>
                    <a:lnTo>
                      <a:pt x="435" y="915"/>
                    </a:lnTo>
                    <a:lnTo>
                      <a:pt x="431" y="979"/>
                    </a:lnTo>
                    <a:lnTo>
                      <a:pt x="435" y="1042"/>
                    </a:lnTo>
                    <a:lnTo>
                      <a:pt x="446" y="1103"/>
                    </a:lnTo>
                    <a:lnTo>
                      <a:pt x="464" y="1163"/>
                    </a:lnTo>
                    <a:lnTo>
                      <a:pt x="487" y="1219"/>
                    </a:lnTo>
                    <a:lnTo>
                      <a:pt x="517" y="1271"/>
                    </a:lnTo>
                    <a:lnTo>
                      <a:pt x="552" y="1321"/>
                    </a:lnTo>
                    <a:lnTo>
                      <a:pt x="592" y="1366"/>
                    </a:lnTo>
                    <a:lnTo>
                      <a:pt x="637" y="1406"/>
                    </a:lnTo>
                    <a:lnTo>
                      <a:pt x="685" y="1441"/>
                    </a:lnTo>
                    <a:lnTo>
                      <a:pt x="738" y="1470"/>
                    </a:lnTo>
                    <a:lnTo>
                      <a:pt x="794" y="1494"/>
                    </a:lnTo>
                    <a:lnTo>
                      <a:pt x="853" y="1511"/>
                    </a:lnTo>
                    <a:lnTo>
                      <a:pt x="915" y="1522"/>
                    </a:lnTo>
                    <a:lnTo>
                      <a:pt x="979" y="1525"/>
                    </a:lnTo>
                    <a:lnTo>
                      <a:pt x="1043" y="1522"/>
                    </a:lnTo>
                    <a:lnTo>
                      <a:pt x="1105" y="1511"/>
                    </a:lnTo>
                    <a:lnTo>
                      <a:pt x="1163" y="1494"/>
                    </a:lnTo>
                    <a:lnTo>
                      <a:pt x="1220" y="1470"/>
                    </a:lnTo>
                    <a:lnTo>
                      <a:pt x="1272" y="1441"/>
                    </a:lnTo>
                    <a:lnTo>
                      <a:pt x="1321" y="1406"/>
                    </a:lnTo>
                    <a:lnTo>
                      <a:pt x="1366" y="1366"/>
                    </a:lnTo>
                    <a:lnTo>
                      <a:pt x="1406" y="1321"/>
                    </a:lnTo>
                    <a:lnTo>
                      <a:pt x="1441" y="1271"/>
                    </a:lnTo>
                    <a:lnTo>
                      <a:pt x="1470" y="1219"/>
                    </a:lnTo>
                    <a:lnTo>
                      <a:pt x="1494" y="1163"/>
                    </a:lnTo>
                    <a:lnTo>
                      <a:pt x="1511" y="1103"/>
                    </a:lnTo>
                    <a:lnTo>
                      <a:pt x="1522" y="1042"/>
                    </a:lnTo>
                    <a:lnTo>
                      <a:pt x="1525" y="979"/>
                    </a:lnTo>
                    <a:lnTo>
                      <a:pt x="1522" y="915"/>
                    </a:lnTo>
                    <a:lnTo>
                      <a:pt x="1511" y="853"/>
                    </a:lnTo>
                    <a:lnTo>
                      <a:pt x="1494" y="794"/>
                    </a:lnTo>
                    <a:lnTo>
                      <a:pt x="1470" y="738"/>
                    </a:lnTo>
                    <a:lnTo>
                      <a:pt x="1441" y="685"/>
                    </a:lnTo>
                    <a:lnTo>
                      <a:pt x="1406" y="637"/>
                    </a:lnTo>
                    <a:lnTo>
                      <a:pt x="1366" y="592"/>
                    </a:lnTo>
                    <a:lnTo>
                      <a:pt x="1321" y="552"/>
                    </a:lnTo>
                    <a:lnTo>
                      <a:pt x="1272" y="517"/>
                    </a:lnTo>
                    <a:lnTo>
                      <a:pt x="1220" y="487"/>
                    </a:lnTo>
                    <a:lnTo>
                      <a:pt x="1163" y="464"/>
                    </a:lnTo>
                    <a:lnTo>
                      <a:pt x="1105" y="446"/>
                    </a:lnTo>
                    <a:lnTo>
                      <a:pt x="1043" y="435"/>
                    </a:lnTo>
                    <a:lnTo>
                      <a:pt x="979" y="431"/>
                    </a:lnTo>
                    <a:close/>
                    <a:moveTo>
                      <a:pt x="897" y="0"/>
                    </a:moveTo>
                    <a:lnTo>
                      <a:pt x="1077" y="1"/>
                    </a:lnTo>
                    <a:lnTo>
                      <a:pt x="1185" y="311"/>
                    </a:lnTo>
                    <a:lnTo>
                      <a:pt x="1315" y="367"/>
                    </a:lnTo>
                    <a:lnTo>
                      <a:pt x="1613" y="228"/>
                    </a:lnTo>
                    <a:lnTo>
                      <a:pt x="1739" y="357"/>
                    </a:lnTo>
                    <a:lnTo>
                      <a:pt x="1596" y="652"/>
                    </a:lnTo>
                    <a:lnTo>
                      <a:pt x="1649" y="784"/>
                    </a:lnTo>
                    <a:lnTo>
                      <a:pt x="1957" y="897"/>
                    </a:lnTo>
                    <a:lnTo>
                      <a:pt x="1956" y="1077"/>
                    </a:lnTo>
                    <a:lnTo>
                      <a:pt x="1646" y="1184"/>
                    </a:lnTo>
                    <a:lnTo>
                      <a:pt x="1591" y="1315"/>
                    </a:lnTo>
                    <a:lnTo>
                      <a:pt x="1729" y="1612"/>
                    </a:lnTo>
                    <a:lnTo>
                      <a:pt x="1600" y="1739"/>
                    </a:lnTo>
                    <a:lnTo>
                      <a:pt x="1304" y="1596"/>
                    </a:lnTo>
                    <a:lnTo>
                      <a:pt x="1174" y="1649"/>
                    </a:lnTo>
                    <a:lnTo>
                      <a:pt x="1060" y="1957"/>
                    </a:lnTo>
                    <a:lnTo>
                      <a:pt x="880" y="1956"/>
                    </a:lnTo>
                    <a:lnTo>
                      <a:pt x="772" y="1645"/>
                    </a:lnTo>
                    <a:lnTo>
                      <a:pt x="642" y="1589"/>
                    </a:lnTo>
                    <a:lnTo>
                      <a:pt x="344" y="1729"/>
                    </a:lnTo>
                    <a:lnTo>
                      <a:pt x="218" y="1599"/>
                    </a:lnTo>
                    <a:lnTo>
                      <a:pt x="361" y="1304"/>
                    </a:lnTo>
                    <a:lnTo>
                      <a:pt x="308" y="1172"/>
                    </a:lnTo>
                    <a:lnTo>
                      <a:pt x="0" y="1060"/>
                    </a:lnTo>
                    <a:lnTo>
                      <a:pt x="2" y="880"/>
                    </a:lnTo>
                    <a:lnTo>
                      <a:pt x="312" y="772"/>
                    </a:lnTo>
                    <a:lnTo>
                      <a:pt x="367" y="642"/>
                    </a:lnTo>
                    <a:lnTo>
                      <a:pt x="229" y="344"/>
                    </a:lnTo>
                    <a:lnTo>
                      <a:pt x="358" y="217"/>
                    </a:lnTo>
                    <a:lnTo>
                      <a:pt x="653" y="361"/>
                    </a:lnTo>
                    <a:lnTo>
                      <a:pt x="784" y="308"/>
                    </a:lnTo>
                    <a:lnTo>
                      <a:pt x="8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3" name="Freeform 332"/>
              <p:cNvSpPr>
                <a:spLocks noEditPoints="1"/>
              </p:cNvSpPr>
              <p:nvPr/>
            </p:nvSpPr>
            <p:spPr bwMode="auto">
              <a:xfrm>
                <a:off x="2364" y="1022"/>
                <a:ext cx="171" cy="172"/>
              </a:xfrm>
              <a:custGeom>
                <a:avLst/>
                <a:gdLst>
                  <a:gd name="T0" fmla="*/ 385 w 859"/>
                  <a:gd name="T1" fmla="*/ 161 h 860"/>
                  <a:gd name="T2" fmla="*/ 304 w 859"/>
                  <a:gd name="T3" fmla="*/ 189 h 860"/>
                  <a:gd name="T4" fmla="*/ 237 w 859"/>
                  <a:gd name="T5" fmla="*/ 237 h 860"/>
                  <a:gd name="T6" fmla="*/ 188 w 859"/>
                  <a:gd name="T7" fmla="*/ 305 h 860"/>
                  <a:gd name="T8" fmla="*/ 160 w 859"/>
                  <a:gd name="T9" fmla="*/ 386 h 860"/>
                  <a:gd name="T10" fmla="*/ 160 w 859"/>
                  <a:gd name="T11" fmla="*/ 474 h 860"/>
                  <a:gd name="T12" fmla="*/ 188 w 859"/>
                  <a:gd name="T13" fmla="*/ 555 h 860"/>
                  <a:gd name="T14" fmla="*/ 237 w 859"/>
                  <a:gd name="T15" fmla="*/ 623 h 860"/>
                  <a:gd name="T16" fmla="*/ 304 w 859"/>
                  <a:gd name="T17" fmla="*/ 673 h 860"/>
                  <a:gd name="T18" fmla="*/ 385 w 859"/>
                  <a:gd name="T19" fmla="*/ 699 h 860"/>
                  <a:gd name="T20" fmla="*/ 474 w 859"/>
                  <a:gd name="T21" fmla="*/ 699 h 860"/>
                  <a:gd name="T22" fmla="*/ 555 w 859"/>
                  <a:gd name="T23" fmla="*/ 673 h 860"/>
                  <a:gd name="T24" fmla="*/ 622 w 859"/>
                  <a:gd name="T25" fmla="*/ 623 h 860"/>
                  <a:gd name="T26" fmla="*/ 672 w 859"/>
                  <a:gd name="T27" fmla="*/ 555 h 860"/>
                  <a:gd name="T28" fmla="*/ 698 w 859"/>
                  <a:gd name="T29" fmla="*/ 474 h 860"/>
                  <a:gd name="T30" fmla="*/ 698 w 859"/>
                  <a:gd name="T31" fmla="*/ 386 h 860"/>
                  <a:gd name="T32" fmla="*/ 672 w 859"/>
                  <a:gd name="T33" fmla="*/ 305 h 860"/>
                  <a:gd name="T34" fmla="*/ 622 w 859"/>
                  <a:gd name="T35" fmla="*/ 237 h 860"/>
                  <a:gd name="T36" fmla="*/ 555 w 859"/>
                  <a:gd name="T37" fmla="*/ 189 h 860"/>
                  <a:gd name="T38" fmla="*/ 474 w 859"/>
                  <a:gd name="T39" fmla="*/ 161 h 860"/>
                  <a:gd name="T40" fmla="*/ 430 w 859"/>
                  <a:gd name="T41" fmla="*/ 0 h 860"/>
                  <a:gd name="T42" fmla="*/ 535 w 859"/>
                  <a:gd name="T43" fmla="*/ 14 h 860"/>
                  <a:gd name="T44" fmla="*/ 632 w 859"/>
                  <a:gd name="T45" fmla="*/ 51 h 860"/>
                  <a:gd name="T46" fmla="*/ 715 w 859"/>
                  <a:gd name="T47" fmla="*/ 109 h 860"/>
                  <a:gd name="T48" fmla="*/ 782 w 859"/>
                  <a:gd name="T49" fmla="*/ 185 h 860"/>
                  <a:gd name="T50" fmla="*/ 830 w 859"/>
                  <a:gd name="T51" fmla="*/ 275 h 860"/>
                  <a:gd name="T52" fmla="*/ 856 w 859"/>
                  <a:gd name="T53" fmla="*/ 376 h 860"/>
                  <a:gd name="T54" fmla="*/ 856 w 859"/>
                  <a:gd name="T55" fmla="*/ 484 h 860"/>
                  <a:gd name="T56" fmla="*/ 830 w 859"/>
                  <a:gd name="T57" fmla="*/ 586 h 860"/>
                  <a:gd name="T58" fmla="*/ 782 w 859"/>
                  <a:gd name="T59" fmla="*/ 676 h 860"/>
                  <a:gd name="T60" fmla="*/ 715 w 859"/>
                  <a:gd name="T61" fmla="*/ 751 h 860"/>
                  <a:gd name="T62" fmla="*/ 632 w 859"/>
                  <a:gd name="T63" fmla="*/ 809 h 860"/>
                  <a:gd name="T64" fmla="*/ 535 w 859"/>
                  <a:gd name="T65" fmla="*/ 847 h 860"/>
                  <a:gd name="T66" fmla="*/ 430 w 859"/>
                  <a:gd name="T67" fmla="*/ 860 h 860"/>
                  <a:gd name="T68" fmla="*/ 324 w 859"/>
                  <a:gd name="T69" fmla="*/ 847 h 860"/>
                  <a:gd name="T70" fmla="*/ 228 w 859"/>
                  <a:gd name="T71" fmla="*/ 809 h 860"/>
                  <a:gd name="T72" fmla="*/ 145 w 859"/>
                  <a:gd name="T73" fmla="*/ 751 h 860"/>
                  <a:gd name="T74" fmla="*/ 77 w 859"/>
                  <a:gd name="T75" fmla="*/ 676 h 860"/>
                  <a:gd name="T76" fmla="*/ 29 w 859"/>
                  <a:gd name="T77" fmla="*/ 586 h 860"/>
                  <a:gd name="T78" fmla="*/ 3 w 859"/>
                  <a:gd name="T79" fmla="*/ 484 h 860"/>
                  <a:gd name="T80" fmla="*/ 3 w 859"/>
                  <a:gd name="T81" fmla="*/ 376 h 860"/>
                  <a:gd name="T82" fmla="*/ 29 w 859"/>
                  <a:gd name="T83" fmla="*/ 275 h 860"/>
                  <a:gd name="T84" fmla="*/ 77 w 859"/>
                  <a:gd name="T85" fmla="*/ 185 h 860"/>
                  <a:gd name="T86" fmla="*/ 145 w 859"/>
                  <a:gd name="T87" fmla="*/ 109 h 860"/>
                  <a:gd name="T88" fmla="*/ 228 w 859"/>
                  <a:gd name="T89" fmla="*/ 51 h 860"/>
                  <a:gd name="T90" fmla="*/ 324 w 859"/>
                  <a:gd name="T91" fmla="*/ 14 h 860"/>
                  <a:gd name="T92" fmla="*/ 430 w 859"/>
                  <a:gd name="T9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9" h="860">
                    <a:moveTo>
                      <a:pt x="430" y="158"/>
                    </a:moveTo>
                    <a:lnTo>
                      <a:pt x="385" y="161"/>
                    </a:lnTo>
                    <a:lnTo>
                      <a:pt x="344" y="172"/>
                    </a:lnTo>
                    <a:lnTo>
                      <a:pt x="304" y="189"/>
                    </a:lnTo>
                    <a:lnTo>
                      <a:pt x="269" y="211"/>
                    </a:lnTo>
                    <a:lnTo>
                      <a:pt x="237" y="237"/>
                    </a:lnTo>
                    <a:lnTo>
                      <a:pt x="210" y="270"/>
                    </a:lnTo>
                    <a:lnTo>
                      <a:pt x="188" y="305"/>
                    </a:lnTo>
                    <a:lnTo>
                      <a:pt x="171" y="344"/>
                    </a:lnTo>
                    <a:lnTo>
                      <a:pt x="160" y="386"/>
                    </a:lnTo>
                    <a:lnTo>
                      <a:pt x="158" y="431"/>
                    </a:lnTo>
                    <a:lnTo>
                      <a:pt x="160" y="474"/>
                    </a:lnTo>
                    <a:lnTo>
                      <a:pt x="171" y="517"/>
                    </a:lnTo>
                    <a:lnTo>
                      <a:pt x="188" y="555"/>
                    </a:lnTo>
                    <a:lnTo>
                      <a:pt x="210" y="592"/>
                    </a:lnTo>
                    <a:lnTo>
                      <a:pt x="237" y="623"/>
                    </a:lnTo>
                    <a:lnTo>
                      <a:pt x="269" y="650"/>
                    </a:lnTo>
                    <a:lnTo>
                      <a:pt x="304" y="673"/>
                    </a:lnTo>
                    <a:lnTo>
                      <a:pt x="344" y="688"/>
                    </a:lnTo>
                    <a:lnTo>
                      <a:pt x="385" y="699"/>
                    </a:lnTo>
                    <a:lnTo>
                      <a:pt x="430" y="703"/>
                    </a:lnTo>
                    <a:lnTo>
                      <a:pt x="474" y="699"/>
                    </a:lnTo>
                    <a:lnTo>
                      <a:pt x="516" y="688"/>
                    </a:lnTo>
                    <a:lnTo>
                      <a:pt x="555" y="673"/>
                    </a:lnTo>
                    <a:lnTo>
                      <a:pt x="591" y="650"/>
                    </a:lnTo>
                    <a:lnTo>
                      <a:pt x="622" y="623"/>
                    </a:lnTo>
                    <a:lnTo>
                      <a:pt x="650" y="592"/>
                    </a:lnTo>
                    <a:lnTo>
                      <a:pt x="672" y="555"/>
                    </a:lnTo>
                    <a:lnTo>
                      <a:pt x="689" y="517"/>
                    </a:lnTo>
                    <a:lnTo>
                      <a:pt x="698" y="474"/>
                    </a:lnTo>
                    <a:lnTo>
                      <a:pt x="702" y="431"/>
                    </a:lnTo>
                    <a:lnTo>
                      <a:pt x="698" y="386"/>
                    </a:lnTo>
                    <a:lnTo>
                      <a:pt x="689" y="344"/>
                    </a:lnTo>
                    <a:lnTo>
                      <a:pt x="672" y="305"/>
                    </a:lnTo>
                    <a:lnTo>
                      <a:pt x="650" y="270"/>
                    </a:lnTo>
                    <a:lnTo>
                      <a:pt x="622" y="237"/>
                    </a:lnTo>
                    <a:lnTo>
                      <a:pt x="591" y="211"/>
                    </a:lnTo>
                    <a:lnTo>
                      <a:pt x="555" y="189"/>
                    </a:lnTo>
                    <a:lnTo>
                      <a:pt x="516" y="172"/>
                    </a:lnTo>
                    <a:lnTo>
                      <a:pt x="474" y="161"/>
                    </a:lnTo>
                    <a:lnTo>
                      <a:pt x="430" y="158"/>
                    </a:lnTo>
                    <a:close/>
                    <a:moveTo>
                      <a:pt x="430" y="0"/>
                    </a:moveTo>
                    <a:lnTo>
                      <a:pt x="483" y="4"/>
                    </a:lnTo>
                    <a:lnTo>
                      <a:pt x="535" y="14"/>
                    </a:lnTo>
                    <a:lnTo>
                      <a:pt x="585" y="29"/>
                    </a:lnTo>
                    <a:lnTo>
                      <a:pt x="632" y="51"/>
                    </a:lnTo>
                    <a:lnTo>
                      <a:pt x="675" y="78"/>
                    </a:lnTo>
                    <a:lnTo>
                      <a:pt x="715" y="109"/>
                    </a:lnTo>
                    <a:lnTo>
                      <a:pt x="750" y="146"/>
                    </a:lnTo>
                    <a:lnTo>
                      <a:pt x="782" y="185"/>
                    </a:lnTo>
                    <a:lnTo>
                      <a:pt x="810" y="229"/>
                    </a:lnTo>
                    <a:lnTo>
                      <a:pt x="830" y="275"/>
                    </a:lnTo>
                    <a:lnTo>
                      <a:pt x="846" y="324"/>
                    </a:lnTo>
                    <a:lnTo>
                      <a:pt x="856" y="376"/>
                    </a:lnTo>
                    <a:lnTo>
                      <a:pt x="859" y="431"/>
                    </a:lnTo>
                    <a:lnTo>
                      <a:pt x="856" y="484"/>
                    </a:lnTo>
                    <a:lnTo>
                      <a:pt x="846" y="536"/>
                    </a:lnTo>
                    <a:lnTo>
                      <a:pt x="830" y="586"/>
                    </a:lnTo>
                    <a:lnTo>
                      <a:pt x="810" y="633"/>
                    </a:lnTo>
                    <a:lnTo>
                      <a:pt x="782" y="676"/>
                    </a:lnTo>
                    <a:lnTo>
                      <a:pt x="750" y="716"/>
                    </a:lnTo>
                    <a:lnTo>
                      <a:pt x="715" y="751"/>
                    </a:lnTo>
                    <a:lnTo>
                      <a:pt x="675" y="783"/>
                    </a:lnTo>
                    <a:lnTo>
                      <a:pt x="632" y="809"/>
                    </a:lnTo>
                    <a:lnTo>
                      <a:pt x="585" y="831"/>
                    </a:lnTo>
                    <a:lnTo>
                      <a:pt x="535" y="847"/>
                    </a:lnTo>
                    <a:lnTo>
                      <a:pt x="483" y="856"/>
                    </a:lnTo>
                    <a:lnTo>
                      <a:pt x="430" y="860"/>
                    </a:lnTo>
                    <a:lnTo>
                      <a:pt x="376" y="856"/>
                    </a:lnTo>
                    <a:lnTo>
                      <a:pt x="324" y="847"/>
                    </a:lnTo>
                    <a:lnTo>
                      <a:pt x="274" y="831"/>
                    </a:lnTo>
                    <a:lnTo>
                      <a:pt x="228" y="809"/>
                    </a:lnTo>
                    <a:lnTo>
                      <a:pt x="185" y="783"/>
                    </a:lnTo>
                    <a:lnTo>
                      <a:pt x="145" y="751"/>
                    </a:lnTo>
                    <a:lnTo>
                      <a:pt x="108" y="716"/>
                    </a:lnTo>
                    <a:lnTo>
                      <a:pt x="77" y="676"/>
                    </a:lnTo>
                    <a:lnTo>
                      <a:pt x="50" y="633"/>
                    </a:lnTo>
                    <a:lnTo>
                      <a:pt x="29" y="586"/>
                    </a:lnTo>
                    <a:lnTo>
                      <a:pt x="13" y="536"/>
                    </a:lnTo>
                    <a:lnTo>
                      <a:pt x="3" y="484"/>
                    </a:lnTo>
                    <a:lnTo>
                      <a:pt x="0" y="431"/>
                    </a:lnTo>
                    <a:lnTo>
                      <a:pt x="3" y="376"/>
                    </a:lnTo>
                    <a:lnTo>
                      <a:pt x="13" y="324"/>
                    </a:lnTo>
                    <a:lnTo>
                      <a:pt x="29" y="275"/>
                    </a:lnTo>
                    <a:lnTo>
                      <a:pt x="50" y="229"/>
                    </a:lnTo>
                    <a:lnTo>
                      <a:pt x="77" y="185"/>
                    </a:lnTo>
                    <a:lnTo>
                      <a:pt x="108" y="146"/>
                    </a:lnTo>
                    <a:lnTo>
                      <a:pt x="145" y="109"/>
                    </a:lnTo>
                    <a:lnTo>
                      <a:pt x="185" y="78"/>
                    </a:lnTo>
                    <a:lnTo>
                      <a:pt x="228" y="51"/>
                    </a:lnTo>
                    <a:lnTo>
                      <a:pt x="274" y="29"/>
                    </a:lnTo>
                    <a:lnTo>
                      <a:pt x="324" y="14"/>
                    </a:lnTo>
                    <a:lnTo>
                      <a:pt x="376" y="4"/>
                    </a:lnTo>
                    <a:lnTo>
                      <a:pt x="43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nvGrpSpPr>
            <p:cNvPr id="334" name="Group 33"/>
            <p:cNvGrpSpPr>
              <a:grpSpLocks noChangeAspect="1"/>
            </p:cNvGrpSpPr>
            <p:nvPr/>
          </p:nvGrpSpPr>
          <p:grpSpPr bwMode="auto">
            <a:xfrm>
              <a:off x="2891552" y="4222832"/>
              <a:ext cx="366012" cy="366850"/>
              <a:chOff x="2231" y="889"/>
              <a:chExt cx="437" cy="438"/>
            </a:xfrm>
          </p:grpSpPr>
          <p:sp useBgFill="1">
            <p:nvSpPr>
              <p:cNvPr id="335" name="Freeform 334"/>
              <p:cNvSpPr>
                <a:spLocks/>
              </p:cNvSpPr>
              <p:nvPr/>
            </p:nvSpPr>
            <p:spPr bwMode="auto">
              <a:xfrm>
                <a:off x="2231" y="889"/>
                <a:ext cx="437" cy="438"/>
              </a:xfrm>
              <a:custGeom>
                <a:avLst/>
                <a:gdLst>
                  <a:gd name="T0" fmla="*/ 1027 w 2188"/>
                  <a:gd name="T1" fmla="*/ 0 h 2190"/>
                  <a:gd name="T2" fmla="*/ 1090 w 2188"/>
                  <a:gd name="T3" fmla="*/ 2 h 2190"/>
                  <a:gd name="T4" fmla="*/ 1160 w 2188"/>
                  <a:gd name="T5" fmla="*/ 2 h 2190"/>
                  <a:gd name="T6" fmla="*/ 1193 w 2188"/>
                  <a:gd name="T7" fmla="*/ 3 h 2190"/>
                  <a:gd name="T8" fmla="*/ 1260 w 2188"/>
                  <a:gd name="T9" fmla="*/ 25 h 2190"/>
                  <a:gd name="T10" fmla="*/ 1302 w 2188"/>
                  <a:gd name="T11" fmla="*/ 80 h 2190"/>
                  <a:gd name="T12" fmla="*/ 1679 w 2188"/>
                  <a:gd name="T13" fmla="*/ 241 h 2190"/>
                  <a:gd name="T14" fmla="*/ 1751 w 2188"/>
                  <a:gd name="T15" fmla="*/ 233 h 2190"/>
                  <a:gd name="T16" fmla="*/ 1811 w 2188"/>
                  <a:gd name="T17" fmla="*/ 264 h 2190"/>
                  <a:gd name="T18" fmla="*/ 1962 w 2188"/>
                  <a:gd name="T19" fmla="*/ 433 h 2190"/>
                  <a:gd name="T20" fmla="*/ 1967 w 2188"/>
                  <a:gd name="T21" fmla="*/ 502 h 2190"/>
                  <a:gd name="T22" fmla="*/ 1852 w 2188"/>
                  <a:gd name="T23" fmla="*/ 811 h 2190"/>
                  <a:gd name="T24" fmla="*/ 2152 w 2188"/>
                  <a:gd name="T25" fmla="*/ 930 h 2190"/>
                  <a:gd name="T26" fmla="*/ 2186 w 2188"/>
                  <a:gd name="T27" fmla="*/ 991 h 2190"/>
                  <a:gd name="T28" fmla="*/ 2183 w 2188"/>
                  <a:gd name="T29" fmla="*/ 1219 h 2190"/>
                  <a:gd name="T30" fmla="*/ 2150 w 2188"/>
                  <a:gd name="T31" fmla="*/ 1280 h 2190"/>
                  <a:gd name="T32" fmla="*/ 1847 w 2188"/>
                  <a:gd name="T33" fmla="*/ 1395 h 2190"/>
                  <a:gd name="T34" fmla="*/ 1956 w 2188"/>
                  <a:gd name="T35" fmla="*/ 1704 h 2190"/>
                  <a:gd name="T36" fmla="*/ 1951 w 2188"/>
                  <a:gd name="T37" fmla="*/ 1773 h 2190"/>
                  <a:gd name="T38" fmla="*/ 1796 w 2188"/>
                  <a:gd name="T39" fmla="*/ 1939 h 2190"/>
                  <a:gd name="T40" fmla="*/ 1737 w 2188"/>
                  <a:gd name="T41" fmla="*/ 1970 h 2190"/>
                  <a:gd name="T42" fmla="*/ 1665 w 2188"/>
                  <a:gd name="T43" fmla="*/ 1960 h 2190"/>
                  <a:gd name="T44" fmla="*/ 1284 w 2188"/>
                  <a:gd name="T45" fmla="*/ 2114 h 2190"/>
                  <a:gd name="T46" fmla="*/ 1241 w 2188"/>
                  <a:gd name="T47" fmla="*/ 2170 h 2190"/>
                  <a:gd name="T48" fmla="*/ 1175 w 2188"/>
                  <a:gd name="T49" fmla="*/ 2190 h 2190"/>
                  <a:gd name="T50" fmla="*/ 1142 w 2188"/>
                  <a:gd name="T51" fmla="*/ 2190 h 2190"/>
                  <a:gd name="T52" fmla="*/ 1072 w 2188"/>
                  <a:gd name="T53" fmla="*/ 2189 h 2190"/>
                  <a:gd name="T54" fmla="*/ 1009 w 2188"/>
                  <a:gd name="T55" fmla="*/ 2189 h 2190"/>
                  <a:gd name="T56" fmla="*/ 971 w 2188"/>
                  <a:gd name="T57" fmla="*/ 2185 h 2190"/>
                  <a:gd name="T58" fmla="*/ 910 w 2188"/>
                  <a:gd name="T59" fmla="*/ 2151 h 2190"/>
                  <a:gd name="T60" fmla="*/ 795 w 2188"/>
                  <a:gd name="T61" fmla="*/ 1849 h 2190"/>
                  <a:gd name="T62" fmla="*/ 485 w 2188"/>
                  <a:gd name="T63" fmla="*/ 1958 h 2190"/>
                  <a:gd name="T64" fmla="*/ 416 w 2188"/>
                  <a:gd name="T65" fmla="*/ 1952 h 2190"/>
                  <a:gd name="T66" fmla="*/ 250 w 2188"/>
                  <a:gd name="T67" fmla="*/ 1798 h 2190"/>
                  <a:gd name="T68" fmla="*/ 219 w 2188"/>
                  <a:gd name="T69" fmla="*/ 1735 h 2190"/>
                  <a:gd name="T70" fmla="*/ 228 w 2188"/>
                  <a:gd name="T71" fmla="*/ 1667 h 2190"/>
                  <a:gd name="T72" fmla="*/ 75 w 2188"/>
                  <a:gd name="T73" fmla="*/ 1286 h 2190"/>
                  <a:gd name="T74" fmla="*/ 20 w 2188"/>
                  <a:gd name="T75" fmla="*/ 1243 h 2190"/>
                  <a:gd name="T76" fmla="*/ 0 w 2188"/>
                  <a:gd name="T77" fmla="*/ 1176 h 2190"/>
                  <a:gd name="T78" fmla="*/ 11 w 2188"/>
                  <a:gd name="T79" fmla="*/ 950 h 2190"/>
                  <a:gd name="T80" fmla="*/ 57 w 2188"/>
                  <a:gd name="T81" fmla="*/ 898 h 2190"/>
                  <a:gd name="T82" fmla="*/ 355 w 2188"/>
                  <a:gd name="T83" fmla="*/ 761 h 2190"/>
                  <a:gd name="T84" fmla="*/ 228 w 2188"/>
                  <a:gd name="T85" fmla="*/ 464 h 2190"/>
                  <a:gd name="T86" fmla="*/ 248 w 2188"/>
                  <a:gd name="T87" fmla="*/ 397 h 2190"/>
                  <a:gd name="T88" fmla="*/ 410 w 2188"/>
                  <a:gd name="T89" fmla="*/ 237 h 2190"/>
                  <a:gd name="T90" fmla="*/ 473 w 2188"/>
                  <a:gd name="T91" fmla="*/ 219 h 2190"/>
                  <a:gd name="T92" fmla="*/ 772 w 2188"/>
                  <a:gd name="T93" fmla="*/ 351 h 2190"/>
                  <a:gd name="T94" fmla="*/ 914 w 2188"/>
                  <a:gd name="T95" fmla="*/ 55 h 2190"/>
                  <a:gd name="T96" fmla="*/ 966 w 2188"/>
                  <a:gd name="T97" fmla="*/ 10 h 2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8" h="2190">
                    <a:moveTo>
                      <a:pt x="1012" y="0"/>
                    </a:moveTo>
                    <a:lnTo>
                      <a:pt x="1017" y="0"/>
                    </a:lnTo>
                    <a:lnTo>
                      <a:pt x="1027" y="0"/>
                    </a:lnTo>
                    <a:lnTo>
                      <a:pt x="1046" y="2"/>
                    </a:lnTo>
                    <a:lnTo>
                      <a:pt x="1066" y="2"/>
                    </a:lnTo>
                    <a:lnTo>
                      <a:pt x="1090" y="2"/>
                    </a:lnTo>
                    <a:lnTo>
                      <a:pt x="1116" y="2"/>
                    </a:lnTo>
                    <a:lnTo>
                      <a:pt x="1139" y="2"/>
                    </a:lnTo>
                    <a:lnTo>
                      <a:pt x="1160" y="2"/>
                    </a:lnTo>
                    <a:lnTo>
                      <a:pt x="1177" y="3"/>
                    </a:lnTo>
                    <a:lnTo>
                      <a:pt x="1189" y="3"/>
                    </a:lnTo>
                    <a:lnTo>
                      <a:pt x="1193" y="3"/>
                    </a:lnTo>
                    <a:lnTo>
                      <a:pt x="1217" y="5"/>
                    </a:lnTo>
                    <a:lnTo>
                      <a:pt x="1240" y="13"/>
                    </a:lnTo>
                    <a:lnTo>
                      <a:pt x="1260" y="25"/>
                    </a:lnTo>
                    <a:lnTo>
                      <a:pt x="1278" y="39"/>
                    </a:lnTo>
                    <a:lnTo>
                      <a:pt x="1291" y="58"/>
                    </a:lnTo>
                    <a:lnTo>
                      <a:pt x="1302" y="80"/>
                    </a:lnTo>
                    <a:lnTo>
                      <a:pt x="1393" y="341"/>
                    </a:lnTo>
                    <a:lnTo>
                      <a:pt x="1429" y="357"/>
                    </a:lnTo>
                    <a:lnTo>
                      <a:pt x="1679" y="241"/>
                    </a:lnTo>
                    <a:lnTo>
                      <a:pt x="1703" y="233"/>
                    </a:lnTo>
                    <a:lnTo>
                      <a:pt x="1728" y="230"/>
                    </a:lnTo>
                    <a:lnTo>
                      <a:pt x="1751" y="233"/>
                    </a:lnTo>
                    <a:lnTo>
                      <a:pt x="1772" y="239"/>
                    </a:lnTo>
                    <a:lnTo>
                      <a:pt x="1793" y="250"/>
                    </a:lnTo>
                    <a:lnTo>
                      <a:pt x="1811" y="264"/>
                    </a:lnTo>
                    <a:lnTo>
                      <a:pt x="1937" y="393"/>
                    </a:lnTo>
                    <a:lnTo>
                      <a:pt x="1952" y="412"/>
                    </a:lnTo>
                    <a:lnTo>
                      <a:pt x="1962" y="433"/>
                    </a:lnTo>
                    <a:lnTo>
                      <a:pt x="1968" y="455"/>
                    </a:lnTo>
                    <a:lnTo>
                      <a:pt x="1971" y="479"/>
                    </a:lnTo>
                    <a:lnTo>
                      <a:pt x="1967" y="502"/>
                    </a:lnTo>
                    <a:lnTo>
                      <a:pt x="1958" y="525"/>
                    </a:lnTo>
                    <a:lnTo>
                      <a:pt x="1838" y="773"/>
                    </a:lnTo>
                    <a:lnTo>
                      <a:pt x="1852" y="811"/>
                    </a:lnTo>
                    <a:lnTo>
                      <a:pt x="2112" y="905"/>
                    </a:lnTo>
                    <a:lnTo>
                      <a:pt x="2134" y="916"/>
                    </a:lnTo>
                    <a:lnTo>
                      <a:pt x="2152" y="930"/>
                    </a:lnTo>
                    <a:lnTo>
                      <a:pt x="2168" y="948"/>
                    </a:lnTo>
                    <a:lnTo>
                      <a:pt x="2179" y="968"/>
                    </a:lnTo>
                    <a:lnTo>
                      <a:pt x="2186" y="991"/>
                    </a:lnTo>
                    <a:lnTo>
                      <a:pt x="2188" y="1015"/>
                    </a:lnTo>
                    <a:lnTo>
                      <a:pt x="2187" y="1195"/>
                    </a:lnTo>
                    <a:lnTo>
                      <a:pt x="2183" y="1219"/>
                    </a:lnTo>
                    <a:lnTo>
                      <a:pt x="2176" y="1241"/>
                    </a:lnTo>
                    <a:lnTo>
                      <a:pt x="2165" y="1262"/>
                    </a:lnTo>
                    <a:lnTo>
                      <a:pt x="2150" y="1280"/>
                    </a:lnTo>
                    <a:lnTo>
                      <a:pt x="2130" y="1293"/>
                    </a:lnTo>
                    <a:lnTo>
                      <a:pt x="2108" y="1304"/>
                    </a:lnTo>
                    <a:lnTo>
                      <a:pt x="1847" y="1395"/>
                    </a:lnTo>
                    <a:lnTo>
                      <a:pt x="1832" y="1430"/>
                    </a:lnTo>
                    <a:lnTo>
                      <a:pt x="1949" y="1681"/>
                    </a:lnTo>
                    <a:lnTo>
                      <a:pt x="1956" y="1704"/>
                    </a:lnTo>
                    <a:lnTo>
                      <a:pt x="1960" y="1727"/>
                    </a:lnTo>
                    <a:lnTo>
                      <a:pt x="1957" y="1750"/>
                    </a:lnTo>
                    <a:lnTo>
                      <a:pt x="1951" y="1773"/>
                    </a:lnTo>
                    <a:lnTo>
                      <a:pt x="1940" y="1794"/>
                    </a:lnTo>
                    <a:lnTo>
                      <a:pt x="1925" y="1813"/>
                    </a:lnTo>
                    <a:lnTo>
                      <a:pt x="1796" y="1939"/>
                    </a:lnTo>
                    <a:lnTo>
                      <a:pt x="1778" y="1953"/>
                    </a:lnTo>
                    <a:lnTo>
                      <a:pt x="1758" y="1964"/>
                    </a:lnTo>
                    <a:lnTo>
                      <a:pt x="1737" y="1970"/>
                    </a:lnTo>
                    <a:lnTo>
                      <a:pt x="1715" y="1972"/>
                    </a:lnTo>
                    <a:lnTo>
                      <a:pt x="1689" y="1969"/>
                    </a:lnTo>
                    <a:lnTo>
                      <a:pt x="1665" y="1960"/>
                    </a:lnTo>
                    <a:lnTo>
                      <a:pt x="1416" y="1839"/>
                    </a:lnTo>
                    <a:lnTo>
                      <a:pt x="1379" y="1854"/>
                    </a:lnTo>
                    <a:lnTo>
                      <a:pt x="1284" y="2114"/>
                    </a:lnTo>
                    <a:lnTo>
                      <a:pt x="1274" y="2136"/>
                    </a:lnTo>
                    <a:lnTo>
                      <a:pt x="1260" y="2154"/>
                    </a:lnTo>
                    <a:lnTo>
                      <a:pt x="1241" y="2170"/>
                    </a:lnTo>
                    <a:lnTo>
                      <a:pt x="1221" y="2180"/>
                    </a:lnTo>
                    <a:lnTo>
                      <a:pt x="1199" y="2188"/>
                    </a:lnTo>
                    <a:lnTo>
                      <a:pt x="1175" y="2190"/>
                    </a:lnTo>
                    <a:lnTo>
                      <a:pt x="1171" y="2190"/>
                    </a:lnTo>
                    <a:lnTo>
                      <a:pt x="1159" y="2190"/>
                    </a:lnTo>
                    <a:lnTo>
                      <a:pt x="1142" y="2190"/>
                    </a:lnTo>
                    <a:lnTo>
                      <a:pt x="1121" y="2189"/>
                    </a:lnTo>
                    <a:lnTo>
                      <a:pt x="1096" y="2189"/>
                    </a:lnTo>
                    <a:lnTo>
                      <a:pt x="1072" y="2189"/>
                    </a:lnTo>
                    <a:lnTo>
                      <a:pt x="1048" y="2189"/>
                    </a:lnTo>
                    <a:lnTo>
                      <a:pt x="1027" y="2189"/>
                    </a:lnTo>
                    <a:lnTo>
                      <a:pt x="1009" y="2189"/>
                    </a:lnTo>
                    <a:lnTo>
                      <a:pt x="998" y="2189"/>
                    </a:lnTo>
                    <a:lnTo>
                      <a:pt x="994" y="2189"/>
                    </a:lnTo>
                    <a:lnTo>
                      <a:pt x="971" y="2185"/>
                    </a:lnTo>
                    <a:lnTo>
                      <a:pt x="948" y="2178"/>
                    </a:lnTo>
                    <a:lnTo>
                      <a:pt x="927" y="2167"/>
                    </a:lnTo>
                    <a:lnTo>
                      <a:pt x="910" y="2151"/>
                    </a:lnTo>
                    <a:lnTo>
                      <a:pt x="896" y="2132"/>
                    </a:lnTo>
                    <a:lnTo>
                      <a:pt x="886" y="2110"/>
                    </a:lnTo>
                    <a:lnTo>
                      <a:pt x="795" y="1849"/>
                    </a:lnTo>
                    <a:lnTo>
                      <a:pt x="759" y="1833"/>
                    </a:lnTo>
                    <a:lnTo>
                      <a:pt x="508" y="1951"/>
                    </a:lnTo>
                    <a:lnTo>
                      <a:pt x="485" y="1958"/>
                    </a:lnTo>
                    <a:lnTo>
                      <a:pt x="459" y="1962"/>
                    </a:lnTo>
                    <a:lnTo>
                      <a:pt x="436" y="1959"/>
                    </a:lnTo>
                    <a:lnTo>
                      <a:pt x="416" y="1952"/>
                    </a:lnTo>
                    <a:lnTo>
                      <a:pt x="395" y="1941"/>
                    </a:lnTo>
                    <a:lnTo>
                      <a:pt x="377" y="1927"/>
                    </a:lnTo>
                    <a:lnTo>
                      <a:pt x="250" y="1798"/>
                    </a:lnTo>
                    <a:lnTo>
                      <a:pt x="236" y="1779"/>
                    </a:lnTo>
                    <a:lnTo>
                      <a:pt x="225" y="1758"/>
                    </a:lnTo>
                    <a:lnTo>
                      <a:pt x="219" y="1735"/>
                    </a:lnTo>
                    <a:lnTo>
                      <a:pt x="217" y="1713"/>
                    </a:lnTo>
                    <a:lnTo>
                      <a:pt x="221" y="1688"/>
                    </a:lnTo>
                    <a:lnTo>
                      <a:pt x="228" y="1667"/>
                    </a:lnTo>
                    <a:lnTo>
                      <a:pt x="349" y="1417"/>
                    </a:lnTo>
                    <a:lnTo>
                      <a:pt x="335" y="1381"/>
                    </a:lnTo>
                    <a:lnTo>
                      <a:pt x="75" y="1286"/>
                    </a:lnTo>
                    <a:lnTo>
                      <a:pt x="54" y="1275"/>
                    </a:lnTo>
                    <a:lnTo>
                      <a:pt x="35" y="1260"/>
                    </a:lnTo>
                    <a:lnTo>
                      <a:pt x="20" y="1243"/>
                    </a:lnTo>
                    <a:lnTo>
                      <a:pt x="8" y="1223"/>
                    </a:lnTo>
                    <a:lnTo>
                      <a:pt x="1" y="1200"/>
                    </a:lnTo>
                    <a:lnTo>
                      <a:pt x="0" y="1176"/>
                    </a:lnTo>
                    <a:lnTo>
                      <a:pt x="1" y="996"/>
                    </a:lnTo>
                    <a:lnTo>
                      <a:pt x="3" y="971"/>
                    </a:lnTo>
                    <a:lnTo>
                      <a:pt x="11" y="950"/>
                    </a:lnTo>
                    <a:lnTo>
                      <a:pt x="23" y="929"/>
                    </a:lnTo>
                    <a:lnTo>
                      <a:pt x="38" y="912"/>
                    </a:lnTo>
                    <a:lnTo>
                      <a:pt x="57" y="898"/>
                    </a:lnTo>
                    <a:lnTo>
                      <a:pt x="78" y="888"/>
                    </a:lnTo>
                    <a:lnTo>
                      <a:pt x="340" y="797"/>
                    </a:lnTo>
                    <a:lnTo>
                      <a:pt x="355" y="761"/>
                    </a:lnTo>
                    <a:lnTo>
                      <a:pt x="239" y="509"/>
                    </a:lnTo>
                    <a:lnTo>
                      <a:pt x="231" y="486"/>
                    </a:lnTo>
                    <a:lnTo>
                      <a:pt x="228" y="464"/>
                    </a:lnTo>
                    <a:lnTo>
                      <a:pt x="229" y="441"/>
                    </a:lnTo>
                    <a:lnTo>
                      <a:pt x="237" y="418"/>
                    </a:lnTo>
                    <a:lnTo>
                      <a:pt x="248" y="397"/>
                    </a:lnTo>
                    <a:lnTo>
                      <a:pt x="262" y="379"/>
                    </a:lnTo>
                    <a:lnTo>
                      <a:pt x="391" y="252"/>
                    </a:lnTo>
                    <a:lnTo>
                      <a:pt x="410" y="237"/>
                    </a:lnTo>
                    <a:lnTo>
                      <a:pt x="429" y="228"/>
                    </a:lnTo>
                    <a:lnTo>
                      <a:pt x="451" y="220"/>
                    </a:lnTo>
                    <a:lnTo>
                      <a:pt x="473" y="219"/>
                    </a:lnTo>
                    <a:lnTo>
                      <a:pt x="498" y="222"/>
                    </a:lnTo>
                    <a:lnTo>
                      <a:pt x="523" y="230"/>
                    </a:lnTo>
                    <a:lnTo>
                      <a:pt x="772" y="351"/>
                    </a:lnTo>
                    <a:lnTo>
                      <a:pt x="809" y="337"/>
                    </a:lnTo>
                    <a:lnTo>
                      <a:pt x="903" y="77"/>
                    </a:lnTo>
                    <a:lnTo>
                      <a:pt x="914" y="55"/>
                    </a:lnTo>
                    <a:lnTo>
                      <a:pt x="928" y="37"/>
                    </a:lnTo>
                    <a:lnTo>
                      <a:pt x="945" y="22"/>
                    </a:lnTo>
                    <a:lnTo>
                      <a:pt x="966" y="10"/>
                    </a:lnTo>
                    <a:lnTo>
                      <a:pt x="989" y="3"/>
                    </a:lnTo>
                    <a:lnTo>
                      <a:pt x="1012"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6" name="Freeform 335"/>
              <p:cNvSpPr>
                <a:spLocks noEditPoints="1"/>
              </p:cNvSpPr>
              <p:nvPr/>
            </p:nvSpPr>
            <p:spPr bwMode="auto">
              <a:xfrm>
                <a:off x="2254" y="913"/>
                <a:ext cx="391" cy="391"/>
              </a:xfrm>
              <a:custGeom>
                <a:avLst/>
                <a:gdLst>
                  <a:gd name="T0" fmla="*/ 915 w 1957"/>
                  <a:gd name="T1" fmla="*/ 435 h 1957"/>
                  <a:gd name="T2" fmla="*/ 794 w 1957"/>
                  <a:gd name="T3" fmla="*/ 464 h 1957"/>
                  <a:gd name="T4" fmla="*/ 685 w 1957"/>
                  <a:gd name="T5" fmla="*/ 517 h 1957"/>
                  <a:gd name="T6" fmla="*/ 592 w 1957"/>
                  <a:gd name="T7" fmla="*/ 592 h 1957"/>
                  <a:gd name="T8" fmla="*/ 517 w 1957"/>
                  <a:gd name="T9" fmla="*/ 685 h 1957"/>
                  <a:gd name="T10" fmla="*/ 464 w 1957"/>
                  <a:gd name="T11" fmla="*/ 794 h 1957"/>
                  <a:gd name="T12" fmla="*/ 435 w 1957"/>
                  <a:gd name="T13" fmla="*/ 915 h 1957"/>
                  <a:gd name="T14" fmla="*/ 435 w 1957"/>
                  <a:gd name="T15" fmla="*/ 1042 h 1957"/>
                  <a:gd name="T16" fmla="*/ 464 w 1957"/>
                  <a:gd name="T17" fmla="*/ 1163 h 1957"/>
                  <a:gd name="T18" fmla="*/ 517 w 1957"/>
                  <a:gd name="T19" fmla="*/ 1271 h 1957"/>
                  <a:gd name="T20" fmla="*/ 592 w 1957"/>
                  <a:gd name="T21" fmla="*/ 1366 h 1957"/>
                  <a:gd name="T22" fmla="*/ 685 w 1957"/>
                  <a:gd name="T23" fmla="*/ 1441 h 1957"/>
                  <a:gd name="T24" fmla="*/ 794 w 1957"/>
                  <a:gd name="T25" fmla="*/ 1494 h 1957"/>
                  <a:gd name="T26" fmla="*/ 915 w 1957"/>
                  <a:gd name="T27" fmla="*/ 1522 h 1957"/>
                  <a:gd name="T28" fmla="*/ 1043 w 1957"/>
                  <a:gd name="T29" fmla="*/ 1522 h 1957"/>
                  <a:gd name="T30" fmla="*/ 1163 w 1957"/>
                  <a:gd name="T31" fmla="*/ 1494 h 1957"/>
                  <a:gd name="T32" fmla="*/ 1272 w 1957"/>
                  <a:gd name="T33" fmla="*/ 1441 h 1957"/>
                  <a:gd name="T34" fmla="*/ 1366 w 1957"/>
                  <a:gd name="T35" fmla="*/ 1366 h 1957"/>
                  <a:gd name="T36" fmla="*/ 1441 w 1957"/>
                  <a:gd name="T37" fmla="*/ 1271 h 1957"/>
                  <a:gd name="T38" fmla="*/ 1494 w 1957"/>
                  <a:gd name="T39" fmla="*/ 1163 h 1957"/>
                  <a:gd name="T40" fmla="*/ 1522 w 1957"/>
                  <a:gd name="T41" fmla="*/ 1042 h 1957"/>
                  <a:gd name="T42" fmla="*/ 1522 w 1957"/>
                  <a:gd name="T43" fmla="*/ 915 h 1957"/>
                  <a:gd name="T44" fmla="*/ 1494 w 1957"/>
                  <a:gd name="T45" fmla="*/ 794 h 1957"/>
                  <a:gd name="T46" fmla="*/ 1441 w 1957"/>
                  <a:gd name="T47" fmla="*/ 685 h 1957"/>
                  <a:gd name="T48" fmla="*/ 1366 w 1957"/>
                  <a:gd name="T49" fmla="*/ 592 h 1957"/>
                  <a:gd name="T50" fmla="*/ 1272 w 1957"/>
                  <a:gd name="T51" fmla="*/ 517 h 1957"/>
                  <a:gd name="T52" fmla="*/ 1163 w 1957"/>
                  <a:gd name="T53" fmla="*/ 464 h 1957"/>
                  <a:gd name="T54" fmla="*/ 1043 w 1957"/>
                  <a:gd name="T55" fmla="*/ 435 h 1957"/>
                  <a:gd name="T56" fmla="*/ 897 w 1957"/>
                  <a:gd name="T57" fmla="*/ 0 h 1957"/>
                  <a:gd name="T58" fmla="*/ 1185 w 1957"/>
                  <a:gd name="T59" fmla="*/ 311 h 1957"/>
                  <a:gd name="T60" fmla="*/ 1613 w 1957"/>
                  <a:gd name="T61" fmla="*/ 228 h 1957"/>
                  <a:gd name="T62" fmla="*/ 1596 w 1957"/>
                  <a:gd name="T63" fmla="*/ 652 h 1957"/>
                  <a:gd name="T64" fmla="*/ 1957 w 1957"/>
                  <a:gd name="T65" fmla="*/ 897 h 1957"/>
                  <a:gd name="T66" fmla="*/ 1646 w 1957"/>
                  <a:gd name="T67" fmla="*/ 1184 h 1957"/>
                  <a:gd name="T68" fmla="*/ 1729 w 1957"/>
                  <a:gd name="T69" fmla="*/ 1612 h 1957"/>
                  <a:gd name="T70" fmla="*/ 1304 w 1957"/>
                  <a:gd name="T71" fmla="*/ 1596 h 1957"/>
                  <a:gd name="T72" fmla="*/ 1060 w 1957"/>
                  <a:gd name="T73" fmla="*/ 1957 h 1957"/>
                  <a:gd name="T74" fmla="*/ 772 w 1957"/>
                  <a:gd name="T75" fmla="*/ 1645 h 1957"/>
                  <a:gd name="T76" fmla="*/ 344 w 1957"/>
                  <a:gd name="T77" fmla="*/ 1729 h 1957"/>
                  <a:gd name="T78" fmla="*/ 361 w 1957"/>
                  <a:gd name="T79" fmla="*/ 1304 h 1957"/>
                  <a:gd name="T80" fmla="*/ 0 w 1957"/>
                  <a:gd name="T81" fmla="*/ 1060 h 1957"/>
                  <a:gd name="T82" fmla="*/ 312 w 1957"/>
                  <a:gd name="T83" fmla="*/ 772 h 1957"/>
                  <a:gd name="T84" fmla="*/ 229 w 1957"/>
                  <a:gd name="T85" fmla="*/ 344 h 1957"/>
                  <a:gd name="T86" fmla="*/ 653 w 1957"/>
                  <a:gd name="T87" fmla="*/ 361 h 1957"/>
                  <a:gd name="T88" fmla="*/ 897 w 1957"/>
                  <a:gd name="T89" fmla="*/ 0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7" h="1957">
                    <a:moveTo>
                      <a:pt x="979" y="431"/>
                    </a:moveTo>
                    <a:lnTo>
                      <a:pt x="915" y="435"/>
                    </a:lnTo>
                    <a:lnTo>
                      <a:pt x="853" y="446"/>
                    </a:lnTo>
                    <a:lnTo>
                      <a:pt x="794" y="464"/>
                    </a:lnTo>
                    <a:lnTo>
                      <a:pt x="738" y="487"/>
                    </a:lnTo>
                    <a:lnTo>
                      <a:pt x="685" y="517"/>
                    </a:lnTo>
                    <a:lnTo>
                      <a:pt x="637" y="552"/>
                    </a:lnTo>
                    <a:lnTo>
                      <a:pt x="592" y="592"/>
                    </a:lnTo>
                    <a:lnTo>
                      <a:pt x="552" y="637"/>
                    </a:lnTo>
                    <a:lnTo>
                      <a:pt x="517" y="685"/>
                    </a:lnTo>
                    <a:lnTo>
                      <a:pt x="487" y="738"/>
                    </a:lnTo>
                    <a:lnTo>
                      <a:pt x="464" y="794"/>
                    </a:lnTo>
                    <a:lnTo>
                      <a:pt x="446" y="853"/>
                    </a:lnTo>
                    <a:lnTo>
                      <a:pt x="435" y="915"/>
                    </a:lnTo>
                    <a:lnTo>
                      <a:pt x="431" y="979"/>
                    </a:lnTo>
                    <a:lnTo>
                      <a:pt x="435" y="1042"/>
                    </a:lnTo>
                    <a:lnTo>
                      <a:pt x="446" y="1103"/>
                    </a:lnTo>
                    <a:lnTo>
                      <a:pt x="464" y="1163"/>
                    </a:lnTo>
                    <a:lnTo>
                      <a:pt x="487" y="1219"/>
                    </a:lnTo>
                    <a:lnTo>
                      <a:pt x="517" y="1271"/>
                    </a:lnTo>
                    <a:lnTo>
                      <a:pt x="552" y="1321"/>
                    </a:lnTo>
                    <a:lnTo>
                      <a:pt x="592" y="1366"/>
                    </a:lnTo>
                    <a:lnTo>
                      <a:pt x="637" y="1406"/>
                    </a:lnTo>
                    <a:lnTo>
                      <a:pt x="685" y="1441"/>
                    </a:lnTo>
                    <a:lnTo>
                      <a:pt x="738" y="1470"/>
                    </a:lnTo>
                    <a:lnTo>
                      <a:pt x="794" y="1494"/>
                    </a:lnTo>
                    <a:lnTo>
                      <a:pt x="853" y="1511"/>
                    </a:lnTo>
                    <a:lnTo>
                      <a:pt x="915" y="1522"/>
                    </a:lnTo>
                    <a:lnTo>
                      <a:pt x="979" y="1525"/>
                    </a:lnTo>
                    <a:lnTo>
                      <a:pt x="1043" y="1522"/>
                    </a:lnTo>
                    <a:lnTo>
                      <a:pt x="1105" y="1511"/>
                    </a:lnTo>
                    <a:lnTo>
                      <a:pt x="1163" y="1494"/>
                    </a:lnTo>
                    <a:lnTo>
                      <a:pt x="1220" y="1470"/>
                    </a:lnTo>
                    <a:lnTo>
                      <a:pt x="1272" y="1441"/>
                    </a:lnTo>
                    <a:lnTo>
                      <a:pt x="1321" y="1406"/>
                    </a:lnTo>
                    <a:lnTo>
                      <a:pt x="1366" y="1366"/>
                    </a:lnTo>
                    <a:lnTo>
                      <a:pt x="1406" y="1321"/>
                    </a:lnTo>
                    <a:lnTo>
                      <a:pt x="1441" y="1271"/>
                    </a:lnTo>
                    <a:lnTo>
                      <a:pt x="1470" y="1219"/>
                    </a:lnTo>
                    <a:lnTo>
                      <a:pt x="1494" y="1163"/>
                    </a:lnTo>
                    <a:lnTo>
                      <a:pt x="1511" y="1103"/>
                    </a:lnTo>
                    <a:lnTo>
                      <a:pt x="1522" y="1042"/>
                    </a:lnTo>
                    <a:lnTo>
                      <a:pt x="1525" y="979"/>
                    </a:lnTo>
                    <a:lnTo>
                      <a:pt x="1522" y="915"/>
                    </a:lnTo>
                    <a:lnTo>
                      <a:pt x="1511" y="853"/>
                    </a:lnTo>
                    <a:lnTo>
                      <a:pt x="1494" y="794"/>
                    </a:lnTo>
                    <a:lnTo>
                      <a:pt x="1470" y="738"/>
                    </a:lnTo>
                    <a:lnTo>
                      <a:pt x="1441" y="685"/>
                    </a:lnTo>
                    <a:lnTo>
                      <a:pt x="1406" y="637"/>
                    </a:lnTo>
                    <a:lnTo>
                      <a:pt x="1366" y="592"/>
                    </a:lnTo>
                    <a:lnTo>
                      <a:pt x="1321" y="552"/>
                    </a:lnTo>
                    <a:lnTo>
                      <a:pt x="1272" y="517"/>
                    </a:lnTo>
                    <a:lnTo>
                      <a:pt x="1220" y="487"/>
                    </a:lnTo>
                    <a:lnTo>
                      <a:pt x="1163" y="464"/>
                    </a:lnTo>
                    <a:lnTo>
                      <a:pt x="1105" y="446"/>
                    </a:lnTo>
                    <a:lnTo>
                      <a:pt x="1043" y="435"/>
                    </a:lnTo>
                    <a:lnTo>
                      <a:pt x="979" y="431"/>
                    </a:lnTo>
                    <a:close/>
                    <a:moveTo>
                      <a:pt x="897" y="0"/>
                    </a:moveTo>
                    <a:lnTo>
                      <a:pt x="1077" y="1"/>
                    </a:lnTo>
                    <a:lnTo>
                      <a:pt x="1185" y="311"/>
                    </a:lnTo>
                    <a:lnTo>
                      <a:pt x="1315" y="367"/>
                    </a:lnTo>
                    <a:lnTo>
                      <a:pt x="1613" y="228"/>
                    </a:lnTo>
                    <a:lnTo>
                      <a:pt x="1739" y="357"/>
                    </a:lnTo>
                    <a:lnTo>
                      <a:pt x="1596" y="652"/>
                    </a:lnTo>
                    <a:lnTo>
                      <a:pt x="1649" y="784"/>
                    </a:lnTo>
                    <a:lnTo>
                      <a:pt x="1957" y="897"/>
                    </a:lnTo>
                    <a:lnTo>
                      <a:pt x="1956" y="1077"/>
                    </a:lnTo>
                    <a:lnTo>
                      <a:pt x="1646" y="1184"/>
                    </a:lnTo>
                    <a:lnTo>
                      <a:pt x="1591" y="1315"/>
                    </a:lnTo>
                    <a:lnTo>
                      <a:pt x="1729" y="1612"/>
                    </a:lnTo>
                    <a:lnTo>
                      <a:pt x="1600" y="1739"/>
                    </a:lnTo>
                    <a:lnTo>
                      <a:pt x="1304" y="1596"/>
                    </a:lnTo>
                    <a:lnTo>
                      <a:pt x="1174" y="1649"/>
                    </a:lnTo>
                    <a:lnTo>
                      <a:pt x="1060" y="1957"/>
                    </a:lnTo>
                    <a:lnTo>
                      <a:pt x="880" y="1956"/>
                    </a:lnTo>
                    <a:lnTo>
                      <a:pt x="772" y="1645"/>
                    </a:lnTo>
                    <a:lnTo>
                      <a:pt x="642" y="1589"/>
                    </a:lnTo>
                    <a:lnTo>
                      <a:pt x="344" y="1729"/>
                    </a:lnTo>
                    <a:lnTo>
                      <a:pt x="218" y="1599"/>
                    </a:lnTo>
                    <a:lnTo>
                      <a:pt x="361" y="1304"/>
                    </a:lnTo>
                    <a:lnTo>
                      <a:pt x="308" y="1172"/>
                    </a:lnTo>
                    <a:lnTo>
                      <a:pt x="0" y="1060"/>
                    </a:lnTo>
                    <a:lnTo>
                      <a:pt x="2" y="880"/>
                    </a:lnTo>
                    <a:lnTo>
                      <a:pt x="312" y="772"/>
                    </a:lnTo>
                    <a:lnTo>
                      <a:pt x="367" y="642"/>
                    </a:lnTo>
                    <a:lnTo>
                      <a:pt x="229" y="344"/>
                    </a:lnTo>
                    <a:lnTo>
                      <a:pt x="358" y="217"/>
                    </a:lnTo>
                    <a:lnTo>
                      <a:pt x="653" y="361"/>
                    </a:lnTo>
                    <a:lnTo>
                      <a:pt x="784" y="308"/>
                    </a:lnTo>
                    <a:lnTo>
                      <a:pt x="8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7" name="Freeform 336"/>
              <p:cNvSpPr>
                <a:spLocks noEditPoints="1"/>
              </p:cNvSpPr>
              <p:nvPr/>
            </p:nvSpPr>
            <p:spPr bwMode="auto">
              <a:xfrm>
                <a:off x="2364" y="1022"/>
                <a:ext cx="171" cy="172"/>
              </a:xfrm>
              <a:custGeom>
                <a:avLst/>
                <a:gdLst>
                  <a:gd name="T0" fmla="*/ 385 w 859"/>
                  <a:gd name="T1" fmla="*/ 161 h 860"/>
                  <a:gd name="T2" fmla="*/ 304 w 859"/>
                  <a:gd name="T3" fmla="*/ 189 h 860"/>
                  <a:gd name="T4" fmla="*/ 237 w 859"/>
                  <a:gd name="T5" fmla="*/ 237 h 860"/>
                  <a:gd name="T6" fmla="*/ 188 w 859"/>
                  <a:gd name="T7" fmla="*/ 305 h 860"/>
                  <a:gd name="T8" fmla="*/ 160 w 859"/>
                  <a:gd name="T9" fmla="*/ 386 h 860"/>
                  <a:gd name="T10" fmla="*/ 160 w 859"/>
                  <a:gd name="T11" fmla="*/ 474 h 860"/>
                  <a:gd name="T12" fmla="*/ 188 w 859"/>
                  <a:gd name="T13" fmla="*/ 555 h 860"/>
                  <a:gd name="T14" fmla="*/ 237 w 859"/>
                  <a:gd name="T15" fmla="*/ 623 h 860"/>
                  <a:gd name="T16" fmla="*/ 304 w 859"/>
                  <a:gd name="T17" fmla="*/ 673 h 860"/>
                  <a:gd name="T18" fmla="*/ 385 w 859"/>
                  <a:gd name="T19" fmla="*/ 699 h 860"/>
                  <a:gd name="T20" fmla="*/ 474 w 859"/>
                  <a:gd name="T21" fmla="*/ 699 h 860"/>
                  <a:gd name="T22" fmla="*/ 555 w 859"/>
                  <a:gd name="T23" fmla="*/ 673 h 860"/>
                  <a:gd name="T24" fmla="*/ 622 w 859"/>
                  <a:gd name="T25" fmla="*/ 623 h 860"/>
                  <a:gd name="T26" fmla="*/ 672 w 859"/>
                  <a:gd name="T27" fmla="*/ 555 h 860"/>
                  <a:gd name="T28" fmla="*/ 698 w 859"/>
                  <a:gd name="T29" fmla="*/ 474 h 860"/>
                  <a:gd name="T30" fmla="*/ 698 w 859"/>
                  <a:gd name="T31" fmla="*/ 386 h 860"/>
                  <a:gd name="T32" fmla="*/ 672 w 859"/>
                  <a:gd name="T33" fmla="*/ 305 h 860"/>
                  <a:gd name="T34" fmla="*/ 622 w 859"/>
                  <a:gd name="T35" fmla="*/ 237 h 860"/>
                  <a:gd name="T36" fmla="*/ 555 w 859"/>
                  <a:gd name="T37" fmla="*/ 189 h 860"/>
                  <a:gd name="T38" fmla="*/ 474 w 859"/>
                  <a:gd name="T39" fmla="*/ 161 h 860"/>
                  <a:gd name="T40" fmla="*/ 430 w 859"/>
                  <a:gd name="T41" fmla="*/ 0 h 860"/>
                  <a:gd name="T42" fmla="*/ 535 w 859"/>
                  <a:gd name="T43" fmla="*/ 14 h 860"/>
                  <a:gd name="T44" fmla="*/ 632 w 859"/>
                  <a:gd name="T45" fmla="*/ 51 h 860"/>
                  <a:gd name="T46" fmla="*/ 715 w 859"/>
                  <a:gd name="T47" fmla="*/ 109 h 860"/>
                  <a:gd name="T48" fmla="*/ 782 w 859"/>
                  <a:gd name="T49" fmla="*/ 185 h 860"/>
                  <a:gd name="T50" fmla="*/ 830 w 859"/>
                  <a:gd name="T51" fmla="*/ 275 h 860"/>
                  <a:gd name="T52" fmla="*/ 856 w 859"/>
                  <a:gd name="T53" fmla="*/ 376 h 860"/>
                  <a:gd name="T54" fmla="*/ 856 w 859"/>
                  <a:gd name="T55" fmla="*/ 484 h 860"/>
                  <a:gd name="T56" fmla="*/ 830 w 859"/>
                  <a:gd name="T57" fmla="*/ 586 h 860"/>
                  <a:gd name="T58" fmla="*/ 782 w 859"/>
                  <a:gd name="T59" fmla="*/ 676 h 860"/>
                  <a:gd name="T60" fmla="*/ 715 w 859"/>
                  <a:gd name="T61" fmla="*/ 751 h 860"/>
                  <a:gd name="T62" fmla="*/ 632 w 859"/>
                  <a:gd name="T63" fmla="*/ 809 h 860"/>
                  <a:gd name="T64" fmla="*/ 535 w 859"/>
                  <a:gd name="T65" fmla="*/ 847 h 860"/>
                  <a:gd name="T66" fmla="*/ 430 w 859"/>
                  <a:gd name="T67" fmla="*/ 860 h 860"/>
                  <a:gd name="T68" fmla="*/ 324 w 859"/>
                  <a:gd name="T69" fmla="*/ 847 h 860"/>
                  <a:gd name="T70" fmla="*/ 228 w 859"/>
                  <a:gd name="T71" fmla="*/ 809 h 860"/>
                  <a:gd name="T72" fmla="*/ 145 w 859"/>
                  <a:gd name="T73" fmla="*/ 751 h 860"/>
                  <a:gd name="T74" fmla="*/ 77 w 859"/>
                  <a:gd name="T75" fmla="*/ 676 h 860"/>
                  <a:gd name="T76" fmla="*/ 29 w 859"/>
                  <a:gd name="T77" fmla="*/ 586 h 860"/>
                  <a:gd name="T78" fmla="*/ 3 w 859"/>
                  <a:gd name="T79" fmla="*/ 484 h 860"/>
                  <a:gd name="T80" fmla="*/ 3 w 859"/>
                  <a:gd name="T81" fmla="*/ 376 h 860"/>
                  <a:gd name="T82" fmla="*/ 29 w 859"/>
                  <a:gd name="T83" fmla="*/ 275 h 860"/>
                  <a:gd name="T84" fmla="*/ 77 w 859"/>
                  <a:gd name="T85" fmla="*/ 185 h 860"/>
                  <a:gd name="T86" fmla="*/ 145 w 859"/>
                  <a:gd name="T87" fmla="*/ 109 h 860"/>
                  <a:gd name="T88" fmla="*/ 228 w 859"/>
                  <a:gd name="T89" fmla="*/ 51 h 860"/>
                  <a:gd name="T90" fmla="*/ 324 w 859"/>
                  <a:gd name="T91" fmla="*/ 14 h 860"/>
                  <a:gd name="T92" fmla="*/ 430 w 859"/>
                  <a:gd name="T9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9" h="860">
                    <a:moveTo>
                      <a:pt x="430" y="158"/>
                    </a:moveTo>
                    <a:lnTo>
                      <a:pt x="385" y="161"/>
                    </a:lnTo>
                    <a:lnTo>
                      <a:pt x="344" y="172"/>
                    </a:lnTo>
                    <a:lnTo>
                      <a:pt x="304" y="189"/>
                    </a:lnTo>
                    <a:lnTo>
                      <a:pt x="269" y="211"/>
                    </a:lnTo>
                    <a:lnTo>
                      <a:pt x="237" y="237"/>
                    </a:lnTo>
                    <a:lnTo>
                      <a:pt x="210" y="270"/>
                    </a:lnTo>
                    <a:lnTo>
                      <a:pt x="188" y="305"/>
                    </a:lnTo>
                    <a:lnTo>
                      <a:pt x="171" y="344"/>
                    </a:lnTo>
                    <a:lnTo>
                      <a:pt x="160" y="386"/>
                    </a:lnTo>
                    <a:lnTo>
                      <a:pt x="158" y="431"/>
                    </a:lnTo>
                    <a:lnTo>
                      <a:pt x="160" y="474"/>
                    </a:lnTo>
                    <a:lnTo>
                      <a:pt x="171" y="517"/>
                    </a:lnTo>
                    <a:lnTo>
                      <a:pt x="188" y="555"/>
                    </a:lnTo>
                    <a:lnTo>
                      <a:pt x="210" y="592"/>
                    </a:lnTo>
                    <a:lnTo>
                      <a:pt x="237" y="623"/>
                    </a:lnTo>
                    <a:lnTo>
                      <a:pt x="269" y="650"/>
                    </a:lnTo>
                    <a:lnTo>
                      <a:pt x="304" y="673"/>
                    </a:lnTo>
                    <a:lnTo>
                      <a:pt x="344" y="688"/>
                    </a:lnTo>
                    <a:lnTo>
                      <a:pt x="385" y="699"/>
                    </a:lnTo>
                    <a:lnTo>
                      <a:pt x="430" y="703"/>
                    </a:lnTo>
                    <a:lnTo>
                      <a:pt x="474" y="699"/>
                    </a:lnTo>
                    <a:lnTo>
                      <a:pt x="516" y="688"/>
                    </a:lnTo>
                    <a:lnTo>
                      <a:pt x="555" y="673"/>
                    </a:lnTo>
                    <a:lnTo>
                      <a:pt x="591" y="650"/>
                    </a:lnTo>
                    <a:lnTo>
                      <a:pt x="622" y="623"/>
                    </a:lnTo>
                    <a:lnTo>
                      <a:pt x="650" y="592"/>
                    </a:lnTo>
                    <a:lnTo>
                      <a:pt x="672" y="555"/>
                    </a:lnTo>
                    <a:lnTo>
                      <a:pt x="689" y="517"/>
                    </a:lnTo>
                    <a:lnTo>
                      <a:pt x="698" y="474"/>
                    </a:lnTo>
                    <a:lnTo>
                      <a:pt x="702" y="431"/>
                    </a:lnTo>
                    <a:lnTo>
                      <a:pt x="698" y="386"/>
                    </a:lnTo>
                    <a:lnTo>
                      <a:pt x="689" y="344"/>
                    </a:lnTo>
                    <a:lnTo>
                      <a:pt x="672" y="305"/>
                    </a:lnTo>
                    <a:lnTo>
                      <a:pt x="650" y="270"/>
                    </a:lnTo>
                    <a:lnTo>
                      <a:pt x="622" y="237"/>
                    </a:lnTo>
                    <a:lnTo>
                      <a:pt x="591" y="211"/>
                    </a:lnTo>
                    <a:lnTo>
                      <a:pt x="555" y="189"/>
                    </a:lnTo>
                    <a:lnTo>
                      <a:pt x="516" y="172"/>
                    </a:lnTo>
                    <a:lnTo>
                      <a:pt x="474" y="161"/>
                    </a:lnTo>
                    <a:lnTo>
                      <a:pt x="430" y="158"/>
                    </a:lnTo>
                    <a:close/>
                    <a:moveTo>
                      <a:pt x="430" y="0"/>
                    </a:moveTo>
                    <a:lnTo>
                      <a:pt x="483" y="4"/>
                    </a:lnTo>
                    <a:lnTo>
                      <a:pt x="535" y="14"/>
                    </a:lnTo>
                    <a:lnTo>
                      <a:pt x="585" y="29"/>
                    </a:lnTo>
                    <a:lnTo>
                      <a:pt x="632" y="51"/>
                    </a:lnTo>
                    <a:lnTo>
                      <a:pt x="675" y="78"/>
                    </a:lnTo>
                    <a:lnTo>
                      <a:pt x="715" y="109"/>
                    </a:lnTo>
                    <a:lnTo>
                      <a:pt x="750" y="146"/>
                    </a:lnTo>
                    <a:lnTo>
                      <a:pt x="782" y="185"/>
                    </a:lnTo>
                    <a:lnTo>
                      <a:pt x="810" y="229"/>
                    </a:lnTo>
                    <a:lnTo>
                      <a:pt x="830" y="275"/>
                    </a:lnTo>
                    <a:lnTo>
                      <a:pt x="846" y="324"/>
                    </a:lnTo>
                    <a:lnTo>
                      <a:pt x="856" y="376"/>
                    </a:lnTo>
                    <a:lnTo>
                      <a:pt x="859" y="431"/>
                    </a:lnTo>
                    <a:lnTo>
                      <a:pt x="856" y="484"/>
                    </a:lnTo>
                    <a:lnTo>
                      <a:pt x="846" y="536"/>
                    </a:lnTo>
                    <a:lnTo>
                      <a:pt x="830" y="586"/>
                    </a:lnTo>
                    <a:lnTo>
                      <a:pt x="810" y="633"/>
                    </a:lnTo>
                    <a:lnTo>
                      <a:pt x="782" y="676"/>
                    </a:lnTo>
                    <a:lnTo>
                      <a:pt x="750" y="716"/>
                    </a:lnTo>
                    <a:lnTo>
                      <a:pt x="715" y="751"/>
                    </a:lnTo>
                    <a:lnTo>
                      <a:pt x="675" y="783"/>
                    </a:lnTo>
                    <a:lnTo>
                      <a:pt x="632" y="809"/>
                    </a:lnTo>
                    <a:lnTo>
                      <a:pt x="585" y="831"/>
                    </a:lnTo>
                    <a:lnTo>
                      <a:pt x="535" y="847"/>
                    </a:lnTo>
                    <a:lnTo>
                      <a:pt x="483" y="856"/>
                    </a:lnTo>
                    <a:lnTo>
                      <a:pt x="430" y="860"/>
                    </a:lnTo>
                    <a:lnTo>
                      <a:pt x="376" y="856"/>
                    </a:lnTo>
                    <a:lnTo>
                      <a:pt x="324" y="847"/>
                    </a:lnTo>
                    <a:lnTo>
                      <a:pt x="274" y="831"/>
                    </a:lnTo>
                    <a:lnTo>
                      <a:pt x="228" y="809"/>
                    </a:lnTo>
                    <a:lnTo>
                      <a:pt x="185" y="783"/>
                    </a:lnTo>
                    <a:lnTo>
                      <a:pt x="145" y="751"/>
                    </a:lnTo>
                    <a:lnTo>
                      <a:pt x="108" y="716"/>
                    </a:lnTo>
                    <a:lnTo>
                      <a:pt x="77" y="676"/>
                    </a:lnTo>
                    <a:lnTo>
                      <a:pt x="50" y="633"/>
                    </a:lnTo>
                    <a:lnTo>
                      <a:pt x="29" y="586"/>
                    </a:lnTo>
                    <a:lnTo>
                      <a:pt x="13" y="536"/>
                    </a:lnTo>
                    <a:lnTo>
                      <a:pt x="3" y="484"/>
                    </a:lnTo>
                    <a:lnTo>
                      <a:pt x="0" y="431"/>
                    </a:lnTo>
                    <a:lnTo>
                      <a:pt x="3" y="376"/>
                    </a:lnTo>
                    <a:lnTo>
                      <a:pt x="13" y="324"/>
                    </a:lnTo>
                    <a:lnTo>
                      <a:pt x="29" y="275"/>
                    </a:lnTo>
                    <a:lnTo>
                      <a:pt x="50" y="229"/>
                    </a:lnTo>
                    <a:lnTo>
                      <a:pt x="77" y="185"/>
                    </a:lnTo>
                    <a:lnTo>
                      <a:pt x="108" y="146"/>
                    </a:lnTo>
                    <a:lnTo>
                      <a:pt x="145" y="109"/>
                    </a:lnTo>
                    <a:lnTo>
                      <a:pt x="185" y="78"/>
                    </a:lnTo>
                    <a:lnTo>
                      <a:pt x="228" y="51"/>
                    </a:lnTo>
                    <a:lnTo>
                      <a:pt x="274" y="29"/>
                    </a:lnTo>
                    <a:lnTo>
                      <a:pt x="324" y="14"/>
                    </a:lnTo>
                    <a:lnTo>
                      <a:pt x="376" y="4"/>
                    </a:lnTo>
                    <a:lnTo>
                      <a:pt x="43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nvGrpSpPr>
          <p:cNvPr id="76" name="Group 75"/>
          <p:cNvGrpSpPr/>
          <p:nvPr/>
        </p:nvGrpSpPr>
        <p:grpSpPr>
          <a:xfrm>
            <a:off x="8908522" y="4506416"/>
            <a:ext cx="946681" cy="800791"/>
            <a:chOff x="8908522" y="4536233"/>
            <a:chExt cx="946681" cy="800791"/>
          </a:xfrm>
        </p:grpSpPr>
        <p:grpSp>
          <p:nvGrpSpPr>
            <p:cNvPr id="340" name="Group 33"/>
            <p:cNvGrpSpPr>
              <a:grpSpLocks noChangeAspect="1"/>
            </p:cNvGrpSpPr>
            <p:nvPr/>
          </p:nvGrpSpPr>
          <p:grpSpPr bwMode="auto">
            <a:xfrm>
              <a:off x="9222736" y="4703109"/>
              <a:ext cx="632467" cy="633915"/>
              <a:chOff x="2231" y="889"/>
              <a:chExt cx="437" cy="438"/>
            </a:xfrm>
          </p:grpSpPr>
          <p:sp useBgFill="1">
            <p:nvSpPr>
              <p:cNvPr id="345" name="Freeform 344"/>
              <p:cNvSpPr>
                <a:spLocks/>
              </p:cNvSpPr>
              <p:nvPr/>
            </p:nvSpPr>
            <p:spPr bwMode="auto">
              <a:xfrm>
                <a:off x="2231" y="889"/>
                <a:ext cx="437" cy="438"/>
              </a:xfrm>
              <a:custGeom>
                <a:avLst/>
                <a:gdLst>
                  <a:gd name="T0" fmla="*/ 1027 w 2188"/>
                  <a:gd name="T1" fmla="*/ 0 h 2190"/>
                  <a:gd name="T2" fmla="*/ 1090 w 2188"/>
                  <a:gd name="T3" fmla="*/ 2 h 2190"/>
                  <a:gd name="T4" fmla="*/ 1160 w 2188"/>
                  <a:gd name="T5" fmla="*/ 2 h 2190"/>
                  <a:gd name="T6" fmla="*/ 1193 w 2188"/>
                  <a:gd name="T7" fmla="*/ 3 h 2190"/>
                  <a:gd name="T8" fmla="*/ 1260 w 2188"/>
                  <a:gd name="T9" fmla="*/ 25 h 2190"/>
                  <a:gd name="T10" fmla="*/ 1302 w 2188"/>
                  <a:gd name="T11" fmla="*/ 80 h 2190"/>
                  <a:gd name="T12" fmla="*/ 1679 w 2188"/>
                  <a:gd name="T13" fmla="*/ 241 h 2190"/>
                  <a:gd name="T14" fmla="*/ 1751 w 2188"/>
                  <a:gd name="T15" fmla="*/ 233 h 2190"/>
                  <a:gd name="T16" fmla="*/ 1811 w 2188"/>
                  <a:gd name="T17" fmla="*/ 264 h 2190"/>
                  <a:gd name="T18" fmla="*/ 1962 w 2188"/>
                  <a:gd name="T19" fmla="*/ 433 h 2190"/>
                  <a:gd name="T20" fmla="*/ 1967 w 2188"/>
                  <a:gd name="T21" fmla="*/ 502 h 2190"/>
                  <a:gd name="T22" fmla="*/ 1852 w 2188"/>
                  <a:gd name="T23" fmla="*/ 811 h 2190"/>
                  <a:gd name="T24" fmla="*/ 2152 w 2188"/>
                  <a:gd name="T25" fmla="*/ 930 h 2190"/>
                  <a:gd name="T26" fmla="*/ 2186 w 2188"/>
                  <a:gd name="T27" fmla="*/ 991 h 2190"/>
                  <a:gd name="T28" fmla="*/ 2183 w 2188"/>
                  <a:gd name="T29" fmla="*/ 1219 h 2190"/>
                  <a:gd name="T30" fmla="*/ 2150 w 2188"/>
                  <a:gd name="T31" fmla="*/ 1280 h 2190"/>
                  <a:gd name="T32" fmla="*/ 1847 w 2188"/>
                  <a:gd name="T33" fmla="*/ 1395 h 2190"/>
                  <a:gd name="T34" fmla="*/ 1956 w 2188"/>
                  <a:gd name="T35" fmla="*/ 1704 h 2190"/>
                  <a:gd name="T36" fmla="*/ 1951 w 2188"/>
                  <a:gd name="T37" fmla="*/ 1773 h 2190"/>
                  <a:gd name="T38" fmla="*/ 1796 w 2188"/>
                  <a:gd name="T39" fmla="*/ 1939 h 2190"/>
                  <a:gd name="T40" fmla="*/ 1737 w 2188"/>
                  <a:gd name="T41" fmla="*/ 1970 h 2190"/>
                  <a:gd name="T42" fmla="*/ 1665 w 2188"/>
                  <a:gd name="T43" fmla="*/ 1960 h 2190"/>
                  <a:gd name="T44" fmla="*/ 1284 w 2188"/>
                  <a:gd name="T45" fmla="*/ 2114 h 2190"/>
                  <a:gd name="T46" fmla="*/ 1241 w 2188"/>
                  <a:gd name="T47" fmla="*/ 2170 h 2190"/>
                  <a:gd name="T48" fmla="*/ 1175 w 2188"/>
                  <a:gd name="T49" fmla="*/ 2190 h 2190"/>
                  <a:gd name="T50" fmla="*/ 1142 w 2188"/>
                  <a:gd name="T51" fmla="*/ 2190 h 2190"/>
                  <a:gd name="T52" fmla="*/ 1072 w 2188"/>
                  <a:gd name="T53" fmla="*/ 2189 h 2190"/>
                  <a:gd name="T54" fmla="*/ 1009 w 2188"/>
                  <a:gd name="T55" fmla="*/ 2189 h 2190"/>
                  <a:gd name="T56" fmla="*/ 971 w 2188"/>
                  <a:gd name="T57" fmla="*/ 2185 h 2190"/>
                  <a:gd name="T58" fmla="*/ 910 w 2188"/>
                  <a:gd name="T59" fmla="*/ 2151 h 2190"/>
                  <a:gd name="T60" fmla="*/ 795 w 2188"/>
                  <a:gd name="T61" fmla="*/ 1849 h 2190"/>
                  <a:gd name="T62" fmla="*/ 485 w 2188"/>
                  <a:gd name="T63" fmla="*/ 1958 h 2190"/>
                  <a:gd name="T64" fmla="*/ 416 w 2188"/>
                  <a:gd name="T65" fmla="*/ 1952 h 2190"/>
                  <a:gd name="T66" fmla="*/ 250 w 2188"/>
                  <a:gd name="T67" fmla="*/ 1798 h 2190"/>
                  <a:gd name="T68" fmla="*/ 219 w 2188"/>
                  <a:gd name="T69" fmla="*/ 1735 h 2190"/>
                  <a:gd name="T70" fmla="*/ 228 w 2188"/>
                  <a:gd name="T71" fmla="*/ 1667 h 2190"/>
                  <a:gd name="T72" fmla="*/ 75 w 2188"/>
                  <a:gd name="T73" fmla="*/ 1286 h 2190"/>
                  <a:gd name="T74" fmla="*/ 20 w 2188"/>
                  <a:gd name="T75" fmla="*/ 1243 h 2190"/>
                  <a:gd name="T76" fmla="*/ 0 w 2188"/>
                  <a:gd name="T77" fmla="*/ 1176 h 2190"/>
                  <a:gd name="T78" fmla="*/ 11 w 2188"/>
                  <a:gd name="T79" fmla="*/ 950 h 2190"/>
                  <a:gd name="T80" fmla="*/ 57 w 2188"/>
                  <a:gd name="T81" fmla="*/ 898 h 2190"/>
                  <a:gd name="T82" fmla="*/ 355 w 2188"/>
                  <a:gd name="T83" fmla="*/ 761 h 2190"/>
                  <a:gd name="T84" fmla="*/ 228 w 2188"/>
                  <a:gd name="T85" fmla="*/ 464 h 2190"/>
                  <a:gd name="T86" fmla="*/ 248 w 2188"/>
                  <a:gd name="T87" fmla="*/ 397 h 2190"/>
                  <a:gd name="T88" fmla="*/ 410 w 2188"/>
                  <a:gd name="T89" fmla="*/ 237 h 2190"/>
                  <a:gd name="T90" fmla="*/ 473 w 2188"/>
                  <a:gd name="T91" fmla="*/ 219 h 2190"/>
                  <a:gd name="T92" fmla="*/ 772 w 2188"/>
                  <a:gd name="T93" fmla="*/ 351 h 2190"/>
                  <a:gd name="T94" fmla="*/ 914 w 2188"/>
                  <a:gd name="T95" fmla="*/ 55 h 2190"/>
                  <a:gd name="T96" fmla="*/ 966 w 2188"/>
                  <a:gd name="T97" fmla="*/ 10 h 2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8" h="2190">
                    <a:moveTo>
                      <a:pt x="1012" y="0"/>
                    </a:moveTo>
                    <a:lnTo>
                      <a:pt x="1017" y="0"/>
                    </a:lnTo>
                    <a:lnTo>
                      <a:pt x="1027" y="0"/>
                    </a:lnTo>
                    <a:lnTo>
                      <a:pt x="1046" y="2"/>
                    </a:lnTo>
                    <a:lnTo>
                      <a:pt x="1066" y="2"/>
                    </a:lnTo>
                    <a:lnTo>
                      <a:pt x="1090" y="2"/>
                    </a:lnTo>
                    <a:lnTo>
                      <a:pt x="1116" y="2"/>
                    </a:lnTo>
                    <a:lnTo>
                      <a:pt x="1139" y="2"/>
                    </a:lnTo>
                    <a:lnTo>
                      <a:pt x="1160" y="2"/>
                    </a:lnTo>
                    <a:lnTo>
                      <a:pt x="1177" y="3"/>
                    </a:lnTo>
                    <a:lnTo>
                      <a:pt x="1189" y="3"/>
                    </a:lnTo>
                    <a:lnTo>
                      <a:pt x="1193" y="3"/>
                    </a:lnTo>
                    <a:lnTo>
                      <a:pt x="1217" y="5"/>
                    </a:lnTo>
                    <a:lnTo>
                      <a:pt x="1240" y="13"/>
                    </a:lnTo>
                    <a:lnTo>
                      <a:pt x="1260" y="25"/>
                    </a:lnTo>
                    <a:lnTo>
                      <a:pt x="1278" y="39"/>
                    </a:lnTo>
                    <a:lnTo>
                      <a:pt x="1291" y="58"/>
                    </a:lnTo>
                    <a:lnTo>
                      <a:pt x="1302" y="80"/>
                    </a:lnTo>
                    <a:lnTo>
                      <a:pt x="1393" y="341"/>
                    </a:lnTo>
                    <a:lnTo>
                      <a:pt x="1429" y="357"/>
                    </a:lnTo>
                    <a:lnTo>
                      <a:pt x="1679" y="241"/>
                    </a:lnTo>
                    <a:lnTo>
                      <a:pt x="1703" y="233"/>
                    </a:lnTo>
                    <a:lnTo>
                      <a:pt x="1728" y="230"/>
                    </a:lnTo>
                    <a:lnTo>
                      <a:pt x="1751" y="233"/>
                    </a:lnTo>
                    <a:lnTo>
                      <a:pt x="1772" y="239"/>
                    </a:lnTo>
                    <a:lnTo>
                      <a:pt x="1793" y="250"/>
                    </a:lnTo>
                    <a:lnTo>
                      <a:pt x="1811" y="264"/>
                    </a:lnTo>
                    <a:lnTo>
                      <a:pt x="1937" y="393"/>
                    </a:lnTo>
                    <a:lnTo>
                      <a:pt x="1952" y="412"/>
                    </a:lnTo>
                    <a:lnTo>
                      <a:pt x="1962" y="433"/>
                    </a:lnTo>
                    <a:lnTo>
                      <a:pt x="1968" y="455"/>
                    </a:lnTo>
                    <a:lnTo>
                      <a:pt x="1971" y="479"/>
                    </a:lnTo>
                    <a:lnTo>
                      <a:pt x="1967" y="502"/>
                    </a:lnTo>
                    <a:lnTo>
                      <a:pt x="1958" y="525"/>
                    </a:lnTo>
                    <a:lnTo>
                      <a:pt x="1838" y="773"/>
                    </a:lnTo>
                    <a:lnTo>
                      <a:pt x="1852" y="811"/>
                    </a:lnTo>
                    <a:lnTo>
                      <a:pt x="2112" y="905"/>
                    </a:lnTo>
                    <a:lnTo>
                      <a:pt x="2134" y="916"/>
                    </a:lnTo>
                    <a:lnTo>
                      <a:pt x="2152" y="930"/>
                    </a:lnTo>
                    <a:lnTo>
                      <a:pt x="2168" y="948"/>
                    </a:lnTo>
                    <a:lnTo>
                      <a:pt x="2179" y="968"/>
                    </a:lnTo>
                    <a:lnTo>
                      <a:pt x="2186" y="991"/>
                    </a:lnTo>
                    <a:lnTo>
                      <a:pt x="2188" y="1015"/>
                    </a:lnTo>
                    <a:lnTo>
                      <a:pt x="2187" y="1195"/>
                    </a:lnTo>
                    <a:lnTo>
                      <a:pt x="2183" y="1219"/>
                    </a:lnTo>
                    <a:lnTo>
                      <a:pt x="2176" y="1241"/>
                    </a:lnTo>
                    <a:lnTo>
                      <a:pt x="2165" y="1262"/>
                    </a:lnTo>
                    <a:lnTo>
                      <a:pt x="2150" y="1280"/>
                    </a:lnTo>
                    <a:lnTo>
                      <a:pt x="2130" y="1293"/>
                    </a:lnTo>
                    <a:lnTo>
                      <a:pt x="2108" y="1304"/>
                    </a:lnTo>
                    <a:lnTo>
                      <a:pt x="1847" y="1395"/>
                    </a:lnTo>
                    <a:lnTo>
                      <a:pt x="1832" y="1430"/>
                    </a:lnTo>
                    <a:lnTo>
                      <a:pt x="1949" y="1681"/>
                    </a:lnTo>
                    <a:lnTo>
                      <a:pt x="1956" y="1704"/>
                    </a:lnTo>
                    <a:lnTo>
                      <a:pt x="1960" y="1727"/>
                    </a:lnTo>
                    <a:lnTo>
                      <a:pt x="1957" y="1750"/>
                    </a:lnTo>
                    <a:lnTo>
                      <a:pt x="1951" y="1773"/>
                    </a:lnTo>
                    <a:lnTo>
                      <a:pt x="1940" y="1794"/>
                    </a:lnTo>
                    <a:lnTo>
                      <a:pt x="1925" y="1813"/>
                    </a:lnTo>
                    <a:lnTo>
                      <a:pt x="1796" y="1939"/>
                    </a:lnTo>
                    <a:lnTo>
                      <a:pt x="1778" y="1953"/>
                    </a:lnTo>
                    <a:lnTo>
                      <a:pt x="1758" y="1964"/>
                    </a:lnTo>
                    <a:lnTo>
                      <a:pt x="1737" y="1970"/>
                    </a:lnTo>
                    <a:lnTo>
                      <a:pt x="1715" y="1972"/>
                    </a:lnTo>
                    <a:lnTo>
                      <a:pt x="1689" y="1969"/>
                    </a:lnTo>
                    <a:lnTo>
                      <a:pt x="1665" y="1960"/>
                    </a:lnTo>
                    <a:lnTo>
                      <a:pt x="1416" y="1839"/>
                    </a:lnTo>
                    <a:lnTo>
                      <a:pt x="1379" y="1854"/>
                    </a:lnTo>
                    <a:lnTo>
                      <a:pt x="1284" y="2114"/>
                    </a:lnTo>
                    <a:lnTo>
                      <a:pt x="1274" y="2136"/>
                    </a:lnTo>
                    <a:lnTo>
                      <a:pt x="1260" y="2154"/>
                    </a:lnTo>
                    <a:lnTo>
                      <a:pt x="1241" y="2170"/>
                    </a:lnTo>
                    <a:lnTo>
                      <a:pt x="1221" y="2180"/>
                    </a:lnTo>
                    <a:lnTo>
                      <a:pt x="1199" y="2188"/>
                    </a:lnTo>
                    <a:lnTo>
                      <a:pt x="1175" y="2190"/>
                    </a:lnTo>
                    <a:lnTo>
                      <a:pt x="1171" y="2190"/>
                    </a:lnTo>
                    <a:lnTo>
                      <a:pt x="1159" y="2190"/>
                    </a:lnTo>
                    <a:lnTo>
                      <a:pt x="1142" y="2190"/>
                    </a:lnTo>
                    <a:lnTo>
                      <a:pt x="1121" y="2189"/>
                    </a:lnTo>
                    <a:lnTo>
                      <a:pt x="1096" y="2189"/>
                    </a:lnTo>
                    <a:lnTo>
                      <a:pt x="1072" y="2189"/>
                    </a:lnTo>
                    <a:lnTo>
                      <a:pt x="1048" y="2189"/>
                    </a:lnTo>
                    <a:lnTo>
                      <a:pt x="1027" y="2189"/>
                    </a:lnTo>
                    <a:lnTo>
                      <a:pt x="1009" y="2189"/>
                    </a:lnTo>
                    <a:lnTo>
                      <a:pt x="998" y="2189"/>
                    </a:lnTo>
                    <a:lnTo>
                      <a:pt x="994" y="2189"/>
                    </a:lnTo>
                    <a:lnTo>
                      <a:pt x="971" y="2185"/>
                    </a:lnTo>
                    <a:lnTo>
                      <a:pt x="948" y="2178"/>
                    </a:lnTo>
                    <a:lnTo>
                      <a:pt x="927" y="2167"/>
                    </a:lnTo>
                    <a:lnTo>
                      <a:pt x="910" y="2151"/>
                    </a:lnTo>
                    <a:lnTo>
                      <a:pt x="896" y="2132"/>
                    </a:lnTo>
                    <a:lnTo>
                      <a:pt x="886" y="2110"/>
                    </a:lnTo>
                    <a:lnTo>
                      <a:pt x="795" y="1849"/>
                    </a:lnTo>
                    <a:lnTo>
                      <a:pt x="759" y="1833"/>
                    </a:lnTo>
                    <a:lnTo>
                      <a:pt x="508" y="1951"/>
                    </a:lnTo>
                    <a:lnTo>
                      <a:pt x="485" y="1958"/>
                    </a:lnTo>
                    <a:lnTo>
                      <a:pt x="459" y="1962"/>
                    </a:lnTo>
                    <a:lnTo>
                      <a:pt x="436" y="1959"/>
                    </a:lnTo>
                    <a:lnTo>
                      <a:pt x="416" y="1952"/>
                    </a:lnTo>
                    <a:lnTo>
                      <a:pt x="395" y="1941"/>
                    </a:lnTo>
                    <a:lnTo>
                      <a:pt x="377" y="1927"/>
                    </a:lnTo>
                    <a:lnTo>
                      <a:pt x="250" y="1798"/>
                    </a:lnTo>
                    <a:lnTo>
                      <a:pt x="236" y="1779"/>
                    </a:lnTo>
                    <a:lnTo>
                      <a:pt x="225" y="1758"/>
                    </a:lnTo>
                    <a:lnTo>
                      <a:pt x="219" y="1735"/>
                    </a:lnTo>
                    <a:lnTo>
                      <a:pt x="217" y="1713"/>
                    </a:lnTo>
                    <a:lnTo>
                      <a:pt x="221" y="1688"/>
                    </a:lnTo>
                    <a:lnTo>
                      <a:pt x="228" y="1667"/>
                    </a:lnTo>
                    <a:lnTo>
                      <a:pt x="349" y="1417"/>
                    </a:lnTo>
                    <a:lnTo>
                      <a:pt x="335" y="1381"/>
                    </a:lnTo>
                    <a:lnTo>
                      <a:pt x="75" y="1286"/>
                    </a:lnTo>
                    <a:lnTo>
                      <a:pt x="54" y="1275"/>
                    </a:lnTo>
                    <a:lnTo>
                      <a:pt x="35" y="1260"/>
                    </a:lnTo>
                    <a:lnTo>
                      <a:pt x="20" y="1243"/>
                    </a:lnTo>
                    <a:lnTo>
                      <a:pt x="8" y="1223"/>
                    </a:lnTo>
                    <a:lnTo>
                      <a:pt x="1" y="1200"/>
                    </a:lnTo>
                    <a:lnTo>
                      <a:pt x="0" y="1176"/>
                    </a:lnTo>
                    <a:lnTo>
                      <a:pt x="1" y="996"/>
                    </a:lnTo>
                    <a:lnTo>
                      <a:pt x="3" y="971"/>
                    </a:lnTo>
                    <a:lnTo>
                      <a:pt x="11" y="950"/>
                    </a:lnTo>
                    <a:lnTo>
                      <a:pt x="23" y="929"/>
                    </a:lnTo>
                    <a:lnTo>
                      <a:pt x="38" y="912"/>
                    </a:lnTo>
                    <a:lnTo>
                      <a:pt x="57" y="898"/>
                    </a:lnTo>
                    <a:lnTo>
                      <a:pt x="78" y="888"/>
                    </a:lnTo>
                    <a:lnTo>
                      <a:pt x="340" y="797"/>
                    </a:lnTo>
                    <a:lnTo>
                      <a:pt x="355" y="761"/>
                    </a:lnTo>
                    <a:lnTo>
                      <a:pt x="239" y="509"/>
                    </a:lnTo>
                    <a:lnTo>
                      <a:pt x="231" y="486"/>
                    </a:lnTo>
                    <a:lnTo>
                      <a:pt x="228" y="464"/>
                    </a:lnTo>
                    <a:lnTo>
                      <a:pt x="229" y="441"/>
                    </a:lnTo>
                    <a:lnTo>
                      <a:pt x="237" y="418"/>
                    </a:lnTo>
                    <a:lnTo>
                      <a:pt x="248" y="397"/>
                    </a:lnTo>
                    <a:lnTo>
                      <a:pt x="262" y="379"/>
                    </a:lnTo>
                    <a:lnTo>
                      <a:pt x="391" y="252"/>
                    </a:lnTo>
                    <a:lnTo>
                      <a:pt x="410" y="237"/>
                    </a:lnTo>
                    <a:lnTo>
                      <a:pt x="429" y="228"/>
                    </a:lnTo>
                    <a:lnTo>
                      <a:pt x="451" y="220"/>
                    </a:lnTo>
                    <a:lnTo>
                      <a:pt x="473" y="219"/>
                    </a:lnTo>
                    <a:lnTo>
                      <a:pt x="498" y="222"/>
                    </a:lnTo>
                    <a:lnTo>
                      <a:pt x="523" y="230"/>
                    </a:lnTo>
                    <a:lnTo>
                      <a:pt x="772" y="351"/>
                    </a:lnTo>
                    <a:lnTo>
                      <a:pt x="809" y="337"/>
                    </a:lnTo>
                    <a:lnTo>
                      <a:pt x="903" y="77"/>
                    </a:lnTo>
                    <a:lnTo>
                      <a:pt x="914" y="55"/>
                    </a:lnTo>
                    <a:lnTo>
                      <a:pt x="928" y="37"/>
                    </a:lnTo>
                    <a:lnTo>
                      <a:pt x="945" y="22"/>
                    </a:lnTo>
                    <a:lnTo>
                      <a:pt x="966" y="10"/>
                    </a:lnTo>
                    <a:lnTo>
                      <a:pt x="989" y="3"/>
                    </a:lnTo>
                    <a:lnTo>
                      <a:pt x="1012"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6" name="Freeform 345"/>
              <p:cNvSpPr>
                <a:spLocks noEditPoints="1"/>
              </p:cNvSpPr>
              <p:nvPr/>
            </p:nvSpPr>
            <p:spPr bwMode="auto">
              <a:xfrm>
                <a:off x="2254" y="913"/>
                <a:ext cx="391" cy="391"/>
              </a:xfrm>
              <a:custGeom>
                <a:avLst/>
                <a:gdLst>
                  <a:gd name="T0" fmla="*/ 915 w 1957"/>
                  <a:gd name="T1" fmla="*/ 435 h 1957"/>
                  <a:gd name="T2" fmla="*/ 794 w 1957"/>
                  <a:gd name="T3" fmla="*/ 464 h 1957"/>
                  <a:gd name="T4" fmla="*/ 685 w 1957"/>
                  <a:gd name="T5" fmla="*/ 517 h 1957"/>
                  <a:gd name="T6" fmla="*/ 592 w 1957"/>
                  <a:gd name="T7" fmla="*/ 592 h 1957"/>
                  <a:gd name="T8" fmla="*/ 517 w 1957"/>
                  <a:gd name="T9" fmla="*/ 685 h 1957"/>
                  <a:gd name="T10" fmla="*/ 464 w 1957"/>
                  <a:gd name="T11" fmla="*/ 794 h 1957"/>
                  <a:gd name="T12" fmla="*/ 435 w 1957"/>
                  <a:gd name="T13" fmla="*/ 915 h 1957"/>
                  <a:gd name="T14" fmla="*/ 435 w 1957"/>
                  <a:gd name="T15" fmla="*/ 1042 h 1957"/>
                  <a:gd name="T16" fmla="*/ 464 w 1957"/>
                  <a:gd name="T17" fmla="*/ 1163 h 1957"/>
                  <a:gd name="T18" fmla="*/ 517 w 1957"/>
                  <a:gd name="T19" fmla="*/ 1271 h 1957"/>
                  <a:gd name="T20" fmla="*/ 592 w 1957"/>
                  <a:gd name="T21" fmla="*/ 1366 h 1957"/>
                  <a:gd name="T22" fmla="*/ 685 w 1957"/>
                  <a:gd name="T23" fmla="*/ 1441 h 1957"/>
                  <a:gd name="T24" fmla="*/ 794 w 1957"/>
                  <a:gd name="T25" fmla="*/ 1494 h 1957"/>
                  <a:gd name="T26" fmla="*/ 915 w 1957"/>
                  <a:gd name="T27" fmla="*/ 1522 h 1957"/>
                  <a:gd name="T28" fmla="*/ 1043 w 1957"/>
                  <a:gd name="T29" fmla="*/ 1522 h 1957"/>
                  <a:gd name="T30" fmla="*/ 1163 w 1957"/>
                  <a:gd name="T31" fmla="*/ 1494 h 1957"/>
                  <a:gd name="T32" fmla="*/ 1272 w 1957"/>
                  <a:gd name="T33" fmla="*/ 1441 h 1957"/>
                  <a:gd name="T34" fmla="*/ 1366 w 1957"/>
                  <a:gd name="T35" fmla="*/ 1366 h 1957"/>
                  <a:gd name="T36" fmla="*/ 1441 w 1957"/>
                  <a:gd name="T37" fmla="*/ 1271 h 1957"/>
                  <a:gd name="T38" fmla="*/ 1494 w 1957"/>
                  <a:gd name="T39" fmla="*/ 1163 h 1957"/>
                  <a:gd name="T40" fmla="*/ 1522 w 1957"/>
                  <a:gd name="T41" fmla="*/ 1042 h 1957"/>
                  <a:gd name="T42" fmla="*/ 1522 w 1957"/>
                  <a:gd name="T43" fmla="*/ 915 h 1957"/>
                  <a:gd name="T44" fmla="*/ 1494 w 1957"/>
                  <a:gd name="T45" fmla="*/ 794 h 1957"/>
                  <a:gd name="T46" fmla="*/ 1441 w 1957"/>
                  <a:gd name="T47" fmla="*/ 685 h 1957"/>
                  <a:gd name="T48" fmla="*/ 1366 w 1957"/>
                  <a:gd name="T49" fmla="*/ 592 h 1957"/>
                  <a:gd name="T50" fmla="*/ 1272 w 1957"/>
                  <a:gd name="T51" fmla="*/ 517 h 1957"/>
                  <a:gd name="T52" fmla="*/ 1163 w 1957"/>
                  <a:gd name="T53" fmla="*/ 464 h 1957"/>
                  <a:gd name="T54" fmla="*/ 1043 w 1957"/>
                  <a:gd name="T55" fmla="*/ 435 h 1957"/>
                  <a:gd name="T56" fmla="*/ 897 w 1957"/>
                  <a:gd name="T57" fmla="*/ 0 h 1957"/>
                  <a:gd name="T58" fmla="*/ 1185 w 1957"/>
                  <a:gd name="T59" fmla="*/ 311 h 1957"/>
                  <a:gd name="T60" fmla="*/ 1613 w 1957"/>
                  <a:gd name="T61" fmla="*/ 228 h 1957"/>
                  <a:gd name="T62" fmla="*/ 1596 w 1957"/>
                  <a:gd name="T63" fmla="*/ 652 h 1957"/>
                  <a:gd name="T64" fmla="*/ 1957 w 1957"/>
                  <a:gd name="T65" fmla="*/ 897 h 1957"/>
                  <a:gd name="T66" fmla="*/ 1646 w 1957"/>
                  <a:gd name="T67" fmla="*/ 1184 h 1957"/>
                  <a:gd name="T68" fmla="*/ 1729 w 1957"/>
                  <a:gd name="T69" fmla="*/ 1612 h 1957"/>
                  <a:gd name="T70" fmla="*/ 1304 w 1957"/>
                  <a:gd name="T71" fmla="*/ 1596 h 1957"/>
                  <a:gd name="T72" fmla="*/ 1060 w 1957"/>
                  <a:gd name="T73" fmla="*/ 1957 h 1957"/>
                  <a:gd name="T74" fmla="*/ 772 w 1957"/>
                  <a:gd name="T75" fmla="*/ 1645 h 1957"/>
                  <a:gd name="T76" fmla="*/ 344 w 1957"/>
                  <a:gd name="T77" fmla="*/ 1729 h 1957"/>
                  <a:gd name="T78" fmla="*/ 361 w 1957"/>
                  <a:gd name="T79" fmla="*/ 1304 h 1957"/>
                  <a:gd name="T80" fmla="*/ 0 w 1957"/>
                  <a:gd name="T81" fmla="*/ 1060 h 1957"/>
                  <a:gd name="T82" fmla="*/ 312 w 1957"/>
                  <a:gd name="T83" fmla="*/ 772 h 1957"/>
                  <a:gd name="T84" fmla="*/ 229 w 1957"/>
                  <a:gd name="T85" fmla="*/ 344 h 1957"/>
                  <a:gd name="T86" fmla="*/ 653 w 1957"/>
                  <a:gd name="T87" fmla="*/ 361 h 1957"/>
                  <a:gd name="T88" fmla="*/ 897 w 1957"/>
                  <a:gd name="T89" fmla="*/ 0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7" h="1957">
                    <a:moveTo>
                      <a:pt x="979" y="431"/>
                    </a:moveTo>
                    <a:lnTo>
                      <a:pt x="915" y="435"/>
                    </a:lnTo>
                    <a:lnTo>
                      <a:pt x="853" y="446"/>
                    </a:lnTo>
                    <a:lnTo>
                      <a:pt x="794" y="464"/>
                    </a:lnTo>
                    <a:lnTo>
                      <a:pt x="738" y="487"/>
                    </a:lnTo>
                    <a:lnTo>
                      <a:pt x="685" y="517"/>
                    </a:lnTo>
                    <a:lnTo>
                      <a:pt x="637" y="552"/>
                    </a:lnTo>
                    <a:lnTo>
                      <a:pt x="592" y="592"/>
                    </a:lnTo>
                    <a:lnTo>
                      <a:pt x="552" y="637"/>
                    </a:lnTo>
                    <a:lnTo>
                      <a:pt x="517" y="685"/>
                    </a:lnTo>
                    <a:lnTo>
                      <a:pt x="487" y="738"/>
                    </a:lnTo>
                    <a:lnTo>
                      <a:pt x="464" y="794"/>
                    </a:lnTo>
                    <a:lnTo>
                      <a:pt x="446" y="853"/>
                    </a:lnTo>
                    <a:lnTo>
                      <a:pt x="435" y="915"/>
                    </a:lnTo>
                    <a:lnTo>
                      <a:pt x="431" y="979"/>
                    </a:lnTo>
                    <a:lnTo>
                      <a:pt x="435" y="1042"/>
                    </a:lnTo>
                    <a:lnTo>
                      <a:pt x="446" y="1103"/>
                    </a:lnTo>
                    <a:lnTo>
                      <a:pt x="464" y="1163"/>
                    </a:lnTo>
                    <a:lnTo>
                      <a:pt x="487" y="1219"/>
                    </a:lnTo>
                    <a:lnTo>
                      <a:pt x="517" y="1271"/>
                    </a:lnTo>
                    <a:lnTo>
                      <a:pt x="552" y="1321"/>
                    </a:lnTo>
                    <a:lnTo>
                      <a:pt x="592" y="1366"/>
                    </a:lnTo>
                    <a:lnTo>
                      <a:pt x="637" y="1406"/>
                    </a:lnTo>
                    <a:lnTo>
                      <a:pt x="685" y="1441"/>
                    </a:lnTo>
                    <a:lnTo>
                      <a:pt x="738" y="1470"/>
                    </a:lnTo>
                    <a:lnTo>
                      <a:pt x="794" y="1494"/>
                    </a:lnTo>
                    <a:lnTo>
                      <a:pt x="853" y="1511"/>
                    </a:lnTo>
                    <a:lnTo>
                      <a:pt x="915" y="1522"/>
                    </a:lnTo>
                    <a:lnTo>
                      <a:pt x="979" y="1525"/>
                    </a:lnTo>
                    <a:lnTo>
                      <a:pt x="1043" y="1522"/>
                    </a:lnTo>
                    <a:lnTo>
                      <a:pt x="1105" y="1511"/>
                    </a:lnTo>
                    <a:lnTo>
                      <a:pt x="1163" y="1494"/>
                    </a:lnTo>
                    <a:lnTo>
                      <a:pt x="1220" y="1470"/>
                    </a:lnTo>
                    <a:lnTo>
                      <a:pt x="1272" y="1441"/>
                    </a:lnTo>
                    <a:lnTo>
                      <a:pt x="1321" y="1406"/>
                    </a:lnTo>
                    <a:lnTo>
                      <a:pt x="1366" y="1366"/>
                    </a:lnTo>
                    <a:lnTo>
                      <a:pt x="1406" y="1321"/>
                    </a:lnTo>
                    <a:lnTo>
                      <a:pt x="1441" y="1271"/>
                    </a:lnTo>
                    <a:lnTo>
                      <a:pt x="1470" y="1219"/>
                    </a:lnTo>
                    <a:lnTo>
                      <a:pt x="1494" y="1163"/>
                    </a:lnTo>
                    <a:lnTo>
                      <a:pt x="1511" y="1103"/>
                    </a:lnTo>
                    <a:lnTo>
                      <a:pt x="1522" y="1042"/>
                    </a:lnTo>
                    <a:lnTo>
                      <a:pt x="1525" y="979"/>
                    </a:lnTo>
                    <a:lnTo>
                      <a:pt x="1522" y="915"/>
                    </a:lnTo>
                    <a:lnTo>
                      <a:pt x="1511" y="853"/>
                    </a:lnTo>
                    <a:lnTo>
                      <a:pt x="1494" y="794"/>
                    </a:lnTo>
                    <a:lnTo>
                      <a:pt x="1470" y="738"/>
                    </a:lnTo>
                    <a:lnTo>
                      <a:pt x="1441" y="685"/>
                    </a:lnTo>
                    <a:lnTo>
                      <a:pt x="1406" y="637"/>
                    </a:lnTo>
                    <a:lnTo>
                      <a:pt x="1366" y="592"/>
                    </a:lnTo>
                    <a:lnTo>
                      <a:pt x="1321" y="552"/>
                    </a:lnTo>
                    <a:lnTo>
                      <a:pt x="1272" y="517"/>
                    </a:lnTo>
                    <a:lnTo>
                      <a:pt x="1220" y="487"/>
                    </a:lnTo>
                    <a:lnTo>
                      <a:pt x="1163" y="464"/>
                    </a:lnTo>
                    <a:lnTo>
                      <a:pt x="1105" y="446"/>
                    </a:lnTo>
                    <a:lnTo>
                      <a:pt x="1043" y="435"/>
                    </a:lnTo>
                    <a:lnTo>
                      <a:pt x="979" y="431"/>
                    </a:lnTo>
                    <a:close/>
                    <a:moveTo>
                      <a:pt x="897" y="0"/>
                    </a:moveTo>
                    <a:lnTo>
                      <a:pt x="1077" y="1"/>
                    </a:lnTo>
                    <a:lnTo>
                      <a:pt x="1185" y="311"/>
                    </a:lnTo>
                    <a:lnTo>
                      <a:pt x="1315" y="367"/>
                    </a:lnTo>
                    <a:lnTo>
                      <a:pt x="1613" y="228"/>
                    </a:lnTo>
                    <a:lnTo>
                      <a:pt x="1739" y="357"/>
                    </a:lnTo>
                    <a:lnTo>
                      <a:pt x="1596" y="652"/>
                    </a:lnTo>
                    <a:lnTo>
                      <a:pt x="1649" y="784"/>
                    </a:lnTo>
                    <a:lnTo>
                      <a:pt x="1957" y="897"/>
                    </a:lnTo>
                    <a:lnTo>
                      <a:pt x="1956" y="1077"/>
                    </a:lnTo>
                    <a:lnTo>
                      <a:pt x="1646" y="1184"/>
                    </a:lnTo>
                    <a:lnTo>
                      <a:pt x="1591" y="1315"/>
                    </a:lnTo>
                    <a:lnTo>
                      <a:pt x="1729" y="1612"/>
                    </a:lnTo>
                    <a:lnTo>
                      <a:pt x="1600" y="1739"/>
                    </a:lnTo>
                    <a:lnTo>
                      <a:pt x="1304" y="1596"/>
                    </a:lnTo>
                    <a:lnTo>
                      <a:pt x="1174" y="1649"/>
                    </a:lnTo>
                    <a:lnTo>
                      <a:pt x="1060" y="1957"/>
                    </a:lnTo>
                    <a:lnTo>
                      <a:pt x="880" y="1956"/>
                    </a:lnTo>
                    <a:lnTo>
                      <a:pt x="772" y="1645"/>
                    </a:lnTo>
                    <a:lnTo>
                      <a:pt x="642" y="1589"/>
                    </a:lnTo>
                    <a:lnTo>
                      <a:pt x="344" y="1729"/>
                    </a:lnTo>
                    <a:lnTo>
                      <a:pt x="218" y="1599"/>
                    </a:lnTo>
                    <a:lnTo>
                      <a:pt x="361" y="1304"/>
                    </a:lnTo>
                    <a:lnTo>
                      <a:pt x="308" y="1172"/>
                    </a:lnTo>
                    <a:lnTo>
                      <a:pt x="0" y="1060"/>
                    </a:lnTo>
                    <a:lnTo>
                      <a:pt x="2" y="880"/>
                    </a:lnTo>
                    <a:lnTo>
                      <a:pt x="312" y="772"/>
                    </a:lnTo>
                    <a:lnTo>
                      <a:pt x="367" y="642"/>
                    </a:lnTo>
                    <a:lnTo>
                      <a:pt x="229" y="344"/>
                    </a:lnTo>
                    <a:lnTo>
                      <a:pt x="358" y="217"/>
                    </a:lnTo>
                    <a:lnTo>
                      <a:pt x="653" y="361"/>
                    </a:lnTo>
                    <a:lnTo>
                      <a:pt x="784" y="308"/>
                    </a:lnTo>
                    <a:lnTo>
                      <a:pt x="8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7" name="Freeform 346"/>
              <p:cNvSpPr>
                <a:spLocks noEditPoints="1"/>
              </p:cNvSpPr>
              <p:nvPr/>
            </p:nvSpPr>
            <p:spPr bwMode="auto">
              <a:xfrm>
                <a:off x="2364" y="1022"/>
                <a:ext cx="171" cy="172"/>
              </a:xfrm>
              <a:custGeom>
                <a:avLst/>
                <a:gdLst>
                  <a:gd name="T0" fmla="*/ 385 w 859"/>
                  <a:gd name="T1" fmla="*/ 161 h 860"/>
                  <a:gd name="T2" fmla="*/ 304 w 859"/>
                  <a:gd name="T3" fmla="*/ 189 h 860"/>
                  <a:gd name="T4" fmla="*/ 237 w 859"/>
                  <a:gd name="T5" fmla="*/ 237 h 860"/>
                  <a:gd name="T6" fmla="*/ 188 w 859"/>
                  <a:gd name="T7" fmla="*/ 305 h 860"/>
                  <a:gd name="T8" fmla="*/ 160 w 859"/>
                  <a:gd name="T9" fmla="*/ 386 h 860"/>
                  <a:gd name="T10" fmla="*/ 160 w 859"/>
                  <a:gd name="T11" fmla="*/ 474 h 860"/>
                  <a:gd name="T12" fmla="*/ 188 w 859"/>
                  <a:gd name="T13" fmla="*/ 555 h 860"/>
                  <a:gd name="T14" fmla="*/ 237 w 859"/>
                  <a:gd name="T15" fmla="*/ 623 h 860"/>
                  <a:gd name="T16" fmla="*/ 304 w 859"/>
                  <a:gd name="T17" fmla="*/ 673 h 860"/>
                  <a:gd name="T18" fmla="*/ 385 w 859"/>
                  <a:gd name="T19" fmla="*/ 699 h 860"/>
                  <a:gd name="T20" fmla="*/ 474 w 859"/>
                  <a:gd name="T21" fmla="*/ 699 h 860"/>
                  <a:gd name="T22" fmla="*/ 555 w 859"/>
                  <a:gd name="T23" fmla="*/ 673 h 860"/>
                  <a:gd name="T24" fmla="*/ 622 w 859"/>
                  <a:gd name="T25" fmla="*/ 623 h 860"/>
                  <a:gd name="T26" fmla="*/ 672 w 859"/>
                  <a:gd name="T27" fmla="*/ 555 h 860"/>
                  <a:gd name="T28" fmla="*/ 698 w 859"/>
                  <a:gd name="T29" fmla="*/ 474 h 860"/>
                  <a:gd name="T30" fmla="*/ 698 w 859"/>
                  <a:gd name="T31" fmla="*/ 386 h 860"/>
                  <a:gd name="T32" fmla="*/ 672 w 859"/>
                  <a:gd name="T33" fmla="*/ 305 h 860"/>
                  <a:gd name="T34" fmla="*/ 622 w 859"/>
                  <a:gd name="T35" fmla="*/ 237 h 860"/>
                  <a:gd name="T36" fmla="*/ 555 w 859"/>
                  <a:gd name="T37" fmla="*/ 189 h 860"/>
                  <a:gd name="T38" fmla="*/ 474 w 859"/>
                  <a:gd name="T39" fmla="*/ 161 h 860"/>
                  <a:gd name="T40" fmla="*/ 430 w 859"/>
                  <a:gd name="T41" fmla="*/ 0 h 860"/>
                  <a:gd name="T42" fmla="*/ 535 w 859"/>
                  <a:gd name="T43" fmla="*/ 14 h 860"/>
                  <a:gd name="T44" fmla="*/ 632 w 859"/>
                  <a:gd name="T45" fmla="*/ 51 h 860"/>
                  <a:gd name="T46" fmla="*/ 715 w 859"/>
                  <a:gd name="T47" fmla="*/ 109 h 860"/>
                  <a:gd name="T48" fmla="*/ 782 w 859"/>
                  <a:gd name="T49" fmla="*/ 185 h 860"/>
                  <a:gd name="T50" fmla="*/ 830 w 859"/>
                  <a:gd name="T51" fmla="*/ 275 h 860"/>
                  <a:gd name="T52" fmla="*/ 856 w 859"/>
                  <a:gd name="T53" fmla="*/ 376 h 860"/>
                  <a:gd name="T54" fmla="*/ 856 w 859"/>
                  <a:gd name="T55" fmla="*/ 484 h 860"/>
                  <a:gd name="T56" fmla="*/ 830 w 859"/>
                  <a:gd name="T57" fmla="*/ 586 h 860"/>
                  <a:gd name="T58" fmla="*/ 782 w 859"/>
                  <a:gd name="T59" fmla="*/ 676 h 860"/>
                  <a:gd name="T60" fmla="*/ 715 w 859"/>
                  <a:gd name="T61" fmla="*/ 751 h 860"/>
                  <a:gd name="T62" fmla="*/ 632 w 859"/>
                  <a:gd name="T63" fmla="*/ 809 h 860"/>
                  <a:gd name="T64" fmla="*/ 535 w 859"/>
                  <a:gd name="T65" fmla="*/ 847 h 860"/>
                  <a:gd name="T66" fmla="*/ 430 w 859"/>
                  <a:gd name="T67" fmla="*/ 860 h 860"/>
                  <a:gd name="T68" fmla="*/ 324 w 859"/>
                  <a:gd name="T69" fmla="*/ 847 h 860"/>
                  <a:gd name="T70" fmla="*/ 228 w 859"/>
                  <a:gd name="T71" fmla="*/ 809 h 860"/>
                  <a:gd name="T72" fmla="*/ 145 w 859"/>
                  <a:gd name="T73" fmla="*/ 751 h 860"/>
                  <a:gd name="T74" fmla="*/ 77 w 859"/>
                  <a:gd name="T75" fmla="*/ 676 h 860"/>
                  <a:gd name="T76" fmla="*/ 29 w 859"/>
                  <a:gd name="T77" fmla="*/ 586 h 860"/>
                  <a:gd name="T78" fmla="*/ 3 w 859"/>
                  <a:gd name="T79" fmla="*/ 484 h 860"/>
                  <a:gd name="T80" fmla="*/ 3 w 859"/>
                  <a:gd name="T81" fmla="*/ 376 h 860"/>
                  <a:gd name="T82" fmla="*/ 29 w 859"/>
                  <a:gd name="T83" fmla="*/ 275 h 860"/>
                  <a:gd name="T84" fmla="*/ 77 w 859"/>
                  <a:gd name="T85" fmla="*/ 185 h 860"/>
                  <a:gd name="T86" fmla="*/ 145 w 859"/>
                  <a:gd name="T87" fmla="*/ 109 h 860"/>
                  <a:gd name="T88" fmla="*/ 228 w 859"/>
                  <a:gd name="T89" fmla="*/ 51 h 860"/>
                  <a:gd name="T90" fmla="*/ 324 w 859"/>
                  <a:gd name="T91" fmla="*/ 14 h 860"/>
                  <a:gd name="T92" fmla="*/ 430 w 859"/>
                  <a:gd name="T9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9" h="860">
                    <a:moveTo>
                      <a:pt x="430" y="158"/>
                    </a:moveTo>
                    <a:lnTo>
                      <a:pt x="385" y="161"/>
                    </a:lnTo>
                    <a:lnTo>
                      <a:pt x="344" y="172"/>
                    </a:lnTo>
                    <a:lnTo>
                      <a:pt x="304" y="189"/>
                    </a:lnTo>
                    <a:lnTo>
                      <a:pt x="269" y="211"/>
                    </a:lnTo>
                    <a:lnTo>
                      <a:pt x="237" y="237"/>
                    </a:lnTo>
                    <a:lnTo>
                      <a:pt x="210" y="270"/>
                    </a:lnTo>
                    <a:lnTo>
                      <a:pt x="188" y="305"/>
                    </a:lnTo>
                    <a:lnTo>
                      <a:pt x="171" y="344"/>
                    </a:lnTo>
                    <a:lnTo>
                      <a:pt x="160" y="386"/>
                    </a:lnTo>
                    <a:lnTo>
                      <a:pt x="158" y="431"/>
                    </a:lnTo>
                    <a:lnTo>
                      <a:pt x="160" y="474"/>
                    </a:lnTo>
                    <a:lnTo>
                      <a:pt x="171" y="517"/>
                    </a:lnTo>
                    <a:lnTo>
                      <a:pt x="188" y="555"/>
                    </a:lnTo>
                    <a:lnTo>
                      <a:pt x="210" y="592"/>
                    </a:lnTo>
                    <a:lnTo>
                      <a:pt x="237" y="623"/>
                    </a:lnTo>
                    <a:lnTo>
                      <a:pt x="269" y="650"/>
                    </a:lnTo>
                    <a:lnTo>
                      <a:pt x="304" y="673"/>
                    </a:lnTo>
                    <a:lnTo>
                      <a:pt x="344" y="688"/>
                    </a:lnTo>
                    <a:lnTo>
                      <a:pt x="385" y="699"/>
                    </a:lnTo>
                    <a:lnTo>
                      <a:pt x="430" y="703"/>
                    </a:lnTo>
                    <a:lnTo>
                      <a:pt x="474" y="699"/>
                    </a:lnTo>
                    <a:lnTo>
                      <a:pt x="516" y="688"/>
                    </a:lnTo>
                    <a:lnTo>
                      <a:pt x="555" y="673"/>
                    </a:lnTo>
                    <a:lnTo>
                      <a:pt x="591" y="650"/>
                    </a:lnTo>
                    <a:lnTo>
                      <a:pt x="622" y="623"/>
                    </a:lnTo>
                    <a:lnTo>
                      <a:pt x="650" y="592"/>
                    </a:lnTo>
                    <a:lnTo>
                      <a:pt x="672" y="555"/>
                    </a:lnTo>
                    <a:lnTo>
                      <a:pt x="689" y="517"/>
                    </a:lnTo>
                    <a:lnTo>
                      <a:pt x="698" y="474"/>
                    </a:lnTo>
                    <a:lnTo>
                      <a:pt x="702" y="431"/>
                    </a:lnTo>
                    <a:lnTo>
                      <a:pt x="698" y="386"/>
                    </a:lnTo>
                    <a:lnTo>
                      <a:pt x="689" y="344"/>
                    </a:lnTo>
                    <a:lnTo>
                      <a:pt x="672" y="305"/>
                    </a:lnTo>
                    <a:lnTo>
                      <a:pt x="650" y="270"/>
                    </a:lnTo>
                    <a:lnTo>
                      <a:pt x="622" y="237"/>
                    </a:lnTo>
                    <a:lnTo>
                      <a:pt x="591" y="211"/>
                    </a:lnTo>
                    <a:lnTo>
                      <a:pt x="555" y="189"/>
                    </a:lnTo>
                    <a:lnTo>
                      <a:pt x="516" y="172"/>
                    </a:lnTo>
                    <a:lnTo>
                      <a:pt x="474" y="161"/>
                    </a:lnTo>
                    <a:lnTo>
                      <a:pt x="430" y="158"/>
                    </a:lnTo>
                    <a:close/>
                    <a:moveTo>
                      <a:pt x="430" y="0"/>
                    </a:moveTo>
                    <a:lnTo>
                      <a:pt x="483" y="4"/>
                    </a:lnTo>
                    <a:lnTo>
                      <a:pt x="535" y="14"/>
                    </a:lnTo>
                    <a:lnTo>
                      <a:pt x="585" y="29"/>
                    </a:lnTo>
                    <a:lnTo>
                      <a:pt x="632" y="51"/>
                    </a:lnTo>
                    <a:lnTo>
                      <a:pt x="675" y="78"/>
                    </a:lnTo>
                    <a:lnTo>
                      <a:pt x="715" y="109"/>
                    </a:lnTo>
                    <a:lnTo>
                      <a:pt x="750" y="146"/>
                    </a:lnTo>
                    <a:lnTo>
                      <a:pt x="782" y="185"/>
                    </a:lnTo>
                    <a:lnTo>
                      <a:pt x="810" y="229"/>
                    </a:lnTo>
                    <a:lnTo>
                      <a:pt x="830" y="275"/>
                    </a:lnTo>
                    <a:lnTo>
                      <a:pt x="846" y="324"/>
                    </a:lnTo>
                    <a:lnTo>
                      <a:pt x="856" y="376"/>
                    </a:lnTo>
                    <a:lnTo>
                      <a:pt x="859" y="431"/>
                    </a:lnTo>
                    <a:lnTo>
                      <a:pt x="856" y="484"/>
                    </a:lnTo>
                    <a:lnTo>
                      <a:pt x="846" y="536"/>
                    </a:lnTo>
                    <a:lnTo>
                      <a:pt x="830" y="586"/>
                    </a:lnTo>
                    <a:lnTo>
                      <a:pt x="810" y="633"/>
                    </a:lnTo>
                    <a:lnTo>
                      <a:pt x="782" y="676"/>
                    </a:lnTo>
                    <a:lnTo>
                      <a:pt x="750" y="716"/>
                    </a:lnTo>
                    <a:lnTo>
                      <a:pt x="715" y="751"/>
                    </a:lnTo>
                    <a:lnTo>
                      <a:pt x="675" y="783"/>
                    </a:lnTo>
                    <a:lnTo>
                      <a:pt x="632" y="809"/>
                    </a:lnTo>
                    <a:lnTo>
                      <a:pt x="585" y="831"/>
                    </a:lnTo>
                    <a:lnTo>
                      <a:pt x="535" y="847"/>
                    </a:lnTo>
                    <a:lnTo>
                      <a:pt x="483" y="856"/>
                    </a:lnTo>
                    <a:lnTo>
                      <a:pt x="430" y="860"/>
                    </a:lnTo>
                    <a:lnTo>
                      <a:pt x="376" y="856"/>
                    </a:lnTo>
                    <a:lnTo>
                      <a:pt x="324" y="847"/>
                    </a:lnTo>
                    <a:lnTo>
                      <a:pt x="274" y="831"/>
                    </a:lnTo>
                    <a:lnTo>
                      <a:pt x="228" y="809"/>
                    </a:lnTo>
                    <a:lnTo>
                      <a:pt x="185" y="783"/>
                    </a:lnTo>
                    <a:lnTo>
                      <a:pt x="145" y="751"/>
                    </a:lnTo>
                    <a:lnTo>
                      <a:pt x="108" y="716"/>
                    </a:lnTo>
                    <a:lnTo>
                      <a:pt x="77" y="676"/>
                    </a:lnTo>
                    <a:lnTo>
                      <a:pt x="50" y="633"/>
                    </a:lnTo>
                    <a:lnTo>
                      <a:pt x="29" y="586"/>
                    </a:lnTo>
                    <a:lnTo>
                      <a:pt x="13" y="536"/>
                    </a:lnTo>
                    <a:lnTo>
                      <a:pt x="3" y="484"/>
                    </a:lnTo>
                    <a:lnTo>
                      <a:pt x="0" y="431"/>
                    </a:lnTo>
                    <a:lnTo>
                      <a:pt x="3" y="376"/>
                    </a:lnTo>
                    <a:lnTo>
                      <a:pt x="13" y="324"/>
                    </a:lnTo>
                    <a:lnTo>
                      <a:pt x="29" y="275"/>
                    </a:lnTo>
                    <a:lnTo>
                      <a:pt x="50" y="229"/>
                    </a:lnTo>
                    <a:lnTo>
                      <a:pt x="77" y="185"/>
                    </a:lnTo>
                    <a:lnTo>
                      <a:pt x="108" y="146"/>
                    </a:lnTo>
                    <a:lnTo>
                      <a:pt x="145" y="109"/>
                    </a:lnTo>
                    <a:lnTo>
                      <a:pt x="185" y="78"/>
                    </a:lnTo>
                    <a:lnTo>
                      <a:pt x="228" y="51"/>
                    </a:lnTo>
                    <a:lnTo>
                      <a:pt x="274" y="29"/>
                    </a:lnTo>
                    <a:lnTo>
                      <a:pt x="324" y="14"/>
                    </a:lnTo>
                    <a:lnTo>
                      <a:pt x="376" y="4"/>
                    </a:lnTo>
                    <a:lnTo>
                      <a:pt x="43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nvGrpSpPr>
            <p:cNvPr id="341" name="Group 33"/>
            <p:cNvGrpSpPr>
              <a:grpSpLocks noChangeAspect="1"/>
            </p:cNvGrpSpPr>
            <p:nvPr/>
          </p:nvGrpSpPr>
          <p:grpSpPr bwMode="auto">
            <a:xfrm>
              <a:off x="8908522" y="4536233"/>
              <a:ext cx="403760" cy="404685"/>
              <a:chOff x="2231" y="889"/>
              <a:chExt cx="437" cy="438"/>
            </a:xfrm>
          </p:grpSpPr>
          <p:sp useBgFill="1">
            <p:nvSpPr>
              <p:cNvPr id="342" name="Freeform 341"/>
              <p:cNvSpPr>
                <a:spLocks/>
              </p:cNvSpPr>
              <p:nvPr/>
            </p:nvSpPr>
            <p:spPr bwMode="auto">
              <a:xfrm>
                <a:off x="2231" y="889"/>
                <a:ext cx="437" cy="438"/>
              </a:xfrm>
              <a:custGeom>
                <a:avLst/>
                <a:gdLst>
                  <a:gd name="T0" fmla="*/ 1027 w 2188"/>
                  <a:gd name="T1" fmla="*/ 0 h 2190"/>
                  <a:gd name="T2" fmla="*/ 1090 w 2188"/>
                  <a:gd name="T3" fmla="*/ 2 h 2190"/>
                  <a:gd name="T4" fmla="*/ 1160 w 2188"/>
                  <a:gd name="T5" fmla="*/ 2 h 2190"/>
                  <a:gd name="T6" fmla="*/ 1193 w 2188"/>
                  <a:gd name="T7" fmla="*/ 3 h 2190"/>
                  <a:gd name="T8" fmla="*/ 1260 w 2188"/>
                  <a:gd name="T9" fmla="*/ 25 h 2190"/>
                  <a:gd name="T10" fmla="*/ 1302 w 2188"/>
                  <a:gd name="T11" fmla="*/ 80 h 2190"/>
                  <a:gd name="T12" fmla="*/ 1679 w 2188"/>
                  <a:gd name="T13" fmla="*/ 241 h 2190"/>
                  <a:gd name="T14" fmla="*/ 1751 w 2188"/>
                  <a:gd name="T15" fmla="*/ 233 h 2190"/>
                  <a:gd name="T16" fmla="*/ 1811 w 2188"/>
                  <a:gd name="T17" fmla="*/ 264 h 2190"/>
                  <a:gd name="T18" fmla="*/ 1962 w 2188"/>
                  <a:gd name="T19" fmla="*/ 433 h 2190"/>
                  <a:gd name="T20" fmla="*/ 1967 w 2188"/>
                  <a:gd name="T21" fmla="*/ 502 h 2190"/>
                  <a:gd name="T22" fmla="*/ 1852 w 2188"/>
                  <a:gd name="T23" fmla="*/ 811 h 2190"/>
                  <a:gd name="T24" fmla="*/ 2152 w 2188"/>
                  <a:gd name="T25" fmla="*/ 930 h 2190"/>
                  <a:gd name="T26" fmla="*/ 2186 w 2188"/>
                  <a:gd name="T27" fmla="*/ 991 h 2190"/>
                  <a:gd name="T28" fmla="*/ 2183 w 2188"/>
                  <a:gd name="T29" fmla="*/ 1219 h 2190"/>
                  <a:gd name="T30" fmla="*/ 2150 w 2188"/>
                  <a:gd name="T31" fmla="*/ 1280 h 2190"/>
                  <a:gd name="T32" fmla="*/ 1847 w 2188"/>
                  <a:gd name="T33" fmla="*/ 1395 h 2190"/>
                  <a:gd name="T34" fmla="*/ 1956 w 2188"/>
                  <a:gd name="T35" fmla="*/ 1704 h 2190"/>
                  <a:gd name="T36" fmla="*/ 1951 w 2188"/>
                  <a:gd name="T37" fmla="*/ 1773 h 2190"/>
                  <a:gd name="T38" fmla="*/ 1796 w 2188"/>
                  <a:gd name="T39" fmla="*/ 1939 h 2190"/>
                  <a:gd name="T40" fmla="*/ 1737 w 2188"/>
                  <a:gd name="T41" fmla="*/ 1970 h 2190"/>
                  <a:gd name="T42" fmla="*/ 1665 w 2188"/>
                  <a:gd name="T43" fmla="*/ 1960 h 2190"/>
                  <a:gd name="T44" fmla="*/ 1284 w 2188"/>
                  <a:gd name="T45" fmla="*/ 2114 h 2190"/>
                  <a:gd name="T46" fmla="*/ 1241 w 2188"/>
                  <a:gd name="T47" fmla="*/ 2170 h 2190"/>
                  <a:gd name="T48" fmla="*/ 1175 w 2188"/>
                  <a:gd name="T49" fmla="*/ 2190 h 2190"/>
                  <a:gd name="T50" fmla="*/ 1142 w 2188"/>
                  <a:gd name="T51" fmla="*/ 2190 h 2190"/>
                  <a:gd name="T52" fmla="*/ 1072 w 2188"/>
                  <a:gd name="T53" fmla="*/ 2189 h 2190"/>
                  <a:gd name="T54" fmla="*/ 1009 w 2188"/>
                  <a:gd name="T55" fmla="*/ 2189 h 2190"/>
                  <a:gd name="T56" fmla="*/ 971 w 2188"/>
                  <a:gd name="T57" fmla="*/ 2185 h 2190"/>
                  <a:gd name="T58" fmla="*/ 910 w 2188"/>
                  <a:gd name="T59" fmla="*/ 2151 h 2190"/>
                  <a:gd name="T60" fmla="*/ 795 w 2188"/>
                  <a:gd name="T61" fmla="*/ 1849 h 2190"/>
                  <a:gd name="T62" fmla="*/ 485 w 2188"/>
                  <a:gd name="T63" fmla="*/ 1958 h 2190"/>
                  <a:gd name="T64" fmla="*/ 416 w 2188"/>
                  <a:gd name="T65" fmla="*/ 1952 h 2190"/>
                  <a:gd name="T66" fmla="*/ 250 w 2188"/>
                  <a:gd name="T67" fmla="*/ 1798 h 2190"/>
                  <a:gd name="T68" fmla="*/ 219 w 2188"/>
                  <a:gd name="T69" fmla="*/ 1735 h 2190"/>
                  <a:gd name="T70" fmla="*/ 228 w 2188"/>
                  <a:gd name="T71" fmla="*/ 1667 h 2190"/>
                  <a:gd name="T72" fmla="*/ 75 w 2188"/>
                  <a:gd name="T73" fmla="*/ 1286 h 2190"/>
                  <a:gd name="T74" fmla="*/ 20 w 2188"/>
                  <a:gd name="T75" fmla="*/ 1243 h 2190"/>
                  <a:gd name="T76" fmla="*/ 0 w 2188"/>
                  <a:gd name="T77" fmla="*/ 1176 h 2190"/>
                  <a:gd name="T78" fmla="*/ 11 w 2188"/>
                  <a:gd name="T79" fmla="*/ 950 h 2190"/>
                  <a:gd name="T80" fmla="*/ 57 w 2188"/>
                  <a:gd name="T81" fmla="*/ 898 h 2190"/>
                  <a:gd name="T82" fmla="*/ 355 w 2188"/>
                  <a:gd name="T83" fmla="*/ 761 h 2190"/>
                  <a:gd name="T84" fmla="*/ 228 w 2188"/>
                  <a:gd name="T85" fmla="*/ 464 h 2190"/>
                  <a:gd name="T86" fmla="*/ 248 w 2188"/>
                  <a:gd name="T87" fmla="*/ 397 h 2190"/>
                  <a:gd name="T88" fmla="*/ 410 w 2188"/>
                  <a:gd name="T89" fmla="*/ 237 h 2190"/>
                  <a:gd name="T90" fmla="*/ 473 w 2188"/>
                  <a:gd name="T91" fmla="*/ 219 h 2190"/>
                  <a:gd name="T92" fmla="*/ 772 w 2188"/>
                  <a:gd name="T93" fmla="*/ 351 h 2190"/>
                  <a:gd name="T94" fmla="*/ 914 w 2188"/>
                  <a:gd name="T95" fmla="*/ 55 h 2190"/>
                  <a:gd name="T96" fmla="*/ 966 w 2188"/>
                  <a:gd name="T97" fmla="*/ 10 h 2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8" h="2190">
                    <a:moveTo>
                      <a:pt x="1012" y="0"/>
                    </a:moveTo>
                    <a:lnTo>
                      <a:pt x="1017" y="0"/>
                    </a:lnTo>
                    <a:lnTo>
                      <a:pt x="1027" y="0"/>
                    </a:lnTo>
                    <a:lnTo>
                      <a:pt x="1046" y="2"/>
                    </a:lnTo>
                    <a:lnTo>
                      <a:pt x="1066" y="2"/>
                    </a:lnTo>
                    <a:lnTo>
                      <a:pt x="1090" y="2"/>
                    </a:lnTo>
                    <a:lnTo>
                      <a:pt x="1116" y="2"/>
                    </a:lnTo>
                    <a:lnTo>
                      <a:pt x="1139" y="2"/>
                    </a:lnTo>
                    <a:lnTo>
                      <a:pt x="1160" y="2"/>
                    </a:lnTo>
                    <a:lnTo>
                      <a:pt x="1177" y="3"/>
                    </a:lnTo>
                    <a:lnTo>
                      <a:pt x="1189" y="3"/>
                    </a:lnTo>
                    <a:lnTo>
                      <a:pt x="1193" y="3"/>
                    </a:lnTo>
                    <a:lnTo>
                      <a:pt x="1217" y="5"/>
                    </a:lnTo>
                    <a:lnTo>
                      <a:pt x="1240" y="13"/>
                    </a:lnTo>
                    <a:lnTo>
                      <a:pt x="1260" y="25"/>
                    </a:lnTo>
                    <a:lnTo>
                      <a:pt x="1278" y="39"/>
                    </a:lnTo>
                    <a:lnTo>
                      <a:pt x="1291" y="58"/>
                    </a:lnTo>
                    <a:lnTo>
                      <a:pt x="1302" y="80"/>
                    </a:lnTo>
                    <a:lnTo>
                      <a:pt x="1393" y="341"/>
                    </a:lnTo>
                    <a:lnTo>
                      <a:pt x="1429" y="357"/>
                    </a:lnTo>
                    <a:lnTo>
                      <a:pt x="1679" y="241"/>
                    </a:lnTo>
                    <a:lnTo>
                      <a:pt x="1703" y="233"/>
                    </a:lnTo>
                    <a:lnTo>
                      <a:pt x="1728" y="230"/>
                    </a:lnTo>
                    <a:lnTo>
                      <a:pt x="1751" y="233"/>
                    </a:lnTo>
                    <a:lnTo>
                      <a:pt x="1772" y="239"/>
                    </a:lnTo>
                    <a:lnTo>
                      <a:pt x="1793" y="250"/>
                    </a:lnTo>
                    <a:lnTo>
                      <a:pt x="1811" y="264"/>
                    </a:lnTo>
                    <a:lnTo>
                      <a:pt x="1937" y="393"/>
                    </a:lnTo>
                    <a:lnTo>
                      <a:pt x="1952" y="412"/>
                    </a:lnTo>
                    <a:lnTo>
                      <a:pt x="1962" y="433"/>
                    </a:lnTo>
                    <a:lnTo>
                      <a:pt x="1968" y="455"/>
                    </a:lnTo>
                    <a:lnTo>
                      <a:pt x="1971" y="479"/>
                    </a:lnTo>
                    <a:lnTo>
                      <a:pt x="1967" y="502"/>
                    </a:lnTo>
                    <a:lnTo>
                      <a:pt x="1958" y="525"/>
                    </a:lnTo>
                    <a:lnTo>
                      <a:pt x="1838" y="773"/>
                    </a:lnTo>
                    <a:lnTo>
                      <a:pt x="1852" y="811"/>
                    </a:lnTo>
                    <a:lnTo>
                      <a:pt x="2112" y="905"/>
                    </a:lnTo>
                    <a:lnTo>
                      <a:pt x="2134" y="916"/>
                    </a:lnTo>
                    <a:lnTo>
                      <a:pt x="2152" y="930"/>
                    </a:lnTo>
                    <a:lnTo>
                      <a:pt x="2168" y="948"/>
                    </a:lnTo>
                    <a:lnTo>
                      <a:pt x="2179" y="968"/>
                    </a:lnTo>
                    <a:lnTo>
                      <a:pt x="2186" y="991"/>
                    </a:lnTo>
                    <a:lnTo>
                      <a:pt x="2188" y="1015"/>
                    </a:lnTo>
                    <a:lnTo>
                      <a:pt x="2187" y="1195"/>
                    </a:lnTo>
                    <a:lnTo>
                      <a:pt x="2183" y="1219"/>
                    </a:lnTo>
                    <a:lnTo>
                      <a:pt x="2176" y="1241"/>
                    </a:lnTo>
                    <a:lnTo>
                      <a:pt x="2165" y="1262"/>
                    </a:lnTo>
                    <a:lnTo>
                      <a:pt x="2150" y="1280"/>
                    </a:lnTo>
                    <a:lnTo>
                      <a:pt x="2130" y="1293"/>
                    </a:lnTo>
                    <a:lnTo>
                      <a:pt x="2108" y="1304"/>
                    </a:lnTo>
                    <a:lnTo>
                      <a:pt x="1847" y="1395"/>
                    </a:lnTo>
                    <a:lnTo>
                      <a:pt x="1832" y="1430"/>
                    </a:lnTo>
                    <a:lnTo>
                      <a:pt x="1949" y="1681"/>
                    </a:lnTo>
                    <a:lnTo>
                      <a:pt x="1956" y="1704"/>
                    </a:lnTo>
                    <a:lnTo>
                      <a:pt x="1960" y="1727"/>
                    </a:lnTo>
                    <a:lnTo>
                      <a:pt x="1957" y="1750"/>
                    </a:lnTo>
                    <a:lnTo>
                      <a:pt x="1951" y="1773"/>
                    </a:lnTo>
                    <a:lnTo>
                      <a:pt x="1940" y="1794"/>
                    </a:lnTo>
                    <a:lnTo>
                      <a:pt x="1925" y="1813"/>
                    </a:lnTo>
                    <a:lnTo>
                      <a:pt x="1796" y="1939"/>
                    </a:lnTo>
                    <a:lnTo>
                      <a:pt x="1778" y="1953"/>
                    </a:lnTo>
                    <a:lnTo>
                      <a:pt x="1758" y="1964"/>
                    </a:lnTo>
                    <a:lnTo>
                      <a:pt x="1737" y="1970"/>
                    </a:lnTo>
                    <a:lnTo>
                      <a:pt x="1715" y="1972"/>
                    </a:lnTo>
                    <a:lnTo>
                      <a:pt x="1689" y="1969"/>
                    </a:lnTo>
                    <a:lnTo>
                      <a:pt x="1665" y="1960"/>
                    </a:lnTo>
                    <a:lnTo>
                      <a:pt x="1416" y="1839"/>
                    </a:lnTo>
                    <a:lnTo>
                      <a:pt x="1379" y="1854"/>
                    </a:lnTo>
                    <a:lnTo>
                      <a:pt x="1284" y="2114"/>
                    </a:lnTo>
                    <a:lnTo>
                      <a:pt x="1274" y="2136"/>
                    </a:lnTo>
                    <a:lnTo>
                      <a:pt x="1260" y="2154"/>
                    </a:lnTo>
                    <a:lnTo>
                      <a:pt x="1241" y="2170"/>
                    </a:lnTo>
                    <a:lnTo>
                      <a:pt x="1221" y="2180"/>
                    </a:lnTo>
                    <a:lnTo>
                      <a:pt x="1199" y="2188"/>
                    </a:lnTo>
                    <a:lnTo>
                      <a:pt x="1175" y="2190"/>
                    </a:lnTo>
                    <a:lnTo>
                      <a:pt x="1171" y="2190"/>
                    </a:lnTo>
                    <a:lnTo>
                      <a:pt x="1159" y="2190"/>
                    </a:lnTo>
                    <a:lnTo>
                      <a:pt x="1142" y="2190"/>
                    </a:lnTo>
                    <a:lnTo>
                      <a:pt x="1121" y="2189"/>
                    </a:lnTo>
                    <a:lnTo>
                      <a:pt x="1096" y="2189"/>
                    </a:lnTo>
                    <a:lnTo>
                      <a:pt x="1072" y="2189"/>
                    </a:lnTo>
                    <a:lnTo>
                      <a:pt x="1048" y="2189"/>
                    </a:lnTo>
                    <a:lnTo>
                      <a:pt x="1027" y="2189"/>
                    </a:lnTo>
                    <a:lnTo>
                      <a:pt x="1009" y="2189"/>
                    </a:lnTo>
                    <a:lnTo>
                      <a:pt x="998" y="2189"/>
                    </a:lnTo>
                    <a:lnTo>
                      <a:pt x="994" y="2189"/>
                    </a:lnTo>
                    <a:lnTo>
                      <a:pt x="971" y="2185"/>
                    </a:lnTo>
                    <a:lnTo>
                      <a:pt x="948" y="2178"/>
                    </a:lnTo>
                    <a:lnTo>
                      <a:pt x="927" y="2167"/>
                    </a:lnTo>
                    <a:lnTo>
                      <a:pt x="910" y="2151"/>
                    </a:lnTo>
                    <a:lnTo>
                      <a:pt x="896" y="2132"/>
                    </a:lnTo>
                    <a:lnTo>
                      <a:pt x="886" y="2110"/>
                    </a:lnTo>
                    <a:lnTo>
                      <a:pt x="795" y="1849"/>
                    </a:lnTo>
                    <a:lnTo>
                      <a:pt x="759" y="1833"/>
                    </a:lnTo>
                    <a:lnTo>
                      <a:pt x="508" y="1951"/>
                    </a:lnTo>
                    <a:lnTo>
                      <a:pt x="485" y="1958"/>
                    </a:lnTo>
                    <a:lnTo>
                      <a:pt x="459" y="1962"/>
                    </a:lnTo>
                    <a:lnTo>
                      <a:pt x="436" y="1959"/>
                    </a:lnTo>
                    <a:lnTo>
                      <a:pt x="416" y="1952"/>
                    </a:lnTo>
                    <a:lnTo>
                      <a:pt x="395" y="1941"/>
                    </a:lnTo>
                    <a:lnTo>
                      <a:pt x="377" y="1927"/>
                    </a:lnTo>
                    <a:lnTo>
                      <a:pt x="250" y="1798"/>
                    </a:lnTo>
                    <a:lnTo>
                      <a:pt x="236" y="1779"/>
                    </a:lnTo>
                    <a:lnTo>
                      <a:pt x="225" y="1758"/>
                    </a:lnTo>
                    <a:lnTo>
                      <a:pt x="219" y="1735"/>
                    </a:lnTo>
                    <a:lnTo>
                      <a:pt x="217" y="1713"/>
                    </a:lnTo>
                    <a:lnTo>
                      <a:pt x="221" y="1688"/>
                    </a:lnTo>
                    <a:lnTo>
                      <a:pt x="228" y="1667"/>
                    </a:lnTo>
                    <a:lnTo>
                      <a:pt x="349" y="1417"/>
                    </a:lnTo>
                    <a:lnTo>
                      <a:pt x="335" y="1381"/>
                    </a:lnTo>
                    <a:lnTo>
                      <a:pt x="75" y="1286"/>
                    </a:lnTo>
                    <a:lnTo>
                      <a:pt x="54" y="1275"/>
                    </a:lnTo>
                    <a:lnTo>
                      <a:pt x="35" y="1260"/>
                    </a:lnTo>
                    <a:lnTo>
                      <a:pt x="20" y="1243"/>
                    </a:lnTo>
                    <a:lnTo>
                      <a:pt x="8" y="1223"/>
                    </a:lnTo>
                    <a:lnTo>
                      <a:pt x="1" y="1200"/>
                    </a:lnTo>
                    <a:lnTo>
                      <a:pt x="0" y="1176"/>
                    </a:lnTo>
                    <a:lnTo>
                      <a:pt x="1" y="996"/>
                    </a:lnTo>
                    <a:lnTo>
                      <a:pt x="3" y="971"/>
                    </a:lnTo>
                    <a:lnTo>
                      <a:pt x="11" y="950"/>
                    </a:lnTo>
                    <a:lnTo>
                      <a:pt x="23" y="929"/>
                    </a:lnTo>
                    <a:lnTo>
                      <a:pt x="38" y="912"/>
                    </a:lnTo>
                    <a:lnTo>
                      <a:pt x="57" y="898"/>
                    </a:lnTo>
                    <a:lnTo>
                      <a:pt x="78" y="888"/>
                    </a:lnTo>
                    <a:lnTo>
                      <a:pt x="340" y="797"/>
                    </a:lnTo>
                    <a:lnTo>
                      <a:pt x="355" y="761"/>
                    </a:lnTo>
                    <a:lnTo>
                      <a:pt x="239" y="509"/>
                    </a:lnTo>
                    <a:lnTo>
                      <a:pt x="231" y="486"/>
                    </a:lnTo>
                    <a:lnTo>
                      <a:pt x="228" y="464"/>
                    </a:lnTo>
                    <a:lnTo>
                      <a:pt x="229" y="441"/>
                    </a:lnTo>
                    <a:lnTo>
                      <a:pt x="237" y="418"/>
                    </a:lnTo>
                    <a:lnTo>
                      <a:pt x="248" y="397"/>
                    </a:lnTo>
                    <a:lnTo>
                      <a:pt x="262" y="379"/>
                    </a:lnTo>
                    <a:lnTo>
                      <a:pt x="391" y="252"/>
                    </a:lnTo>
                    <a:lnTo>
                      <a:pt x="410" y="237"/>
                    </a:lnTo>
                    <a:lnTo>
                      <a:pt x="429" y="228"/>
                    </a:lnTo>
                    <a:lnTo>
                      <a:pt x="451" y="220"/>
                    </a:lnTo>
                    <a:lnTo>
                      <a:pt x="473" y="219"/>
                    </a:lnTo>
                    <a:lnTo>
                      <a:pt x="498" y="222"/>
                    </a:lnTo>
                    <a:lnTo>
                      <a:pt x="523" y="230"/>
                    </a:lnTo>
                    <a:lnTo>
                      <a:pt x="772" y="351"/>
                    </a:lnTo>
                    <a:lnTo>
                      <a:pt x="809" y="337"/>
                    </a:lnTo>
                    <a:lnTo>
                      <a:pt x="903" y="77"/>
                    </a:lnTo>
                    <a:lnTo>
                      <a:pt x="914" y="55"/>
                    </a:lnTo>
                    <a:lnTo>
                      <a:pt x="928" y="37"/>
                    </a:lnTo>
                    <a:lnTo>
                      <a:pt x="945" y="22"/>
                    </a:lnTo>
                    <a:lnTo>
                      <a:pt x="966" y="10"/>
                    </a:lnTo>
                    <a:lnTo>
                      <a:pt x="989" y="3"/>
                    </a:lnTo>
                    <a:lnTo>
                      <a:pt x="1012"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3" name="Freeform 342"/>
              <p:cNvSpPr>
                <a:spLocks noEditPoints="1"/>
              </p:cNvSpPr>
              <p:nvPr/>
            </p:nvSpPr>
            <p:spPr bwMode="auto">
              <a:xfrm>
                <a:off x="2254" y="913"/>
                <a:ext cx="391" cy="391"/>
              </a:xfrm>
              <a:custGeom>
                <a:avLst/>
                <a:gdLst>
                  <a:gd name="T0" fmla="*/ 915 w 1957"/>
                  <a:gd name="T1" fmla="*/ 435 h 1957"/>
                  <a:gd name="T2" fmla="*/ 794 w 1957"/>
                  <a:gd name="T3" fmla="*/ 464 h 1957"/>
                  <a:gd name="T4" fmla="*/ 685 w 1957"/>
                  <a:gd name="T5" fmla="*/ 517 h 1957"/>
                  <a:gd name="T6" fmla="*/ 592 w 1957"/>
                  <a:gd name="T7" fmla="*/ 592 h 1957"/>
                  <a:gd name="T8" fmla="*/ 517 w 1957"/>
                  <a:gd name="T9" fmla="*/ 685 h 1957"/>
                  <a:gd name="T10" fmla="*/ 464 w 1957"/>
                  <a:gd name="T11" fmla="*/ 794 h 1957"/>
                  <a:gd name="T12" fmla="*/ 435 w 1957"/>
                  <a:gd name="T13" fmla="*/ 915 h 1957"/>
                  <a:gd name="T14" fmla="*/ 435 w 1957"/>
                  <a:gd name="T15" fmla="*/ 1042 h 1957"/>
                  <a:gd name="T16" fmla="*/ 464 w 1957"/>
                  <a:gd name="T17" fmla="*/ 1163 h 1957"/>
                  <a:gd name="T18" fmla="*/ 517 w 1957"/>
                  <a:gd name="T19" fmla="*/ 1271 h 1957"/>
                  <a:gd name="T20" fmla="*/ 592 w 1957"/>
                  <a:gd name="T21" fmla="*/ 1366 h 1957"/>
                  <a:gd name="T22" fmla="*/ 685 w 1957"/>
                  <a:gd name="T23" fmla="*/ 1441 h 1957"/>
                  <a:gd name="T24" fmla="*/ 794 w 1957"/>
                  <a:gd name="T25" fmla="*/ 1494 h 1957"/>
                  <a:gd name="T26" fmla="*/ 915 w 1957"/>
                  <a:gd name="T27" fmla="*/ 1522 h 1957"/>
                  <a:gd name="T28" fmla="*/ 1043 w 1957"/>
                  <a:gd name="T29" fmla="*/ 1522 h 1957"/>
                  <a:gd name="T30" fmla="*/ 1163 w 1957"/>
                  <a:gd name="T31" fmla="*/ 1494 h 1957"/>
                  <a:gd name="T32" fmla="*/ 1272 w 1957"/>
                  <a:gd name="T33" fmla="*/ 1441 h 1957"/>
                  <a:gd name="T34" fmla="*/ 1366 w 1957"/>
                  <a:gd name="T35" fmla="*/ 1366 h 1957"/>
                  <a:gd name="T36" fmla="*/ 1441 w 1957"/>
                  <a:gd name="T37" fmla="*/ 1271 h 1957"/>
                  <a:gd name="T38" fmla="*/ 1494 w 1957"/>
                  <a:gd name="T39" fmla="*/ 1163 h 1957"/>
                  <a:gd name="T40" fmla="*/ 1522 w 1957"/>
                  <a:gd name="T41" fmla="*/ 1042 h 1957"/>
                  <a:gd name="T42" fmla="*/ 1522 w 1957"/>
                  <a:gd name="T43" fmla="*/ 915 h 1957"/>
                  <a:gd name="T44" fmla="*/ 1494 w 1957"/>
                  <a:gd name="T45" fmla="*/ 794 h 1957"/>
                  <a:gd name="T46" fmla="*/ 1441 w 1957"/>
                  <a:gd name="T47" fmla="*/ 685 h 1957"/>
                  <a:gd name="T48" fmla="*/ 1366 w 1957"/>
                  <a:gd name="T49" fmla="*/ 592 h 1957"/>
                  <a:gd name="T50" fmla="*/ 1272 w 1957"/>
                  <a:gd name="T51" fmla="*/ 517 h 1957"/>
                  <a:gd name="T52" fmla="*/ 1163 w 1957"/>
                  <a:gd name="T53" fmla="*/ 464 h 1957"/>
                  <a:gd name="T54" fmla="*/ 1043 w 1957"/>
                  <a:gd name="T55" fmla="*/ 435 h 1957"/>
                  <a:gd name="T56" fmla="*/ 897 w 1957"/>
                  <a:gd name="T57" fmla="*/ 0 h 1957"/>
                  <a:gd name="T58" fmla="*/ 1185 w 1957"/>
                  <a:gd name="T59" fmla="*/ 311 h 1957"/>
                  <a:gd name="T60" fmla="*/ 1613 w 1957"/>
                  <a:gd name="T61" fmla="*/ 228 h 1957"/>
                  <a:gd name="T62" fmla="*/ 1596 w 1957"/>
                  <a:gd name="T63" fmla="*/ 652 h 1957"/>
                  <a:gd name="T64" fmla="*/ 1957 w 1957"/>
                  <a:gd name="T65" fmla="*/ 897 h 1957"/>
                  <a:gd name="T66" fmla="*/ 1646 w 1957"/>
                  <a:gd name="T67" fmla="*/ 1184 h 1957"/>
                  <a:gd name="T68" fmla="*/ 1729 w 1957"/>
                  <a:gd name="T69" fmla="*/ 1612 h 1957"/>
                  <a:gd name="T70" fmla="*/ 1304 w 1957"/>
                  <a:gd name="T71" fmla="*/ 1596 h 1957"/>
                  <a:gd name="T72" fmla="*/ 1060 w 1957"/>
                  <a:gd name="T73" fmla="*/ 1957 h 1957"/>
                  <a:gd name="T74" fmla="*/ 772 w 1957"/>
                  <a:gd name="T75" fmla="*/ 1645 h 1957"/>
                  <a:gd name="T76" fmla="*/ 344 w 1957"/>
                  <a:gd name="T77" fmla="*/ 1729 h 1957"/>
                  <a:gd name="T78" fmla="*/ 361 w 1957"/>
                  <a:gd name="T79" fmla="*/ 1304 h 1957"/>
                  <a:gd name="T80" fmla="*/ 0 w 1957"/>
                  <a:gd name="T81" fmla="*/ 1060 h 1957"/>
                  <a:gd name="T82" fmla="*/ 312 w 1957"/>
                  <a:gd name="T83" fmla="*/ 772 h 1957"/>
                  <a:gd name="T84" fmla="*/ 229 w 1957"/>
                  <a:gd name="T85" fmla="*/ 344 h 1957"/>
                  <a:gd name="T86" fmla="*/ 653 w 1957"/>
                  <a:gd name="T87" fmla="*/ 361 h 1957"/>
                  <a:gd name="T88" fmla="*/ 897 w 1957"/>
                  <a:gd name="T89" fmla="*/ 0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7" h="1957">
                    <a:moveTo>
                      <a:pt x="979" y="431"/>
                    </a:moveTo>
                    <a:lnTo>
                      <a:pt x="915" y="435"/>
                    </a:lnTo>
                    <a:lnTo>
                      <a:pt x="853" y="446"/>
                    </a:lnTo>
                    <a:lnTo>
                      <a:pt x="794" y="464"/>
                    </a:lnTo>
                    <a:lnTo>
                      <a:pt x="738" y="487"/>
                    </a:lnTo>
                    <a:lnTo>
                      <a:pt x="685" y="517"/>
                    </a:lnTo>
                    <a:lnTo>
                      <a:pt x="637" y="552"/>
                    </a:lnTo>
                    <a:lnTo>
                      <a:pt x="592" y="592"/>
                    </a:lnTo>
                    <a:lnTo>
                      <a:pt x="552" y="637"/>
                    </a:lnTo>
                    <a:lnTo>
                      <a:pt x="517" y="685"/>
                    </a:lnTo>
                    <a:lnTo>
                      <a:pt x="487" y="738"/>
                    </a:lnTo>
                    <a:lnTo>
                      <a:pt x="464" y="794"/>
                    </a:lnTo>
                    <a:lnTo>
                      <a:pt x="446" y="853"/>
                    </a:lnTo>
                    <a:lnTo>
                      <a:pt x="435" y="915"/>
                    </a:lnTo>
                    <a:lnTo>
                      <a:pt x="431" y="979"/>
                    </a:lnTo>
                    <a:lnTo>
                      <a:pt x="435" y="1042"/>
                    </a:lnTo>
                    <a:lnTo>
                      <a:pt x="446" y="1103"/>
                    </a:lnTo>
                    <a:lnTo>
                      <a:pt x="464" y="1163"/>
                    </a:lnTo>
                    <a:lnTo>
                      <a:pt x="487" y="1219"/>
                    </a:lnTo>
                    <a:lnTo>
                      <a:pt x="517" y="1271"/>
                    </a:lnTo>
                    <a:lnTo>
                      <a:pt x="552" y="1321"/>
                    </a:lnTo>
                    <a:lnTo>
                      <a:pt x="592" y="1366"/>
                    </a:lnTo>
                    <a:lnTo>
                      <a:pt x="637" y="1406"/>
                    </a:lnTo>
                    <a:lnTo>
                      <a:pt x="685" y="1441"/>
                    </a:lnTo>
                    <a:lnTo>
                      <a:pt x="738" y="1470"/>
                    </a:lnTo>
                    <a:lnTo>
                      <a:pt x="794" y="1494"/>
                    </a:lnTo>
                    <a:lnTo>
                      <a:pt x="853" y="1511"/>
                    </a:lnTo>
                    <a:lnTo>
                      <a:pt x="915" y="1522"/>
                    </a:lnTo>
                    <a:lnTo>
                      <a:pt x="979" y="1525"/>
                    </a:lnTo>
                    <a:lnTo>
                      <a:pt x="1043" y="1522"/>
                    </a:lnTo>
                    <a:lnTo>
                      <a:pt x="1105" y="1511"/>
                    </a:lnTo>
                    <a:lnTo>
                      <a:pt x="1163" y="1494"/>
                    </a:lnTo>
                    <a:lnTo>
                      <a:pt x="1220" y="1470"/>
                    </a:lnTo>
                    <a:lnTo>
                      <a:pt x="1272" y="1441"/>
                    </a:lnTo>
                    <a:lnTo>
                      <a:pt x="1321" y="1406"/>
                    </a:lnTo>
                    <a:lnTo>
                      <a:pt x="1366" y="1366"/>
                    </a:lnTo>
                    <a:lnTo>
                      <a:pt x="1406" y="1321"/>
                    </a:lnTo>
                    <a:lnTo>
                      <a:pt x="1441" y="1271"/>
                    </a:lnTo>
                    <a:lnTo>
                      <a:pt x="1470" y="1219"/>
                    </a:lnTo>
                    <a:lnTo>
                      <a:pt x="1494" y="1163"/>
                    </a:lnTo>
                    <a:lnTo>
                      <a:pt x="1511" y="1103"/>
                    </a:lnTo>
                    <a:lnTo>
                      <a:pt x="1522" y="1042"/>
                    </a:lnTo>
                    <a:lnTo>
                      <a:pt x="1525" y="979"/>
                    </a:lnTo>
                    <a:lnTo>
                      <a:pt x="1522" y="915"/>
                    </a:lnTo>
                    <a:lnTo>
                      <a:pt x="1511" y="853"/>
                    </a:lnTo>
                    <a:lnTo>
                      <a:pt x="1494" y="794"/>
                    </a:lnTo>
                    <a:lnTo>
                      <a:pt x="1470" y="738"/>
                    </a:lnTo>
                    <a:lnTo>
                      <a:pt x="1441" y="685"/>
                    </a:lnTo>
                    <a:lnTo>
                      <a:pt x="1406" y="637"/>
                    </a:lnTo>
                    <a:lnTo>
                      <a:pt x="1366" y="592"/>
                    </a:lnTo>
                    <a:lnTo>
                      <a:pt x="1321" y="552"/>
                    </a:lnTo>
                    <a:lnTo>
                      <a:pt x="1272" y="517"/>
                    </a:lnTo>
                    <a:lnTo>
                      <a:pt x="1220" y="487"/>
                    </a:lnTo>
                    <a:lnTo>
                      <a:pt x="1163" y="464"/>
                    </a:lnTo>
                    <a:lnTo>
                      <a:pt x="1105" y="446"/>
                    </a:lnTo>
                    <a:lnTo>
                      <a:pt x="1043" y="435"/>
                    </a:lnTo>
                    <a:lnTo>
                      <a:pt x="979" y="431"/>
                    </a:lnTo>
                    <a:close/>
                    <a:moveTo>
                      <a:pt x="897" y="0"/>
                    </a:moveTo>
                    <a:lnTo>
                      <a:pt x="1077" y="1"/>
                    </a:lnTo>
                    <a:lnTo>
                      <a:pt x="1185" y="311"/>
                    </a:lnTo>
                    <a:lnTo>
                      <a:pt x="1315" y="367"/>
                    </a:lnTo>
                    <a:lnTo>
                      <a:pt x="1613" y="228"/>
                    </a:lnTo>
                    <a:lnTo>
                      <a:pt x="1739" y="357"/>
                    </a:lnTo>
                    <a:lnTo>
                      <a:pt x="1596" y="652"/>
                    </a:lnTo>
                    <a:lnTo>
                      <a:pt x="1649" y="784"/>
                    </a:lnTo>
                    <a:lnTo>
                      <a:pt x="1957" y="897"/>
                    </a:lnTo>
                    <a:lnTo>
                      <a:pt x="1956" y="1077"/>
                    </a:lnTo>
                    <a:lnTo>
                      <a:pt x="1646" y="1184"/>
                    </a:lnTo>
                    <a:lnTo>
                      <a:pt x="1591" y="1315"/>
                    </a:lnTo>
                    <a:lnTo>
                      <a:pt x="1729" y="1612"/>
                    </a:lnTo>
                    <a:lnTo>
                      <a:pt x="1600" y="1739"/>
                    </a:lnTo>
                    <a:lnTo>
                      <a:pt x="1304" y="1596"/>
                    </a:lnTo>
                    <a:lnTo>
                      <a:pt x="1174" y="1649"/>
                    </a:lnTo>
                    <a:lnTo>
                      <a:pt x="1060" y="1957"/>
                    </a:lnTo>
                    <a:lnTo>
                      <a:pt x="880" y="1956"/>
                    </a:lnTo>
                    <a:lnTo>
                      <a:pt x="772" y="1645"/>
                    </a:lnTo>
                    <a:lnTo>
                      <a:pt x="642" y="1589"/>
                    </a:lnTo>
                    <a:lnTo>
                      <a:pt x="344" y="1729"/>
                    </a:lnTo>
                    <a:lnTo>
                      <a:pt x="218" y="1599"/>
                    </a:lnTo>
                    <a:lnTo>
                      <a:pt x="361" y="1304"/>
                    </a:lnTo>
                    <a:lnTo>
                      <a:pt x="308" y="1172"/>
                    </a:lnTo>
                    <a:lnTo>
                      <a:pt x="0" y="1060"/>
                    </a:lnTo>
                    <a:lnTo>
                      <a:pt x="2" y="880"/>
                    </a:lnTo>
                    <a:lnTo>
                      <a:pt x="312" y="772"/>
                    </a:lnTo>
                    <a:lnTo>
                      <a:pt x="367" y="642"/>
                    </a:lnTo>
                    <a:lnTo>
                      <a:pt x="229" y="344"/>
                    </a:lnTo>
                    <a:lnTo>
                      <a:pt x="358" y="217"/>
                    </a:lnTo>
                    <a:lnTo>
                      <a:pt x="653" y="361"/>
                    </a:lnTo>
                    <a:lnTo>
                      <a:pt x="784" y="308"/>
                    </a:lnTo>
                    <a:lnTo>
                      <a:pt x="8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4" name="Freeform 343"/>
              <p:cNvSpPr>
                <a:spLocks noEditPoints="1"/>
              </p:cNvSpPr>
              <p:nvPr/>
            </p:nvSpPr>
            <p:spPr bwMode="auto">
              <a:xfrm>
                <a:off x="2364" y="1022"/>
                <a:ext cx="171" cy="172"/>
              </a:xfrm>
              <a:custGeom>
                <a:avLst/>
                <a:gdLst>
                  <a:gd name="T0" fmla="*/ 385 w 859"/>
                  <a:gd name="T1" fmla="*/ 161 h 860"/>
                  <a:gd name="T2" fmla="*/ 304 w 859"/>
                  <a:gd name="T3" fmla="*/ 189 h 860"/>
                  <a:gd name="T4" fmla="*/ 237 w 859"/>
                  <a:gd name="T5" fmla="*/ 237 h 860"/>
                  <a:gd name="T6" fmla="*/ 188 w 859"/>
                  <a:gd name="T7" fmla="*/ 305 h 860"/>
                  <a:gd name="T8" fmla="*/ 160 w 859"/>
                  <a:gd name="T9" fmla="*/ 386 h 860"/>
                  <a:gd name="T10" fmla="*/ 160 w 859"/>
                  <a:gd name="T11" fmla="*/ 474 h 860"/>
                  <a:gd name="T12" fmla="*/ 188 w 859"/>
                  <a:gd name="T13" fmla="*/ 555 h 860"/>
                  <a:gd name="T14" fmla="*/ 237 w 859"/>
                  <a:gd name="T15" fmla="*/ 623 h 860"/>
                  <a:gd name="T16" fmla="*/ 304 w 859"/>
                  <a:gd name="T17" fmla="*/ 673 h 860"/>
                  <a:gd name="T18" fmla="*/ 385 w 859"/>
                  <a:gd name="T19" fmla="*/ 699 h 860"/>
                  <a:gd name="T20" fmla="*/ 474 w 859"/>
                  <a:gd name="T21" fmla="*/ 699 h 860"/>
                  <a:gd name="T22" fmla="*/ 555 w 859"/>
                  <a:gd name="T23" fmla="*/ 673 h 860"/>
                  <a:gd name="T24" fmla="*/ 622 w 859"/>
                  <a:gd name="T25" fmla="*/ 623 h 860"/>
                  <a:gd name="T26" fmla="*/ 672 w 859"/>
                  <a:gd name="T27" fmla="*/ 555 h 860"/>
                  <a:gd name="T28" fmla="*/ 698 w 859"/>
                  <a:gd name="T29" fmla="*/ 474 h 860"/>
                  <a:gd name="T30" fmla="*/ 698 w 859"/>
                  <a:gd name="T31" fmla="*/ 386 h 860"/>
                  <a:gd name="T32" fmla="*/ 672 w 859"/>
                  <a:gd name="T33" fmla="*/ 305 h 860"/>
                  <a:gd name="T34" fmla="*/ 622 w 859"/>
                  <a:gd name="T35" fmla="*/ 237 h 860"/>
                  <a:gd name="T36" fmla="*/ 555 w 859"/>
                  <a:gd name="T37" fmla="*/ 189 h 860"/>
                  <a:gd name="T38" fmla="*/ 474 w 859"/>
                  <a:gd name="T39" fmla="*/ 161 h 860"/>
                  <a:gd name="T40" fmla="*/ 430 w 859"/>
                  <a:gd name="T41" fmla="*/ 0 h 860"/>
                  <a:gd name="T42" fmla="*/ 535 w 859"/>
                  <a:gd name="T43" fmla="*/ 14 h 860"/>
                  <a:gd name="T44" fmla="*/ 632 w 859"/>
                  <a:gd name="T45" fmla="*/ 51 h 860"/>
                  <a:gd name="T46" fmla="*/ 715 w 859"/>
                  <a:gd name="T47" fmla="*/ 109 h 860"/>
                  <a:gd name="T48" fmla="*/ 782 w 859"/>
                  <a:gd name="T49" fmla="*/ 185 h 860"/>
                  <a:gd name="T50" fmla="*/ 830 w 859"/>
                  <a:gd name="T51" fmla="*/ 275 h 860"/>
                  <a:gd name="T52" fmla="*/ 856 w 859"/>
                  <a:gd name="T53" fmla="*/ 376 h 860"/>
                  <a:gd name="T54" fmla="*/ 856 w 859"/>
                  <a:gd name="T55" fmla="*/ 484 h 860"/>
                  <a:gd name="T56" fmla="*/ 830 w 859"/>
                  <a:gd name="T57" fmla="*/ 586 h 860"/>
                  <a:gd name="T58" fmla="*/ 782 w 859"/>
                  <a:gd name="T59" fmla="*/ 676 h 860"/>
                  <a:gd name="T60" fmla="*/ 715 w 859"/>
                  <a:gd name="T61" fmla="*/ 751 h 860"/>
                  <a:gd name="T62" fmla="*/ 632 w 859"/>
                  <a:gd name="T63" fmla="*/ 809 h 860"/>
                  <a:gd name="T64" fmla="*/ 535 w 859"/>
                  <a:gd name="T65" fmla="*/ 847 h 860"/>
                  <a:gd name="T66" fmla="*/ 430 w 859"/>
                  <a:gd name="T67" fmla="*/ 860 h 860"/>
                  <a:gd name="T68" fmla="*/ 324 w 859"/>
                  <a:gd name="T69" fmla="*/ 847 h 860"/>
                  <a:gd name="T70" fmla="*/ 228 w 859"/>
                  <a:gd name="T71" fmla="*/ 809 h 860"/>
                  <a:gd name="T72" fmla="*/ 145 w 859"/>
                  <a:gd name="T73" fmla="*/ 751 h 860"/>
                  <a:gd name="T74" fmla="*/ 77 w 859"/>
                  <a:gd name="T75" fmla="*/ 676 h 860"/>
                  <a:gd name="T76" fmla="*/ 29 w 859"/>
                  <a:gd name="T77" fmla="*/ 586 h 860"/>
                  <a:gd name="T78" fmla="*/ 3 w 859"/>
                  <a:gd name="T79" fmla="*/ 484 h 860"/>
                  <a:gd name="T80" fmla="*/ 3 w 859"/>
                  <a:gd name="T81" fmla="*/ 376 h 860"/>
                  <a:gd name="T82" fmla="*/ 29 w 859"/>
                  <a:gd name="T83" fmla="*/ 275 h 860"/>
                  <a:gd name="T84" fmla="*/ 77 w 859"/>
                  <a:gd name="T85" fmla="*/ 185 h 860"/>
                  <a:gd name="T86" fmla="*/ 145 w 859"/>
                  <a:gd name="T87" fmla="*/ 109 h 860"/>
                  <a:gd name="T88" fmla="*/ 228 w 859"/>
                  <a:gd name="T89" fmla="*/ 51 h 860"/>
                  <a:gd name="T90" fmla="*/ 324 w 859"/>
                  <a:gd name="T91" fmla="*/ 14 h 860"/>
                  <a:gd name="T92" fmla="*/ 430 w 859"/>
                  <a:gd name="T9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9" h="860">
                    <a:moveTo>
                      <a:pt x="430" y="158"/>
                    </a:moveTo>
                    <a:lnTo>
                      <a:pt x="385" y="161"/>
                    </a:lnTo>
                    <a:lnTo>
                      <a:pt x="344" y="172"/>
                    </a:lnTo>
                    <a:lnTo>
                      <a:pt x="304" y="189"/>
                    </a:lnTo>
                    <a:lnTo>
                      <a:pt x="269" y="211"/>
                    </a:lnTo>
                    <a:lnTo>
                      <a:pt x="237" y="237"/>
                    </a:lnTo>
                    <a:lnTo>
                      <a:pt x="210" y="270"/>
                    </a:lnTo>
                    <a:lnTo>
                      <a:pt x="188" y="305"/>
                    </a:lnTo>
                    <a:lnTo>
                      <a:pt x="171" y="344"/>
                    </a:lnTo>
                    <a:lnTo>
                      <a:pt x="160" y="386"/>
                    </a:lnTo>
                    <a:lnTo>
                      <a:pt x="158" y="431"/>
                    </a:lnTo>
                    <a:lnTo>
                      <a:pt x="160" y="474"/>
                    </a:lnTo>
                    <a:lnTo>
                      <a:pt x="171" y="517"/>
                    </a:lnTo>
                    <a:lnTo>
                      <a:pt x="188" y="555"/>
                    </a:lnTo>
                    <a:lnTo>
                      <a:pt x="210" y="592"/>
                    </a:lnTo>
                    <a:lnTo>
                      <a:pt x="237" y="623"/>
                    </a:lnTo>
                    <a:lnTo>
                      <a:pt x="269" y="650"/>
                    </a:lnTo>
                    <a:lnTo>
                      <a:pt x="304" y="673"/>
                    </a:lnTo>
                    <a:lnTo>
                      <a:pt x="344" y="688"/>
                    </a:lnTo>
                    <a:lnTo>
                      <a:pt x="385" y="699"/>
                    </a:lnTo>
                    <a:lnTo>
                      <a:pt x="430" y="703"/>
                    </a:lnTo>
                    <a:lnTo>
                      <a:pt x="474" y="699"/>
                    </a:lnTo>
                    <a:lnTo>
                      <a:pt x="516" y="688"/>
                    </a:lnTo>
                    <a:lnTo>
                      <a:pt x="555" y="673"/>
                    </a:lnTo>
                    <a:lnTo>
                      <a:pt x="591" y="650"/>
                    </a:lnTo>
                    <a:lnTo>
                      <a:pt x="622" y="623"/>
                    </a:lnTo>
                    <a:lnTo>
                      <a:pt x="650" y="592"/>
                    </a:lnTo>
                    <a:lnTo>
                      <a:pt x="672" y="555"/>
                    </a:lnTo>
                    <a:lnTo>
                      <a:pt x="689" y="517"/>
                    </a:lnTo>
                    <a:lnTo>
                      <a:pt x="698" y="474"/>
                    </a:lnTo>
                    <a:lnTo>
                      <a:pt x="702" y="431"/>
                    </a:lnTo>
                    <a:lnTo>
                      <a:pt x="698" y="386"/>
                    </a:lnTo>
                    <a:lnTo>
                      <a:pt x="689" y="344"/>
                    </a:lnTo>
                    <a:lnTo>
                      <a:pt x="672" y="305"/>
                    </a:lnTo>
                    <a:lnTo>
                      <a:pt x="650" y="270"/>
                    </a:lnTo>
                    <a:lnTo>
                      <a:pt x="622" y="237"/>
                    </a:lnTo>
                    <a:lnTo>
                      <a:pt x="591" y="211"/>
                    </a:lnTo>
                    <a:lnTo>
                      <a:pt x="555" y="189"/>
                    </a:lnTo>
                    <a:lnTo>
                      <a:pt x="516" y="172"/>
                    </a:lnTo>
                    <a:lnTo>
                      <a:pt x="474" y="161"/>
                    </a:lnTo>
                    <a:lnTo>
                      <a:pt x="430" y="158"/>
                    </a:lnTo>
                    <a:close/>
                    <a:moveTo>
                      <a:pt x="430" y="0"/>
                    </a:moveTo>
                    <a:lnTo>
                      <a:pt x="483" y="4"/>
                    </a:lnTo>
                    <a:lnTo>
                      <a:pt x="535" y="14"/>
                    </a:lnTo>
                    <a:lnTo>
                      <a:pt x="585" y="29"/>
                    </a:lnTo>
                    <a:lnTo>
                      <a:pt x="632" y="51"/>
                    </a:lnTo>
                    <a:lnTo>
                      <a:pt x="675" y="78"/>
                    </a:lnTo>
                    <a:lnTo>
                      <a:pt x="715" y="109"/>
                    </a:lnTo>
                    <a:lnTo>
                      <a:pt x="750" y="146"/>
                    </a:lnTo>
                    <a:lnTo>
                      <a:pt x="782" y="185"/>
                    </a:lnTo>
                    <a:lnTo>
                      <a:pt x="810" y="229"/>
                    </a:lnTo>
                    <a:lnTo>
                      <a:pt x="830" y="275"/>
                    </a:lnTo>
                    <a:lnTo>
                      <a:pt x="846" y="324"/>
                    </a:lnTo>
                    <a:lnTo>
                      <a:pt x="856" y="376"/>
                    </a:lnTo>
                    <a:lnTo>
                      <a:pt x="859" y="431"/>
                    </a:lnTo>
                    <a:lnTo>
                      <a:pt x="856" y="484"/>
                    </a:lnTo>
                    <a:lnTo>
                      <a:pt x="846" y="536"/>
                    </a:lnTo>
                    <a:lnTo>
                      <a:pt x="830" y="586"/>
                    </a:lnTo>
                    <a:lnTo>
                      <a:pt x="810" y="633"/>
                    </a:lnTo>
                    <a:lnTo>
                      <a:pt x="782" y="676"/>
                    </a:lnTo>
                    <a:lnTo>
                      <a:pt x="750" y="716"/>
                    </a:lnTo>
                    <a:lnTo>
                      <a:pt x="715" y="751"/>
                    </a:lnTo>
                    <a:lnTo>
                      <a:pt x="675" y="783"/>
                    </a:lnTo>
                    <a:lnTo>
                      <a:pt x="632" y="809"/>
                    </a:lnTo>
                    <a:lnTo>
                      <a:pt x="585" y="831"/>
                    </a:lnTo>
                    <a:lnTo>
                      <a:pt x="535" y="847"/>
                    </a:lnTo>
                    <a:lnTo>
                      <a:pt x="483" y="856"/>
                    </a:lnTo>
                    <a:lnTo>
                      <a:pt x="430" y="860"/>
                    </a:lnTo>
                    <a:lnTo>
                      <a:pt x="376" y="856"/>
                    </a:lnTo>
                    <a:lnTo>
                      <a:pt x="324" y="847"/>
                    </a:lnTo>
                    <a:lnTo>
                      <a:pt x="274" y="831"/>
                    </a:lnTo>
                    <a:lnTo>
                      <a:pt x="228" y="809"/>
                    </a:lnTo>
                    <a:lnTo>
                      <a:pt x="185" y="783"/>
                    </a:lnTo>
                    <a:lnTo>
                      <a:pt x="145" y="751"/>
                    </a:lnTo>
                    <a:lnTo>
                      <a:pt x="108" y="716"/>
                    </a:lnTo>
                    <a:lnTo>
                      <a:pt x="77" y="676"/>
                    </a:lnTo>
                    <a:lnTo>
                      <a:pt x="50" y="633"/>
                    </a:lnTo>
                    <a:lnTo>
                      <a:pt x="29" y="586"/>
                    </a:lnTo>
                    <a:lnTo>
                      <a:pt x="13" y="536"/>
                    </a:lnTo>
                    <a:lnTo>
                      <a:pt x="3" y="484"/>
                    </a:lnTo>
                    <a:lnTo>
                      <a:pt x="0" y="431"/>
                    </a:lnTo>
                    <a:lnTo>
                      <a:pt x="3" y="376"/>
                    </a:lnTo>
                    <a:lnTo>
                      <a:pt x="13" y="324"/>
                    </a:lnTo>
                    <a:lnTo>
                      <a:pt x="29" y="275"/>
                    </a:lnTo>
                    <a:lnTo>
                      <a:pt x="50" y="229"/>
                    </a:lnTo>
                    <a:lnTo>
                      <a:pt x="77" y="185"/>
                    </a:lnTo>
                    <a:lnTo>
                      <a:pt x="108" y="146"/>
                    </a:lnTo>
                    <a:lnTo>
                      <a:pt x="145" y="109"/>
                    </a:lnTo>
                    <a:lnTo>
                      <a:pt x="185" y="78"/>
                    </a:lnTo>
                    <a:lnTo>
                      <a:pt x="228" y="51"/>
                    </a:lnTo>
                    <a:lnTo>
                      <a:pt x="274" y="29"/>
                    </a:lnTo>
                    <a:lnTo>
                      <a:pt x="324" y="14"/>
                    </a:lnTo>
                    <a:lnTo>
                      <a:pt x="376" y="4"/>
                    </a:lnTo>
                    <a:lnTo>
                      <a:pt x="43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sp>
        <p:nvSpPr>
          <p:cNvPr id="349" name="Title 1"/>
          <p:cNvSpPr txBox="1">
            <a:spLocks/>
          </p:cNvSpPr>
          <p:nvPr/>
        </p:nvSpPr>
        <p:spPr>
          <a:xfrm>
            <a:off x="681479" y="360966"/>
            <a:ext cx="5482526" cy="889001"/>
          </a:xfrm>
          <a:prstGeom prst="rect">
            <a:avLst/>
          </a:prstGeom>
          <a:noFill/>
        </p:spPr>
        <p:txBody>
          <a:bodyPr lIns="0" rIns="0" anchor="ctr">
            <a:noAutofit/>
          </a:bodyPr>
          <a:lstStyle>
            <a:lvl1pPr algn="ctr" defTabSz="905759" rtl="0" eaLnBrk="1" latinLnBrk="0" hangingPunct="1">
              <a:lnSpc>
                <a:spcPct val="100000"/>
              </a:lnSpc>
              <a:spcBef>
                <a:spcPct val="0"/>
              </a:spcBef>
              <a:buNone/>
              <a:defRPr kumimoji="0" lang="en-US" sz="4600" b="1" i="0" kern="1200" cap="none" baseline="0">
                <a:solidFill>
                  <a:schemeClr val="accent4">
                    <a:lumMod val="40000"/>
                    <a:lumOff val="60000"/>
                  </a:schemeClr>
                </a:solidFill>
                <a:effectLst/>
                <a:latin typeface="+mj-lt"/>
                <a:ea typeface="+mj-ea"/>
                <a:cs typeface="Arial"/>
              </a:defRPr>
            </a:lvl1pPr>
          </a:lstStyle>
          <a:p>
            <a:pPr algn="l" defTabSz="919163"/>
            <a:r>
              <a:rPr sz="2400" dirty="0">
                <a:solidFill>
                  <a:srgbClr val="FFFFFF"/>
                </a:solidFill>
                <a:ea typeface="ＭＳ Ｐゴシック"/>
              </a:rPr>
              <a:t>The ArcGIS Platform</a:t>
            </a:r>
          </a:p>
        </p:txBody>
      </p:sp>
    </p:spTree>
    <p:extLst>
      <p:ext uri="{BB962C8B-B14F-4D97-AF65-F5344CB8AC3E}">
        <p14:creationId xmlns:p14="http://schemas.microsoft.com/office/powerpoint/2010/main" val="2748771947"/>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Title 1"/>
          <p:cNvSpPr txBox="1">
            <a:spLocks/>
          </p:cNvSpPr>
          <p:nvPr/>
        </p:nvSpPr>
        <p:spPr>
          <a:xfrm>
            <a:off x="411231" y="363091"/>
            <a:ext cx="9043161" cy="666751"/>
          </a:xfrm>
          <a:prstGeom prst="rect">
            <a:avLst/>
          </a:prstGeom>
          <a:noFill/>
        </p:spPr>
        <p:txBody>
          <a:bodyPr lIns="0" rIns="0" anchor="ctr">
            <a:noAutofit/>
          </a:bodyPr>
          <a:lstStyle>
            <a:lvl1pPr algn="ctr" defTabSz="905759" rtl="0" eaLnBrk="1" latinLnBrk="0" hangingPunct="1">
              <a:lnSpc>
                <a:spcPct val="100000"/>
              </a:lnSpc>
              <a:spcBef>
                <a:spcPct val="0"/>
              </a:spcBef>
              <a:buNone/>
              <a:defRPr kumimoji="0" lang="en-US" sz="4600" b="1" i="0" kern="1200" cap="none" baseline="0">
                <a:solidFill>
                  <a:schemeClr val="accent4">
                    <a:lumMod val="40000"/>
                    <a:lumOff val="60000"/>
                  </a:schemeClr>
                </a:solidFill>
                <a:effectLst/>
                <a:latin typeface="+mj-lt"/>
                <a:ea typeface="+mj-ea"/>
                <a:cs typeface="Arial"/>
              </a:defRPr>
            </a:lvl1pPr>
          </a:lstStyle>
          <a:p>
            <a:pPr marL="0" marR="0" lvl="0" indent="0" algn="l" defTabSz="68937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mn-lt"/>
                <a:cs typeface="Arial" panose="020B0604020202020204" pitchFamily="34" charset="0"/>
              </a:rPr>
              <a:t>Web Maps – Integrate Information / Configure / Share</a:t>
            </a:r>
          </a:p>
        </p:txBody>
      </p:sp>
      <p:sp>
        <p:nvSpPr>
          <p:cNvPr id="5" name="TextBox 4"/>
          <p:cNvSpPr txBox="1"/>
          <p:nvPr/>
        </p:nvSpPr>
        <p:spPr>
          <a:xfrm>
            <a:off x="1680421" y="1449197"/>
            <a:ext cx="1906524" cy="246888"/>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Source Materials</a:t>
            </a:r>
          </a:p>
        </p:txBody>
      </p:sp>
      <p:sp>
        <p:nvSpPr>
          <p:cNvPr id="7" name="TextBox 6"/>
          <p:cNvSpPr txBox="1"/>
          <p:nvPr/>
        </p:nvSpPr>
        <p:spPr>
          <a:xfrm>
            <a:off x="6932417" y="1441531"/>
            <a:ext cx="1906524" cy="246888"/>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Apps</a:t>
            </a:r>
          </a:p>
        </p:txBody>
      </p:sp>
      <p:sp>
        <p:nvSpPr>
          <p:cNvPr id="8" name="TextBox 7"/>
          <p:cNvSpPr txBox="1"/>
          <p:nvPr/>
        </p:nvSpPr>
        <p:spPr>
          <a:xfrm>
            <a:off x="9376438" y="1447319"/>
            <a:ext cx="1906524" cy="246888"/>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User Needs</a:t>
            </a:r>
          </a:p>
        </p:txBody>
      </p:sp>
      <p:grpSp>
        <p:nvGrpSpPr>
          <p:cNvPr id="30" name="Group 253"/>
          <p:cNvGrpSpPr>
            <a:grpSpLocks noChangeAspect="1"/>
          </p:cNvGrpSpPr>
          <p:nvPr/>
        </p:nvGrpSpPr>
        <p:grpSpPr bwMode="auto">
          <a:xfrm>
            <a:off x="1758242" y="5414642"/>
            <a:ext cx="694697" cy="694697"/>
            <a:chOff x="2247" y="2544"/>
            <a:chExt cx="522" cy="522"/>
          </a:xfrm>
        </p:grpSpPr>
        <p:sp useBgFill="1">
          <p:nvSpPr>
            <p:cNvPr id="31" name="Freeform 255"/>
            <p:cNvSpPr>
              <a:spLocks/>
            </p:cNvSpPr>
            <p:nvPr/>
          </p:nvSpPr>
          <p:spPr bwMode="auto">
            <a:xfrm>
              <a:off x="2247" y="2544"/>
              <a:ext cx="522" cy="522"/>
            </a:xfrm>
            <a:custGeom>
              <a:avLst/>
              <a:gdLst>
                <a:gd name="T0" fmla="*/ 1207 w 2610"/>
                <a:gd name="T1" fmla="*/ 0 h 2610"/>
                <a:gd name="T2" fmla="*/ 1263 w 2610"/>
                <a:gd name="T3" fmla="*/ 14 h 2610"/>
                <a:gd name="T4" fmla="*/ 1304 w 2610"/>
                <a:gd name="T5" fmla="*/ 50 h 2610"/>
                <a:gd name="T6" fmla="*/ 1347 w 2610"/>
                <a:gd name="T7" fmla="*/ 14 h 2610"/>
                <a:gd name="T8" fmla="*/ 1402 w 2610"/>
                <a:gd name="T9" fmla="*/ 0 h 2610"/>
                <a:gd name="T10" fmla="*/ 2518 w 2610"/>
                <a:gd name="T11" fmla="*/ 3 h 2610"/>
                <a:gd name="T12" fmla="*/ 2565 w 2610"/>
                <a:gd name="T13" fmla="*/ 27 h 2610"/>
                <a:gd name="T14" fmla="*/ 2598 w 2610"/>
                <a:gd name="T15" fmla="*/ 67 h 2610"/>
                <a:gd name="T16" fmla="*/ 2610 w 2610"/>
                <a:gd name="T17" fmla="*/ 120 h 2610"/>
                <a:gd name="T18" fmla="*/ 2606 w 2610"/>
                <a:gd name="T19" fmla="*/ 1236 h 2610"/>
                <a:gd name="T20" fmla="*/ 2581 w 2610"/>
                <a:gd name="T21" fmla="*/ 1286 h 2610"/>
                <a:gd name="T22" fmla="*/ 2581 w 2610"/>
                <a:gd name="T23" fmla="*/ 1323 h 2610"/>
                <a:gd name="T24" fmla="*/ 2606 w 2610"/>
                <a:gd name="T25" fmla="*/ 1374 h 2610"/>
                <a:gd name="T26" fmla="*/ 2610 w 2610"/>
                <a:gd name="T27" fmla="*/ 2490 h 2610"/>
                <a:gd name="T28" fmla="*/ 2598 w 2610"/>
                <a:gd name="T29" fmla="*/ 2543 h 2610"/>
                <a:gd name="T30" fmla="*/ 2565 w 2610"/>
                <a:gd name="T31" fmla="*/ 2583 h 2610"/>
                <a:gd name="T32" fmla="*/ 2518 w 2610"/>
                <a:gd name="T33" fmla="*/ 2606 h 2610"/>
                <a:gd name="T34" fmla="*/ 1402 w 2610"/>
                <a:gd name="T35" fmla="*/ 2610 h 2610"/>
                <a:gd name="T36" fmla="*/ 1347 w 2610"/>
                <a:gd name="T37" fmla="*/ 2596 h 2610"/>
                <a:gd name="T38" fmla="*/ 1304 w 2610"/>
                <a:gd name="T39" fmla="*/ 2560 h 2610"/>
                <a:gd name="T40" fmla="*/ 1263 w 2610"/>
                <a:gd name="T41" fmla="*/ 2596 h 2610"/>
                <a:gd name="T42" fmla="*/ 1207 w 2610"/>
                <a:gd name="T43" fmla="*/ 2610 h 2610"/>
                <a:gd name="T44" fmla="*/ 92 w 2610"/>
                <a:gd name="T45" fmla="*/ 2606 h 2610"/>
                <a:gd name="T46" fmla="*/ 45 w 2610"/>
                <a:gd name="T47" fmla="*/ 2583 h 2610"/>
                <a:gd name="T48" fmla="*/ 12 w 2610"/>
                <a:gd name="T49" fmla="*/ 2543 h 2610"/>
                <a:gd name="T50" fmla="*/ 0 w 2610"/>
                <a:gd name="T51" fmla="*/ 2490 h 2610"/>
                <a:gd name="T52" fmla="*/ 4 w 2610"/>
                <a:gd name="T53" fmla="*/ 1374 h 2610"/>
                <a:gd name="T54" fmla="*/ 29 w 2610"/>
                <a:gd name="T55" fmla="*/ 1323 h 2610"/>
                <a:gd name="T56" fmla="*/ 29 w 2610"/>
                <a:gd name="T57" fmla="*/ 1286 h 2610"/>
                <a:gd name="T58" fmla="*/ 4 w 2610"/>
                <a:gd name="T59" fmla="*/ 1236 h 2610"/>
                <a:gd name="T60" fmla="*/ 0 w 2610"/>
                <a:gd name="T61" fmla="*/ 120 h 2610"/>
                <a:gd name="T62" fmla="*/ 12 w 2610"/>
                <a:gd name="T63" fmla="*/ 67 h 2610"/>
                <a:gd name="T64" fmla="*/ 45 w 2610"/>
                <a:gd name="T65" fmla="*/ 27 h 2610"/>
                <a:gd name="T66" fmla="*/ 92 w 2610"/>
                <a:gd name="T67" fmla="*/ 3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10" h="2610">
                  <a:moveTo>
                    <a:pt x="120" y="0"/>
                  </a:moveTo>
                  <a:lnTo>
                    <a:pt x="1207" y="0"/>
                  </a:lnTo>
                  <a:lnTo>
                    <a:pt x="1237" y="4"/>
                  </a:lnTo>
                  <a:lnTo>
                    <a:pt x="1263" y="14"/>
                  </a:lnTo>
                  <a:lnTo>
                    <a:pt x="1286" y="29"/>
                  </a:lnTo>
                  <a:lnTo>
                    <a:pt x="1304" y="50"/>
                  </a:lnTo>
                  <a:lnTo>
                    <a:pt x="1323" y="29"/>
                  </a:lnTo>
                  <a:lnTo>
                    <a:pt x="1347" y="14"/>
                  </a:lnTo>
                  <a:lnTo>
                    <a:pt x="1373" y="4"/>
                  </a:lnTo>
                  <a:lnTo>
                    <a:pt x="1402" y="0"/>
                  </a:lnTo>
                  <a:lnTo>
                    <a:pt x="2490" y="0"/>
                  </a:lnTo>
                  <a:lnTo>
                    <a:pt x="2518" y="3"/>
                  </a:lnTo>
                  <a:lnTo>
                    <a:pt x="2543" y="12"/>
                  </a:lnTo>
                  <a:lnTo>
                    <a:pt x="2565" y="27"/>
                  </a:lnTo>
                  <a:lnTo>
                    <a:pt x="2584" y="45"/>
                  </a:lnTo>
                  <a:lnTo>
                    <a:pt x="2598" y="67"/>
                  </a:lnTo>
                  <a:lnTo>
                    <a:pt x="2607" y="92"/>
                  </a:lnTo>
                  <a:lnTo>
                    <a:pt x="2610" y="120"/>
                  </a:lnTo>
                  <a:lnTo>
                    <a:pt x="2610" y="1207"/>
                  </a:lnTo>
                  <a:lnTo>
                    <a:pt x="2606" y="1236"/>
                  </a:lnTo>
                  <a:lnTo>
                    <a:pt x="2596" y="1263"/>
                  </a:lnTo>
                  <a:lnTo>
                    <a:pt x="2581" y="1286"/>
                  </a:lnTo>
                  <a:lnTo>
                    <a:pt x="2560" y="1305"/>
                  </a:lnTo>
                  <a:lnTo>
                    <a:pt x="2581" y="1323"/>
                  </a:lnTo>
                  <a:lnTo>
                    <a:pt x="2596" y="1347"/>
                  </a:lnTo>
                  <a:lnTo>
                    <a:pt x="2606" y="1374"/>
                  </a:lnTo>
                  <a:lnTo>
                    <a:pt x="2610" y="1403"/>
                  </a:lnTo>
                  <a:lnTo>
                    <a:pt x="2610" y="2490"/>
                  </a:lnTo>
                  <a:lnTo>
                    <a:pt x="2607" y="2518"/>
                  </a:lnTo>
                  <a:lnTo>
                    <a:pt x="2598" y="2543"/>
                  </a:lnTo>
                  <a:lnTo>
                    <a:pt x="2584" y="2565"/>
                  </a:lnTo>
                  <a:lnTo>
                    <a:pt x="2565" y="2583"/>
                  </a:lnTo>
                  <a:lnTo>
                    <a:pt x="2543" y="2598"/>
                  </a:lnTo>
                  <a:lnTo>
                    <a:pt x="2518" y="2606"/>
                  </a:lnTo>
                  <a:lnTo>
                    <a:pt x="2490" y="2610"/>
                  </a:lnTo>
                  <a:lnTo>
                    <a:pt x="1402" y="2610"/>
                  </a:lnTo>
                  <a:lnTo>
                    <a:pt x="1373" y="2606"/>
                  </a:lnTo>
                  <a:lnTo>
                    <a:pt x="1347" y="2596"/>
                  </a:lnTo>
                  <a:lnTo>
                    <a:pt x="1323" y="2581"/>
                  </a:lnTo>
                  <a:lnTo>
                    <a:pt x="1304" y="2560"/>
                  </a:lnTo>
                  <a:lnTo>
                    <a:pt x="1286" y="2581"/>
                  </a:lnTo>
                  <a:lnTo>
                    <a:pt x="1263" y="2596"/>
                  </a:lnTo>
                  <a:lnTo>
                    <a:pt x="1237" y="2606"/>
                  </a:lnTo>
                  <a:lnTo>
                    <a:pt x="1207" y="2610"/>
                  </a:lnTo>
                  <a:lnTo>
                    <a:pt x="120" y="2610"/>
                  </a:lnTo>
                  <a:lnTo>
                    <a:pt x="92" y="2606"/>
                  </a:lnTo>
                  <a:lnTo>
                    <a:pt x="67" y="2598"/>
                  </a:lnTo>
                  <a:lnTo>
                    <a:pt x="45" y="2583"/>
                  </a:lnTo>
                  <a:lnTo>
                    <a:pt x="26" y="2565"/>
                  </a:lnTo>
                  <a:lnTo>
                    <a:pt x="12" y="2543"/>
                  </a:lnTo>
                  <a:lnTo>
                    <a:pt x="3" y="2518"/>
                  </a:lnTo>
                  <a:lnTo>
                    <a:pt x="0" y="2490"/>
                  </a:lnTo>
                  <a:lnTo>
                    <a:pt x="0" y="1403"/>
                  </a:lnTo>
                  <a:lnTo>
                    <a:pt x="4" y="1374"/>
                  </a:lnTo>
                  <a:lnTo>
                    <a:pt x="14" y="1347"/>
                  </a:lnTo>
                  <a:lnTo>
                    <a:pt x="29" y="1323"/>
                  </a:lnTo>
                  <a:lnTo>
                    <a:pt x="50" y="1305"/>
                  </a:lnTo>
                  <a:lnTo>
                    <a:pt x="29" y="1286"/>
                  </a:lnTo>
                  <a:lnTo>
                    <a:pt x="14" y="1263"/>
                  </a:lnTo>
                  <a:lnTo>
                    <a:pt x="4" y="1236"/>
                  </a:lnTo>
                  <a:lnTo>
                    <a:pt x="0" y="1207"/>
                  </a:lnTo>
                  <a:lnTo>
                    <a:pt x="0" y="120"/>
                  </a:lnTo>
                  <a:lnTo>
                    <a:pt x="3" y="92"/>
                  </a:lnTo>
                  <a:lnTo>
                    <a:pt x="12" y="67"/>
                  </a:lnTo>
                  <a:lnTo>
                    <a:pt x="26" y="45"/>
                  </a:lnTo>
                  <a:lnTo>
                    <a:pt x="45" y="27"/>
                  </a:lnTo>
                  <a:lnTo>
                    <a:pt x="67" y="12"/>
                  </a:lnTo>
                  <a:lnTo>
                    <a:pt x="92" y="3"/>
                  </a:lnTo>
                  <a:lnTo>
                    <a:pt x="120"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32" name="Rectangle 256"/>
            <p:cNvSpPr>
              <a:spLocks noChangeArrowheads="1"/>
            </p:cNvSpPr>
            <p:nvPr/>
          </p:nvSpPr>
          <p:spPr bwMode="auto">
            <a:xfrm>
              <a:off x="2316" y="2613"/>
              <a:ext cx="128" cy="128"/>
            </a:xfrm>
            <a:prstGeom prst="rect">
              <a:avLst/>
            </a:prstGeom>
            <a:solidFill>
              <a:srgbClr val="F4C253"/>
            </a:solidFill>
            <a:ln w="0">
              <a:solidFill>
                <a:srgbClr val="F4C253"/>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33" name="Freeform 257"/>
            <p:cNvSpPr>
              <a:spLocks/>
            </p:cNvSpPr>
            <p:nvPr/>
          </p:nvSpPr>
          <p:spPr bwMode="auto">
            <a:xfrm>
              <a:off x="2316" y="2613"/>
              <a:ext cx="128" cy="128"/>
            </a:xfrm>
            <a:custGeom>
              <a:avLst/>
              <a:gdLst>
                <a:gd name="T0" fmla="*/ 406 w 639"/>
                <a:gd name="T1" fmla="*/ 0 h 638"/>
                <a:gd name="T2" fmla="*/ 361 w 639"/>
                <a:gd name="T3" fmla="*/ 109 h 638"/>
                <a:gd name="T4" fmla="*/ 331 w 639"/>
                <a:gd name="T5" fmla="*/ 179 h 638"/>
                <a:gd name="T6" fmla="*/ 301 w 639"/>
                <a:gd name="T7" fmla="*/ 227 h 638"/>
                <a:gd name="T8" fmla="*/ 333 w 639"/>
                <a:gd name="T9" fmla="*/ 274 h 638"/>
                <a:gd name="T10" fmla="*/ 377 w 639"/>
                <a:gd name="T11" fmla="*/ 332 h 638"/>
                <a:gd name="T12" fmla="*/ 433 w 639"/>
                <a:gd name="T13" fmla="*/ 375 h 638"/>
                <a:gd name="T14" fmla="*/ 503 w 639"/>
                <a:gd name="T15" fmla="*/ 412 h 638"/>
                <a:gd name="T16" fmla="*/ 586 w 639"/>
                <a:gd name="T17" fmla="*/ 355 h 638"/>
                <a:gd name="T18" fmla="*/ 639 w 639"/>
                <a:gd name="T19" fmla="*/ 403 h 638"/>
                <a:gd name="T20" fmla="*/ 569 w 639"/>
                <a:gd name="T21" fmla="*/ 444 h 638"/>
                <a:gd name="T22" fmla="*/ 639 w 639"/>
                <a:gd name="T23" fmla="*/ 467 h 638"/>
                <a:gd name="T24" fmla="*/ 598 w 639"/>
                <a:gd name="T25" fmla="*/ 524 h 638"/>
                <a:gd name="T26" fmla="*/ 520 w 639"/>
                <a:gd name="T27" fmla="*/ 493 h 638"/>
                <a:gd name="T28" fmla="*/ 514 w 639"/>
                <a:gd name="T29" fmla="*/ 493 h 638"/>
                <a:gd name="T30" fmla="*/ 486 w 639"/>
                <a:gd name="T31" fmla="*/ 534 h 638"/>
                <a:gd name="T32" fmla="*/ 458 w 639"/>
                <a:gd name="T33" fmla="*/ 589 h 638"/>
                <a:gd name="T34" fmla="*/ 356 w 639"/>
                <a:gd name="T35" fmla="*/ 638 h 638"/>
                <a:gd name="T36" fmla="*/ 396 w 639"/>
                <a:gd name="T37" fmla="*/ 566 h 638"/>
                <a:gd name="T38" fmla="*/ 434 w 639"/>
                <a:gd name="T39" fmla="*/ 493 h 638"/>
                <a:gd name="T40" fmla="*/ 424 w 639"/>
                <a:gd name="T41" fmla="*/ 446 h 638"/>
                <a:gd name="T42" fmla="*/ 367 w 639"/>
                <a:gd name="T43" fmla="*/ 411 h 638"/>
                <a:gd name="T44" fmla="*/ 318 w 639"/>
                <a:gd name="T45" fmla="*/ 365 h 638"/>
                <a:gd name="T46" fmla="*/ 275 w 639"/>
                <a:gd name="T47" fmla="*/ 307 h 638"/>
                <a:gd name="T48" fmla="*/ 246 w 639"/>
                <a:gd name="T49" fmla="*/ 265 h 638"/>
                <a:gd name="T50" fmla="*/ 187 w 639"/>
                <a:gd name="T51" fmla="*/ 295 h 638"/>
                <a:gd name="T52" fmla="*/ 104 w 639"/>
                <a:gd name="T53" fmla="*/ 336 h 638"/>
                <a:gd name="T54" fmla="*/ 18 w 639"/>
                <a:gd name="T55" fmla="*/ 381 h 638"/>
                <a:gd name="T56" fmla="*/ 81 w 639"/>
                <a:gd name="T57" fmla="*/ 418 h 638"/>
                <a:gd name="T58" fmla="*/ 136 w 639"/>
                <a:gd name="T59" fmla="*/ 462 h 638"/>
                <a:gd name="T60" fmla="*/ 153 w 639"/>
                <a:gd name="T61" fmla="*/ 476 h 638"/>
                <a:gd name="T62" fmla="*/ 169 w 639"/>
                <a:gd name="T63" fmla="*/ 501 h 638"/>
                <a:gd name="T64" fmla="*/ 175 w 639"/>
                <a:gd name="T65" fmla="*/ 534 h 638"/>
                <a:gd name="T66" fmla="*/ 168 w 639"/>
                <a:gd name="T67" fmla="*/ 579 h 638"/>
                <a:gd name="T68" fmla="*/ 152 w 639"/>
                <a:gd name="T69" fmla="*/ 613 h 638"/>
                <a:gd name="T70" fmla="*/ 136 w 639"/>
                <a:gd name="T71" fmla="*/ 638 h 638"/>
                <a:gd name="T72" fmla="*/ 66 w 639"/>
                <a:gd name="T73" fmla="*/ 626 h 638"/>
                <a:gd name="T74" fmla="*/ 101 w 639"/>
                <a:gd name="T75" fmla="*/ 565 h 638"/>
                <a:gd name="T76" fmla="*/ 109 w 639"/>
                <a:gd name="T77" fmla="*/ 534 h 638"/>
                <a:gd name="T78" fmla="*/ 107 w 639"/>
                <a:gd name="T79" fmla="*/ 526 h 638"/>
                <a:gd name="T80" fmla="*/ 105 w 639"/>
                <a:gd name="T81" fmla="*/ 522 h 638"/>
                <a:gd name="T82" fmla="*/ 99 w 639"/>
                <a:gd name="T83" fmla="*/ 519 h 638"/>
                <a:gd name="T84" fmla="*/ 90 w 639"/>
                <a:gd name="T85" fmla="*/ 510 h 638"/>
                <a:gd name="T86" fmla="*/ 34 w 639"/>
                <a:gd name="T87" fmla="*/ 467 h 638"/>
                <a:gd name="T88" fmla="*/ 0 w 639"/>
                <a:gd name="T89" fmla="*/ 314 h 638"/>
                <a:gd name="T90" fmla="*/ 116 w 639"/>
                <a:gd name="T91" fmla="*/ 256 h 638"/>
                <a:gd name="T92" fmla="*/ 175 w 639"/>
                <a:gd name="T93" fmla="*/ 226 h 638"/>
                <a:gd name="T94" fmla="*/ 161 w 639"/>
                <a:gd name="T95" fmla="*/ 198 h 638"/>
                <a:gd name="T96" fmla="*/ 87 w 639"/>
                <a:gd name="T97" fmla="*/ 175 h 638"/>
                <a:gd name="T98" fmla="*/ 25 w 639"/>
                <a:gd name="T99" fmla="*/ 174 h 638"/>
                <a:gd name="T100" fmla="*/ 0 w 639"/>
                <a:gd name="T101" fmla="*/ 110 h 638"/>
                <a:gd name="T102" fmla="*/ 48 w 639"/>
                <a:gd name="T103" fmla="*/ 106 h 638"/>
                <a:gd name="T104" fmla="*/ 136 w 639"/>
                <a:gd name="T105" fmla="*/ 118 h 638"/>
                <a:gd name="T106" fmla="*/ 217 w 639"/>
                <a:gd name="T107" fmla="*/ 154 h 638"/>
                <a:gd name="T108" fmla="*/ 262 w 639"/>
                <a:gd name="T109" fmla="*/ 168 h 638"/>
                <a:gd name="T110" fmla="*/ 285 w 639"/>
                <a:gd name="T111" fmla="*/ 118 h 638"/>
                <a:gd name="T112" fmla="*/ 319 w 639"/>
                <a:gd name="T113" fmla="*/ 41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9" h="638">
                  <a:moveTo>
                    <a:pt x="336" y="0"/>
                  </a:moveTo>
                  <a:lnTo>
                    <a:pt x="406" y="0"/>
                  </a:lnTo>
                  <a:lnTo>
                    <a:pt x="385" y="56"/>
                  </a:lnTo>
                  <a:lnTo>
                    <a:pt x="361" y="109"/>
                  </a:lnTo>
                  <a:lnTo>
                    <a:pt x="346" y="145"/>
                  </a:lnTo>
                  <a:lnTo>
                    <a:pt x="331" y="179"/>
                  </a:lnTo>
                  <a:lnTo>
                    <a:pt x="318" y="204"/>
                  </a:lnTo>
                  <a:lnTo>
                    <a:pt x="301" y="227"/>
                  </a:lnTo>
                  <a:lnTo>
                    <a:pt x="319" y="250"/>
                  </a:lnTo>
                  <a:lnTo>
                    <a:pt x="333" y="274"/>
                  </a:lnTo>
                  <a:lnTo>
                    <a:pt x="353" y="306"/>
                  </a:lnTo>
                  <a:lnTo>
                    <a:pt x="377" y="332"/>
                  </a:lnTo>
                  <a:lnTo>
                    <a:pt x="404" y="354"/>
                  </a:lnTo>
                  <a:lnTo>
                    <a:pt x="433" y="375"/>
                  </a:lnTo>
                  <a:lnTo>
                    <a:pt x="466" y="394"/>
                  </a:lnTo>
                  <a:lnTo>
                    <a:pt x="503" y="412"/>
                  </a:lnTo>
                  <a:lnTo>
                    <a:pt x="541" y="383"/>
                  </a:lnTo>
                  <a:lnTo>
                    <a:pt x="586" y="355"/>
                  </a:lnTo>
                  <a:lnTo>
                    <a:pt x="639" y="329"/>
                  </a:lnTo>
                  <a:lnTo>
                    <a:pt x="639" y="403"/>
                  </a:lnTo>
                  <a:lnTo>
                    <a:pt x="602" y="423"/>
                  </a:lnTo>
                  <a:lnTo>
                    <a:pt x="569" y="444"/>
                  </a:lnTo>
                  <a:lnTo>
                    <a:pt x="604" y="457"/>
                  </a:lnTo>
                  <a:lnTo>
                    <a:pt x="639" y="467"/>
                  </a:lnTo>
                  <a:lnTo>
                    <a:pt x="639" y="534"/>
                  </a:lnTo>
                  <a:lnTo>
                    <a:pt x="598" y="524"/>
                  </a:lnTo>
                  <a:lnTo>
                    <a:pt x="558" y="510"/>
                  </a:lnTo>
                  <a:lnTo>
                    <a:pt x="520" y="493"/>
                  </a:lnTo>
                  <a:lnTo>
                    <a:pt x="515" y="492"/>
                  </a:lnTo>
                  <a:lnTo>
                    <a:pt x="514" y="493"/>
                  </a:lnTo>
                  <a:lnTo>
                    <a:pt x="499" y="511"/>
                  </a:lnTo>
                  <a:lnTo>
                    <a:pt x="486" y="534"/>
                  </a:lnTo>
                  <a:lnTo>
                    <a:pt x="473" y="560"/>
                  </a:lnTo>
                  <a:lnTo>
                    <a:pt x="458" y="589"/>
                  </a:lnTo>
                  <a:lnTo>
                    <a:pt x="434" y="638"/>
                  </a:lnTo>
                  <a:lnTo>
                    <a:pt x="356" y="638"/>
                  </a:lnTo>
                  <a:lnTo>
                    <a:pt x="377" y="603"/>
                  </a:lnTo>
                  <a:lnTo>
                    <a:pt x="396" y="566"/>
                  </a:lnTo>
                  <a:lnTo>
                    <a:pt x="414" y="527"/>
                  </a:lnTo>
                  <a:lnTo>
                    <a:pt x="434" y="493"/>
                  </a:lnTo>
                  <a:lnTo>
                    <a:pt x="453" y="462"/>
                  </a:lnTo>
                  <a:lnTo>
                    <a:pt x="424" y="446"/>
                  </a:lnTo>
                  <a:lnTo>
                    <a:pt x="395" y="429"/>
                  </a:lnTo>
                  <a:lnTo>
                    <a:pt x="367" y="411"/>
                  </a:lnTo>
                  <a:lnTo>
                    <a:pt x="342" y="389"/>
                  </a:lnTo>
                  <a:lnTo>
                    <a:pt x="318" y="365"/>
                  </a:lnTo>
                  <a:lnTo>
                    <a:pt x="295" y="339"/>
                  </a:lnTo>
                  <a:lnTo>
                    <a:pt x="275" y="307"/>
                  </a:lnTo>
                  <a:lnTo>
                    <a:pt x="262" y="285"/>
                  </a:lnTo>
                  <a:lnTo>
                    <a:pt x="246" y="265"/>
                  </a:lnTo>
                  <a:lnTo>
                    <a:pt x="222" y="277"/>
                  </a:lnTo>
                  <a:lnTo>
                    <a:pt x="187" y="295"/>
                  </a:lnTo>
                  <a:lnTo>
                    <a:pt x="145" y="317"/>
                  </a:lnTo>
                  <a:lnTo>
                    <a:pt x="104" y="336"/>
                  </a:lnTo>
                  <a:lnTo>
                    <a:pt x="60" y="358"/>
                  </a:lnTo>
                  <a:lnTo>
                    <a:pt x="18" y="381"/>
                  </a:lnTo>
                  <a:lnTo>
                    <a:pt x="49" y="399"/>
                  </a:lnTo>
                  <a:lnTo>
                    <a:pt x="81" y="418"/>
                  </a:lnTo>
                  <a:lnTo>
                    <a:pt x="110" y="440"/>
                  </a:lnTo>
                  <a:lnTo>
                    <a:pt x="136" y="462"/>
                  </a:lnTo>
                  <a:lnTo>
                    <a:pt x="145" y="468"/>
                  </a:lnTo>
                  <a:lnTo>
                    <a:pt x="153" y="476"/>
                  </a:lnTo>
                  <a:lnTo>
                    <a:pt x="162" y="486"/>
                  </a:lnTo>
                  <a:lnTo>
                    <a:pt x="169" y="501"/>
                  </a:lnTo>
                  <a:lnTo>
                    <a:pt x="174" y="516"/>
                  </a:lnTo>
                  <a:lnTo>
                    <a:pt x="175" y="534"/>
                  </a:lnTo>
                  <a:lnTo>
                    <a:pt x="173" y="557"/>
                  </a:lnTo>
                  <a:lnTo>
                    <a:pt x="168" y="579"/>
                  </a:lnTo>
                  <a:lnTo>
                    <a:pt x="161" y="597"/>
                  </a:lnTo>
                  <a:lnTo>
                    <a:pt x="152" y="613"/>
                  </a:lnTo>
                  <a:lnTo>
                    <a:pt x="145" y="626"/>
                  </a:lnTo>
                  <a:lnTo>
                    <a:pt x="136" y="638"/>
                  </a:lnTo>
                  <a:lnTo>
                    <a:pt x="59" y="638"/>
                  </a:lnTo>
                  <a:lnTo>
                    <a:pt x="66" y="626"/>
                  </a:lnTo>
                  <a:lnTo>
                    <a:pt x="94" y="582"/>
                  </a:lnTo>
                  <a:lnTo>
                    <a:pt x="101" y="565"/>
                  </a:lnTo>
                  <a:lnTo>
                    <a:pt x="106" y="549"/>
                  </a:lnTo>
                  <a:lnTo>
                    <a:pt x="109" y="534"/>
                  </a:lnTo>
                  <a:lnTo>
                    <a:pt x="109" y="530"/>
                  </a:lnTo>
                  <a:lnTo>
                    <a:pt x="107" y="526"/>
                  </a:lnTo>
                  <a:lnTo>
                    <a:pt x="107" y="524"/>
                  </a:lnTo>
                  <a:lnTo>
                    <a:pt x="105" y="522"/>
                  </a:lnTo>
                  <a:lnTo>
                    <a:pt x="103" y="521"/>
                  </a:lnTo>
                  <a:lnTo>
                    <a:pt x="99" y="519"/>
                  </a:lnTo>
                  <a:lnTo>
                    <a:pt x="95" y="515"/>
                  </a:lnTo>
                  <a:lnTo>
                    <a:pt x="90" y="510"/>
                  </a:lnTo>
                  <a:lnTo>
                    <a:pt x="64" y="488"/>
                  </a:lnTo>
                  <a:lnTo>
                    <a:pt x="34" y="467"/>
                  </a:lnTo>
                  <a:lnTo>
                    <a:pt x="0" y="446"/>
                  </a:lnTo>
                  <a:lnTo>
                    <a:pt x="0" y="314"/>
                  </a:lnTo>
                  <a:lnTo>
                    <a:pt x="76" y="276"/>
                  </a:lnTo>
                  <a:lnTo>
                    <a:pt x="116" y="256"/>
                  </a:lnTo>
                  <a:lnTo>
                    <a:pt x="156" y="237"/>
                  </a:lnTo>
                  <a:lnTo>
                    <a:pt x="175" y="226"/>
                  </a:lnTo>
                  <a:lnTo>
                    <a:pt x="193" y="218"/>
                  </a:lnTo>
                  <a:lnTo>
                    <a:pt x="161" y="198"/>
                  </a:lnTo>
                  <a:lnTo>
                    <a:pt x="124" y="184"/>
                  </a:lnTo>
                  <a:lnTo>
                    <a:pt x="87" y="175"/>
                  </a:lnTo>
                  <a:lnTo>
                    <a:pt x="48" y="173"/>
                  </a:lnTo>
                  <a:lnTo>
                    <a:pt x="25" y="174"/>
                  </a:lnTo>
                  <a:lnTo>
                    <a:pt x="0" y="178"/>
                  </a:lnTo>
                  <a:lnTo>
                    <a:pt x="0" y="110"/>
                  </a:lnTo>
                  <a:lnTo>
                    <a:pt x="24" y="108"/>
                  </a:lnTo>
                  <a:lnTo>
                    <a:pt x="48" y="106"/>
                  </a:lnTo>
                  <a:lnTo>
                    <a:pt x="93" y="109"/>
                  </a:lnTo>
                  <a:lnTo>
                    <a:pt x="136" y="118"/>
                  </a:lnTo>
                  <a:lnTo>
                    <a:pt x="179" y="133"/>
                  </a:lnTo>
                  <a:lnTo>
                    <a:pt x="217" y="154"/>
                  </a:lnTo>
                  <a:lnTo>
                    <a:pt x="254" y="180"/>
                  </a:lnTo>
                  <a:lnTo>
                    <a:pt x="262" y="168"/>
                  </a:lnTo>
                  <a:lnTo>
                    <a:pt x="269" y="155"/>
                  </a:lnTo>
                  <a:lnTo>
                    <a:pt x="285" y="118"/>
                  </a:lnTo>
                  <a:lnTo>
                    <a:pt x="301" y="82"/>
                  </a:lnTo>
                  <a:lnTo>
                    <a:pt x="319" y="41"/>
                  </a:lnTo>
                  <a:lnTo>
                    <a:pt x="336" y="0"/>
                  </a:lnTo>
                  <a:close/>
                </a:path>
              </a:pathLst>
            </a:custGeom>
            <a:solidFill>
              <a:srgbClr val="C77428"/>
            </a:solidFill>
            <a:ln w="0">
              <a:solidFill>
                <a:srgbClr val="C77428"/>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34" name="Rectangle 258"/>
            <p:cNvSpPr>
              <a:spLocks noChangeArrowheads="1"/>
            </p:cNvSpPr>
            <p:nvPr/>
          </p:nvSpPr>
          <p:spPr bwMode="auto">
            <a:xfrm>
              <a:off x="2572" y="2613"/>
              <a:ext cx="128" cy="128"/>
            </a:xfrm>
            <a:prstGeom prst="rect">
              <a:avLst/>
            </a:prstGeom>
            <a:solidFill>
              <a:srgbClr val="2AAFE0"/>
            </a:solidFill>
            <a:ln w="0">
              <a:solidFill>
                <a:srgbClr val="2AAFE0"/>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35" name="Rectangle 259"/>
            <p:cNvSpPr>
              <a:spLocks noChangeArrowheads="1"/>
            </p:cNvSpPr>
            <p:nvPr/>
          </p:nvSpPr>
          <p:spPr bwMode="auto">
            <a:xfrm>
              <a:off x="2316" y="2869"/>
              <a:ext cx="128" cy="128"/>
            </a:xfrm>
            <a:prstGeom prst="rect">
              <a:avLst/>
            </a:prstGeom>
            <a:solidFill>
              <a:srgbClr val="2AAFE0"/>
            </a:solidFill>
            <a:ln w="0">
              <a:solidFill>
                <a:srgbClr val="2AAFE0"/>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36" name="Freeform 260"/>
            <p:cNvSpPr>
              <a:spLocks/>
            </p:cNvSpPr>
            <p:nvPr/>
          </p:nvSpPr>
          <p:spPr bwMode="auto">
            <a:xfrm>
              <a:off x="2316" y="2869"/>
              <a:ext cx="128" cy="128"/>
            </a:xfrm>
            <a:custGeom>
              <a:avLst/>
              <a:gdLst>
                <a:gd name="T0" fmla="*/ 418 w 639"/>
                <a:gd name="T1" fmla="*/ 0 h 639"/>
                <a:gd name="T2" fmla="*/ 639 w 639"/>
                <a:gd name="T3" fmla="*/ 0 h 639"/>
                <a:gd name="T4" fmla="*/ 639 w 639"/>
                <a:gd name="T5" fmla="*/ 639 h 639"/>
                <a:gd name="T6" fmla="*/ 0 w 639"/>
                <a:gd name="T7" fmla="*/ 639 h 639"/>
                <a:gd name="T8" fmla="*/ 0 w 639"/>
                <a:gd name="T9" fmla="*/ 460 h 639"/>
                <a:gd name="T10" fmla="*/ 18 w 639"/>
                <a:gd name="T11" fmla="*/ 458 h 639"/>
                <a:gd name="T12" fmla="*/ 40 w 639"/>
                <a:gd name="T13" fmla="*/ 457 h 639"/>
                <a:gd name="T14" fmla="*/ 64 w 639"/>
                <a:gd name="T15" fmla="*/ 458 h 639"/>
                <a:gd name="T16" fmla="*/ 89 w 639"/>
                <a:gd name="T17" fmla="*/ 459 h 639"/>
                <a:gd name="T18" fmla="*/ 113 w 639"/>
                <a:gd name="T19" fmla="*/ 461 h 639"/>
                <a:gd name="T20" fmla="*/ 116 w 639"/>
                <a:gd name="T21" fmla="*/ 461 h 639"/>
                <a:gd name="T22" fmla="*/ 118 w 639"/>
                <a:gd name="T23" fmla="*/ 461 h 639"/>
                <a:gd name="T24" fmla="*/ 122 w 639"/>
                <a:gd name="T25" fmla="*/ 461 h 639"/>
                <a:gd name="T26" fmla="*/ 124 w 639"/>
                <a:gd name="T27" fmla="*/ 461 h 639"/>
                <a:gd name="T28" fmla="*/ 127 w 639"/>
                <a:gd name="T29" fmla="*/ 461 h 639"/>
                <a:gd name="T30" fmla="*/ 128 w 639"/>
                <a:gd name="T31" fmla="*/ 458 h 639"/>
                <a:gd name="T32" fmla="*/ 130 w 639"/>
                <a:gd name="T33" fmla="*/ 453 h 639"/>
                <a:gd name="T34" fmla="*/ 133 w 639"/>
                <a:gd name="T35" fmla="*/ 447 h 639"/>
                <a:gd name="T36" fmla="*/ 140 w 639"/>
                <a:gd name="T37" fmla="*/ 420 h 639"/>
                <a:gd name="T38" fmla="*/ 145 w 639"/>
                <a:gd name="T39" fmla="*/ 390 h 639"/>
                <a:gd name="T40" fmla="*/ 146 w 639"/>
                <a:gd name="T41" fmla="*/ 378 h 639"/>
                <a:gd name="T42" fmla="*/ 151 w 639"/>
                <a:gd name="T43" fmla="*/ 366 h 639"/>
                <a:gd name="T44" fmla="*/ 161 w 639"/>
                <a:gd name="T45" fmla="*/ 342 h 639"/>
                <a:gd name="T46" fmla="*/ 178 w 639"/>
                <a:gd name="T47" fmla="*/ 319 h 639"/>
                <a:gd name="T48" fmla="*/ 202 w 639"/>
                <a:gd name="T49" fmla="*/ 298 h 639"/>
                <a:gd name="T50" fmla="*/ 231 w 639"/>
                <a:gd name="T51" fmla="*/ 279 h 639"/>
                <a:gd name="T52" fmla="*/ 267 w 639"/>
                <a:gd name="T53" fmla="*/ 261 h 639"/>
                <a:gd name="T54" fmla="*/ 278 w 639"/>
                <a:gd name="T55" fmla="*/ 256 h 639"/>
                <a:gd name="T56" fmla="*/ 291 w 639"/>
                <a:gd name="T57" fmla="*/ 251 h 639"/>
                <a:gd name="T58" fmla="*/ 304 w 639"/>
                <a:gd name="T59" fmla="*/ 246 h 639"/>
                <a:gd name="T60" fmla="*/ 317 w 639"/>
                <a:gd name="T61" fmla="*/ 240 h 639"/>
                <a:gd name="T62" fmla="*/ 325 w 639"/>
                <a:gd name="T63" fmla="*/ 232 h 639"/>
                <a:gd name="T64" fmla="*/ 329 w 639"/>
                <a:gd name="T65" fmla="*/ 222 h 639"/>
                <a:gd name="T66" fmla="*/ 329 w 639"/>
                <a:gd name="T67" fmla="*/ 209 h 639"/>
                <a:gd name="T68" fmla="*/ 326 w 639"/>
                <a:gd name="T69" fmla="*/ 195 h 639"/>
                <a:gd name="T70" fmla="*/ 321 w 639"/>
                <a:gd name="T71" fmla="*/ 182 h 639"/>
                <a:gd name="T72" fmla="*/ 318 w 639"/>
                <a:gd name="T73" fmla="*/ 173 h 639"/>
                <a:gd name="T74" fmla="*/ 315 w 639"/>
                <a:gd name="T75" fmla="*/ 168 h 639"/>
                <a:gd name="T76" fmla="*/ 312 w 639"/>
                <a:gd name="T77" fmla="*/ 154 h 639"/>
                <a:gd name="T78" fmla="*/ 311 w 639"/>
                <a:gd name="T79" fmla="*/ 137 h 639"/>
                <a:gd name="T80" fmla="*/ 311 w 639"/>
                <a:gd name="T81" fmla="*/ 118 h 639"/>
                <a:gd name="T82" fmla="*/ 317 w 639"/>
                <a:gd name="T83" fmla="*/ 96 h 639"/>
                <a:gd name="T84" fmla="*/ 330 w 639"/>
                <a:gd name="T85" fmla="*/ 73 h 639"/>
                <a:gd name="T86" fmla="*/ 340 w 639"/>
                <a:gd name="T87" fmla="*/ 62 h 639"/>
                <a:gd name="T88" fmla="*/ 350 w 639"/>
                <a:gd name="T89" fmla="*/ 50 h 639"/>
                <a:gd name="T90" fmla="*/ 364 w 639"/>
                <a:gd name="T91" fmla="*/ 40 h 639"/>
                <a:gd name="T92" fmla="*/ 379 w 639"/>
                <a:gd name="T93" fmla="*/ 29 h 639"/>
                <a:gd name="T94" fmla="*/ 387 w 639"/>
                <a:gd name="T95" fmla="*/ 24 h 639"/>
                <a:gd name="T96" fmla="*/ 399 w 639"/>
                <a:gd name="T97" fmla="*/ 17 h 639"/>
                <a:gd name="T98" fmla="*/ 407 w 639"/>
                <a:gd name="T99" fmla="*/ 11 h 639"/>
                <a:gd name="T100" fmla="*/ 412 w 639"/>
                <a:gd name="T101" fmla="*/ 7 h 639"/>
                <a:gd name="T102" fmla="*/ 416 w 639"/>
                <a:gd name="T103" fmla="*/ 3 h 639"/>
                <a:gd name="T104" fmla="*/ 418 w 639"/>
                <a:gd name="T10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9" h="639">
                  <a:moveTo>
                    <a:pt x="418" y="0"/>
                  </a:moveTo>
                  <a:lnTo>
                    <a:pt x="639" y="0"/>
                  </a:lnTo>
                  <a:lnTo>
                    <a:pt x="639" y="639"/>
                  </a:lnTo>
                  <a:lnTo>
                    <a:pt x="0" y="639"/>
                  </a:lnTo>
                  <a:lnTo>
                    <a:pt x="0" y="460"/>
                  </a:lnTo>
                  <a:lnTo>
                    <a:pt x="18" y="458"/>
                  </a:lnTo>
                  <a:lnTo>
                    <a:pt x="40" y="457"/>
                  </a:lnTo>
                  <a:lnTo>
                    <a:pt x="64" y="458"/>
                  </a:lnTo>
                  <a:lnTo>
                    <a:pt x="89" y="459"/>
                  </a:lnTo>
                  <a:lnTo>
                    <a:pt x="113" y="461"/>
                  </a:lnTo>
                  <a:lnTo>
                    <a:pt x="116" y="461"/>
                  </a:lnTo>
                  <a:lnTo>
                    <a:pt x="118" y="461"/>
                  </a:lnTo>
                  <a:lnTo>
                    <a:pt x="122" y="461"/>
                  </a:lnTo>
                  <a:lnTo>
                    <a:pt x="124" y="461"/>
                  </a:lnTo>
                  <a:lnTo>
                    <a:pt x="127" y="461"/>
                  </a:lnTo>
                  <a:lnTo>
                    <a:pt x="128" y="458"/>
                  </a:lnTo>
                  <a:lnTo>
                    <a:pt x="130" y="453"/>
                  </a:lnTo>
                  <a:lnTo>
                    <a:pt x="133" y="447"/>
                  </a:lnTo>
                  <a:lnTo>
                    <a:pt x="140" y="420"/>
                  </a:lnTo>
                  <a:lnTo>
                    <a:pt x="145" y="390"/>
                  </a:lnTo>
                  <a:lnTo>
                    <a:pt x="146" y="378"/>
                  </a:lnTo>
                  <a:lnTo>
                    <a:pt x="151" y="366"/>
                  </a:lnTo>
                  <a:lnTo>
                    <a:pt x="161" y="342"/>
                  </a:lnTo>
                  <a:lnTo>
                    <a:pt x="178" y="319"/>
                  </a:lnTo>
                  <a:lnTo>
                    <a:pt x="202" y="298"/>
                  </a:lnTo>
                  <a:lnTo>
                    <a:pt x="231" y="279"/>
                  </a:lnTo>
                  <a:lnTo>
                    <a:pt x="267" y="261"/>
                  </a:lnTo>
                  <a:lnTo>
                    <a:pt x="278" y="256"/>
                  </a:lnTo>
                  <a:lnTo>
                    <a:pt x="291" y="251"/>
                  </a:lnTo>
                  <a:lnTo>
                    <a:pt x="304" y="246"/>
                  </a:lnTo>
                  <a:lnTo>
                    <a:pt x="317" y="240"/>
                  </a:lnTo>
                  <a:lnTo>
                    <a:pt x="325" y="232"/>
                  </a:lnTo>
                  <a:lnTo>
                    <a:pt x="329" y="222"/>
                  </a:lnTo>
                  <a:lnTo>
                    <a:pt x="329" y="209"/>
                  </a:lnTo>
                  <a:lnTo>
                    <a:pt x="326" y="195"/>
                  </a:lnTo>
                  <a:lnTo>
                    <a:pt x="321" y="182"/>
                  </a:lnTo>
                  <a:lnTo>
                    <a:pt x="318" y="173"/>
                  </a:lnTo>
                  <a:lnTo>
                    <a:pt x="315" y="168"/>
                  </a:lnTo>
                  <a:lnTo>
                    <a:pt x="312" y="154"/>
                  </a:lnTo>
                  <a:lnTo>
                    <a:pt x="311" y="137"/>
                  </a:lnTo>
                  <a:lnTo>
                    <a:pt x="311" y="118"/>
                  </a:lnTo>
                  <a:lnTo>
                    <a:pt x="317" y="96"/>
                  </a:lnTo>
                  <a:lnTo>
                    <a:pt x="330" y="73"/>
                  </a:lnTo>
                  <a:lnTo>
                    <a:pt x="340" y="62"/>
                  </a:lnTo>
                  <a:lnTo>
                    <a:pt x="350" y="50"/>
                  </a:lnTo>
                  <a:lnTo>
                    <a:pt x="364" y="40"/>
                  </a:lnTo>
                  <a:lnTo>
                    <a:pt x="379" y="29"/>
                  </a:lnTo>
                  <a:lnTo>
                    <a:pt x="387" y="24"/>
                  </a:lnTo>
                  <a:lnTo>
                    <a:pt x="399" y="17"/>
                  </a:lnTo>
                  <a:lnTo>
                    <a:pt x="407" y="11"/>
                  </a:lnTo>
                  <a:lnTo>
                    <a:pt x="412" y="7"/>
                  </a:lnTo>
                  <a:lnTo>
                    <a:pt x="416" y="3"/>
                  </a:lnTo>
                  <a:lnTo>
                    <a:pt x="418" y="0"/>
                  </a:lnTo>
                  <a:close/>
                </a:path>
              </a:pathLst>
            </a:custGeom>
            <a:solidFill>
              <a:srgbClr val="F5C236"/>
            </a:solidFill>
            <a:ln w="0">
              <a:solidFill>
                <a:srgbClr val="F5C236"/>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37" name="Freeform 261"/>
            <p:cNvSpPr>
              <a:spLocks noEditPoints="1"/>
            </p:cNvSpPr>
            <p:nvPr/>
          </p:nvSpPr>
          <p:spPr bwMode="auto">
            <a:xfrm>
              <a:off x="2316" y="2877"/>
              <a:ext cx="128" cy="120"/>
            </a:xfrm>
            <a:custGeom>
              <a:avLst/>
              <a:gdLst>
                <a:gd name="T0" fmla="*/ 499 w 639"/>
                <a:gd name="T1" fmla="*/ 50 h 599"/>
                <a:gd name="T2" fmla="*/ 499 w 639"/>
                <a:gd name="T3" fmla="*/ 50 h 599"/>
                <a:gd name="T4" fmla="*/ 533 w 639"/>
                <a:gd name="T5" fmla="*/ 2 h 599"/>
                <a:gd name="T6" fmla="*/ 567 w 639"/>
                <a:gd name="T7" fmla="*/ 14 h 599"/>
                <a:gd name="T8" fmla="*/ 587 w 639"/>
                <a:gd name="T9" fmla="*/ 19 h 599"/>
                <a:gd name="T10" fmla="*/ 606 w 639"/>
                <a:gd name="T11" fmla="*/ 20 h 599"/>
                <a:gd name="T12" fmla="*/ 622 w 639"/>
                <a:gd name="T13" fmla="*/ 20 h 599"/>
                <a:gd name="T14" fmla="*/ 629 w 639"/>
                <a:gd name="T15" fmla="*/ 20 h 599"/>
                <a:gd name="T16" fmla="*/ 631 w 639"/>
                <a:gd name="T17" fmla="*/ 15 h 599"/>
                <a:gd name="T18" fmla="*/ 635 w 639"/>
                <a:gd name="T19" fmla="*/ 9 h 599"/>
                <a:gd name="T20" fmla="*/ 639 w 639"/>
                <a:gd name="T21" fmla="*/ 2 h 599"/>
                <a:gd name="T22" fmla="*/ 0 w 639"/>
                <a:gd name="T23" fmla="*/ 599 h 599"/>
                <a:gd name="T24" fmla="*/ 1 w 639"/>
                <a:gd name="T25" fmla="*/ 486 h 599"/>
                <a:gd name="T26" fmla="*/ 5 w 639"/>
                <a:gd name="T27" fmla="*/ 484 h 599"/>
                <a:gd name="T28" fmla="*/ 8 w 639"/>
                <a:gd name="T29" fmla="*/ 483 h 599"/>
                <a:gd name="T30" fmla="*/ 34 w 639"/>
                <a:gd name="T31" fmla="*/ 481 h 599"/>
                <a:gd name="T32" fmla="*/ 83 w 639"/>
                <a:gd name="T33" fmla="*/ 483 h 599"/>
                <a:gd name="T34" fmla="*/ 128 w 639"/>
                <a:gd name="T35" fmla="*/ 486 h 599"/>
                <a:gd name="T36" fmla="*/ 162 w 639"/>
                <a:gd name="T37" fmla="*/ 477 h 599"/>
                <a:gd name="T38" fmla="*/ 185 w 639"/>
                <a:gd name="T39" fmla="*/ 448 h 599"/>
                <a:gd name="T40" fmla="*/ 200 w 639"/>
                <a:gd name="T41" fmla="*/ 405 h 599"/>
                <a:gd name="T42" fmla="*/ 208 w 639"/>
                <a:gd name="T43" fmla="*/ 355 h 599"/>
                <a:gd name="T44" fmla="*/ 210 w 639"/>
                <a:gd name="T45" fmla="*/ 350 h 599"/>
                <a:gd name="T46" fmla="*/ 219 w 639"/>
                <a:gd name="T47" fmla="*/ 331 h 599"/>
                <a:gd name="T48" fmla="*/ 250 w 639"/>
                <a:gd name="T49" fmla="*/ 302 h 599"/>
                <a:gd name="T50" fmla="*/ 292 w 639"/>
                <a:gd name="T51" fmla="*/ 279 h 599"/>
                <a:gd name="T52" fmla="*/ 307 w 639"/>
                <a:gd name="T53" fmla="*/ 276 h 599"/>
                <a:gd name="T54" fmla="*/ 333 w 639"/>
                <a:gd name="T55" fmla="*/ 269 h 599"/>
                <a:gd name="T56" fmla="*/ 360 w 639"/>
                <a:gd name="T57" fmla="*/ 259 h 599"/>
                <a:gd name="T58" fmla="*/ 376 w 639"/>
                <a:gd name="T59" fmla="*/ 240 h 599"/>
                <a:gd name="T60" fmla="*/ 384 w 639"/>
                <a:gd name="T61" fmla="*/ 201 h 599"/>
                <a:gd name="T62" fmla="*/ 385 w 639"/>
                <a:gd name="T63" fmla="*/ 153 h 599"/>
                <a:gd name="T64" fmla="*/ 376 w 639"/>
                <a:gd name="T65" fmla="*/ 107 h 599"/>
                <a:gd name="T66" fmla="*/ 376 w 639"/>
                <a:gd name="T67" fmla="*/ 82 h 599"/>
                <a:gd name="T68" fmla="*/ 387 w 639"/>
                <a:gd name="T69" fmla="*/ 65 h 599"/>
                <a:gd name="T70" fmla="*/ 413 w 639"/>
                <a:gd name="T71" fmla="*/ 43 h 599"/>
                <a:gd name="T72" fmla="*/ 433 w 639"/>
                <a:gd name="T73" fmla="*/ 30 h 599"/>
                <a:gd name="T74" fmla="*/ 464 w 639"/>
                <a:gd name="T75" fmla="*/ 12 h 599"/>
                <a:gd name="T76" fmla="*/ 498 w 639"/>
                <a:gd name="T7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9" h="599">
                  <a:moveTo>
                    <a:pt x="499" y="50"/>
                  </a:moveTo>
                  <a:lnTo>
                    <a:pt x="499" y="50"/>
                  </a:lnTo>
                  <a:lnTo>
                    <a:pt x="499" y="50"/>
                  </a:lnTo>
                  <a:lnTo>
                    <a:pt x="499" y="50"/>
                  </a:lnTo>
                  <a:close/>
                  <a:moveTo>
                    <a:pt x="516" y="0"/>
                  </a:moveTo>
                  <a:lnTo>
                    <a:pt x="533" y="2"/>
                  </a:lnTo>
                  <a:lnTo>
                    <a:pt x="550" y="8"/>
                  </a:lnTo>
                  <a:lnTo>
                    <a:pt x="567" y="14"/>
                  </a:lnTo>
                  <a:lnTo>
                    <a:pt x="584" y="18"/>
                  </a:lnTo>
                  <a:lnTo>
                    <a:pt x="587" y="19"/>
                  </a:lnTo>
                  <a:lnTo>
                    <a:pt x="592" y="19"/>
                  </a:lnTo>
                  <a:lnTo>
                    <a:pt x="606" y="20"/>
                  </a:lnTo>
                  <a:lnTo>
                    <a:pt x="616" y="21"/>
                  </a:lnTo>
                  <a:lnTo>
                    <a:pt x="622" y="20"/>
                  </a:lnTo>
                  <a:lnTo>
                    <a:pt x="627" y="20"/>
                  </a:lnTo>
                  <a:lnTo>
                    <a:pt x="629" y="20"/>
                  </a:lnTo>
                  <a:lnTo>
                    <a:pt x="629" y="18"/>
                  </a:lnTo>
                  <a:lnTo>
                    <a:pt x="631" y="15"/>
                  </a:lnTo>
                  <a:lnTo>
                    <a:pt x="632" y="12"/>
                  </a:lnTo>
                  <a:lnTo>
                    <a:pt x="635" y="9"/>
                  </a:lnTo>
                  <a:lnTo>
                    <a:pt x="637" y="6"/>
                  </a:lnTo>
                  <a:lnTo>
                    <a:pt x="639" y="2"/>
                  </a:lnTo>
                  <a:lnTo>
                    <a:pt x="639" y="599"/>
                  </a:lnTo>
                  <a:lnTo>
                    <a:pt x="0" y="599"/>
                  </a:lnTo>
                  <a:lnTo>
                    <a:pt x="0" y="486"/>
                  </a:lnTo>
                  <a:lnTo>
                    <a:pt x="1" y="486"/>
                  </a:lnTo>
                  <a:lnTo>
                    <a:pt x="3" y="484"/>
                  </a:lnTo>
                  <a:lnTo>
                    <a:pt x="5" y="484"/>
                  </a:lnTo>
                  <a:lnTo>
                    <a:pt x="6" y="483"/>
                  </a:lnTo>
                  <a:lnTo>
                    <a:pt x="8" y="483"/>
                  </a:lnTo>
                  <a:lnTo>
                    <a:pt x="11" y="483"/>
                  </a:lnTo>
                  <a:lnTo>
                    <a:pt x="34" y="481"/>
                  </a:lnTo>
                  <a:lnTo>
                    <a:pt x="58" y="481"/>
                  </a:lnTo>
                  <a:lnTo>
                    <a:pt x="83" y="483"/>
                  </a:lnTo>
                  <a:lnTo>
                    <a:pt x="107" y="486"/>
                  </a:lnTo>
                  <a:lnTo>
                    <a:pt x="128" y="486"/>
                  </a:lnTo>
                  <a:lnTo>
                    <a:pt x="146" y="484"/>
                  </a:lnTo>
                  <a:lnTo>
                    <a:pt x="162" y="477"/>
                  </a:lnTo>
                  <a:lnTo>
                    <a:pt x="174" y="465"/>
                  </a:lnTo>
                  <a:lnTo>
                    <a:pt x="185" y="448"/>
                  </a:lnTo>
                  <a:lnTo>
                    <a:pt x="193" y="428"/>
                  </a:lnTo>
                  <a:lnTo>
                    <a:pt x="200" y="405"/>
                  </a:lnTo>
                  <a:lnTo>
                    <a:pt x="205" y="379"/>
                  </a:lnTo>
                  <a:lnTo>
                    <a:pt x="208" y="355"/>
                  </a:lnTo>
                  <a:lnTo>
                    <a:pt x="209" y="353"/>
                  </a:lnTo>
                  <a:lnTo>
                    <a:pt x="210" y="350"/>
                  </a:lnTo>
                  <a:lnTo>
                    <a:pt x="210" y="348"/>
                  </a:lnTo>
                  <a:lnTo>
                    <a:pt x="219" y="331"/>
                  </a:lnTo>
                  <a:lnTo>
                    <a:pt x="233" y="315"/>
                  </a:lnTo>
                  <a:lnTo>
                    <a:pt x="250" y="302"/>
                  </a:lnTo>
                  <a:lnTo>
                    <a:pt x="271" y="290"/>
                  </a:lnTo>
                  <a:lnTo>
                    <a:pt x="292" y="279"/>
                  </a:lnTo>
                  <a:lnTo>
                    <a:pt x="297" y="278"/>
                  </a:lnTo>
                  <a:lnTo>
                    <a:pt x="307" y="276"/>
                  </a:lnTo>
                  <a:lnTo>
                    <a:pt x="319" y="273"/>
                  </a:lnTo>
                  <a:lnTo>
                    <a:pt x="333" y="269"/>
                  </a:lnTo>
                  <a:lnTo>
                    <a:pt x="347" y="264"/>
                  </a:lnTo>
                  <a:lnTo>
                    <a:pt x="360" y="259"/>
                  </a:lnTo>
                  <a:lnTo>
                    <a:pt x="369" y="252"/>
                  </a:lnTo>
                  <a:lnTo>
                    <a:pt x="376" y="240"/>
                  </a:lnTo>
                  <a:lnTo>
                    <a:pt x="381" y="223"/>
                  </a:lnTo>
                  <a:lnTo>
                    <a:pt x="384" y="201"/>
                  </a:lnTo>
                  <a:lnTo>
                    <a:pt x="385" y="177"/>
                  </a:lnTo>
                  <a:lnTo>
                    <a:pt x="385" y="153"/>
                  </a:lnTo>
                  <a:lnTo>
                    <a:pt x="382" y="130"/>
                  </a:lnTo>
                  <a:lnTo>
                    <a:pt x="376" y="107"/>
                  </a:lnTo>
                  <a:lnTo>
                    <a:pt x="373" y="94"/>
                  </a:lnTo>
                  <a:lnTo>
                    <a:pt x="376" y="82"/>
                  </a:lnTo>
                  <a:lnTo>
                    <a:pt x="382" y="71"/>
                  </a:lnTo>
                  <a:lnTo>
                    <a:pt x="387" y="65"/>
                  </a:lnTo>
                  <a:lnTo>
                    <a:pt x="392" y="59"/>
                  </a:lnTo>
                  <a:lnTo>
                    <a:pt x="413" y="43"/>
                  </a:lnTo>
                  <a:lnTo>
                    <a:pt x="422" y="38"/>
                  </a:lnTo>
                  <a:lnTo>
                    <a:pt x="433" y="30"/>
                  </a:lnTo>
                  <a:lnTo>
                    <a:pt x="448" y="21"/>
                  </a:lnTo>
                  <a:lnTo>
                    <a:pt x="464" y="12"/>
                  </a:lnTo>
                  <a:lnTo>
                    <a:pt x="481" y="4"/>
                  </a:lnTo>
                  <a:lnTo>
                    <a:pt x="498" y="0"/>
                  </a:lnTo>
                  <a:lnTo>
                    <a:pt x="516" y="0"/>
                  </a:lnTo>
                  <a:close/>
                </a:path>
              </a:pathLst>
            </a:custGeom>
            <a:solidFill>
              <a:srgbClr val="C77428"/>
            </a:solidFill>
            <a:ln w="0">
              <a:solidFill>
                <a:srgbClr val="C77428"/>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38" name="Rectangle 262"/>
            <p:cNvSpPr>
              <a:spLocks noChangeArrowheads="1"/>
            </p:cNvSpPr>
            <p:nvPr/>
          </p:nvSpPr>
          <p:spPr bwMode="auto">
            <a:xfrm>
              <a:off x="2572" y="2869"/>
              <a:ext cx="128" cy="128"/>
            </a:xfrm>
            <a:prstGeom prst="rect">
              <a:avLst/>
            </a:prstGeom>
            <a:solidFill>
              <a:srgbClr val="97F51E"/>
            </a:solidFill>
            <a:ln w="0">
              <a:solidFill>
                <a:srgbClr val="97F51E"/>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39" name="Rectangle 263"/>
            <p:cNvSpPr>
              <a:spLocks noChangeArrowheads="1"/>
            </p:cNvSpPr>
            <p:nvPr/>
          </p:nvSpPr>
          <p:spPr bwMode="auto">
            <a:xfrm>
              <a:off x="2572" y="2869"/>
              <a:ext cx="128" cy="128"/>
            </a:xfrm>
            <a:prstGeom prst="rect">
              <a:avLst/>
            </a:prstGeom>
            <a:solidFill>
              <a:srgbClr val="97F51E"/>
            </a:solidFill>
            <a:ln w="0">
              <a:solidFill>
                <a:srgbClr val="97F51E"/>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40" name="Rectangle 264"/>
            <p:cNvSpPr>
              <a:spLocks noChangeArrowheads="1"/>
            </p:cNvSpPr>
            <p:nvPr/>
          </p:nvSpPr>
          <p:spPr bwMode="auto">
            <a:xfrm>
              <a:off x="2572" y="2869"/>
              <a:ext cx="128" cy="128"/>
            </a:xfrm>
            <a:prstGeom prst="rect">
              <a:avLst/>
            </a:prstGeom>
            <a:solidFill>
              <a:srgbClr val="A9CD49"/>
            </a:solidFill>
            <a:ln w="0">
              <a:solidFill>
                <a:srgbClr val="A9CD49"/>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41" name="Freeform 265"/>
            <p:cNvSpPr>
              <a:spLocks/>
            </p:cNvSpPr>
            <p:nvPr/>
          </p:nvSpPr>
          <p:spPr bwMode="auto">
            <a:xfrm>
              <a:off x="2572" y="2613"/>
              <a:ext cx="111" cy="87"/>
            </a:xfrm>
            <a:custGeom>
              <a:avLst/>
              <a:gdLst>
                <a:gd name="T0" fmla="*/ 0 w 553"/>
                <a:gd name="T1" fmla="*/ 0 h 433"/>
                <a:gd name="T2" fmla="*/ 553 w 553"/>
                <a:gd name="T3" fmla="*/ 0 h 433"/>
                <a:gd name="T4" fmla="*/ 552 w 553"/>
                <a:gd name="T5" fmla="*/ 8 h 433"/>
                <a:gd name="T6" fmla="*/ 549 w 553"/>
                <a:gd name="T7" fmla="*/ 16 h 433"/>
                <a:gd name="T8" fmla="*/ 544 w 553"/>
                <a:gd name="T9" fmla="*/ 23 h 433"/>
                <a:gd name="T10" fmla="*/ 535 w 553"/>
                <a:gd name="T11" fmla="*/ 28 h 433"/>
                <a:gd name="T12" fmla="*/ 522 w 553"/>
                <a:gd name="T13" fmla="*/ 30 h 433"/>
                <a:gd name="T14" fmla="*/ 506 w 553"/>
                <a:gd name="T15" fmla="*/ 30 h 433"/>
                <a:gd name="T16" fmla="*/ 497 w 553"/>
                <a:gd name="T17" fmla="*/ 31 h 433"/>
                <a:gd name="T18" fmla="*/ 486 w 553"/>
                <a:gd name="T19" fmla="*/ 39 h 433"/>
                <a:gd name="T20" fmla="*/ 476 w 553"/>
                <a:gd name="T21" fmla="*/ 47 h 433"/>
                <a:gd name="T22" fmla="*/ 466 w 553"/>
                <a:gd name="T23" fmla="*/ 58 h 433"/>
                <a:gd name="T24" fmla="*/ 461 w 553"/>
                <a:gd name="T25" fmla="*/ 69 h 433"/>
                <a:gd name="T26" fmla="*/ 460 w 553"/>
                <a:gd name="T27" fmla="*/ 79 h 433"/>
                <a:gd name="T28" fmla="*/ 463 w 553"/>
                <a:gd name="T29" fmla="*/ 92 h 433"/>
                <a:gd name="T30" fmla="*/ 466 w 553"/>
                <a:gd name="T31" fmla="*/ 108 h 433"/>
                <a:gd name="T32" fmla="*/ 468 w 553"/>
                <a:gd name="T33" fmla="*/ 125 h 433"/>
                <a:gd name="T34" fmla="*/ 469 w 553"/>
                <a:gd name="T35" fmla="*/ 143 h 433"/>
                <a:gd name="T36" fmla="*/ 468 w 553"/>
                <a:gd name="T37" fmla="*/ 161 h 433"/>
                <a:gd name="T38" fmla="*/ 463 w 553"/>
                <a:gd name="T39" fmla="*/ 178 h 433"/>
                <a:gd name="T40" fmla="*/ 454 w 553"/>
                <a:gd name="T41" fmla="*/ 195 h 433"/>
                <a:gd name="T42" fmla="*/ 442 w 553"/>
                <a:gd name="T43" fmla="*/ 209 h 433"/>
                <a:gd name="T44" fmla="*/ 424 w 553"/>
                <a:gd name="T45" fmla="*/ 221 h 433"/>
                <a:gd name="T46" fmla="*/ 411 w 553"/>
                <a:gd name="T47" fmla="*/ 231 h 433"/>
                <a:gd name="T48" fmla="*/ 400 w 553"/>
                <a:gd name="T49" fmla="*/ 242 h 433"/>
                <a:gd name="T50" fmla="*/ 390 w 553"/>
                <a:gd name="T51" fmla="*/ 255 h 433"/>
                <a:gd name="T52" fmla="*/ 383 w 553"/>
                <a:gd name="T53" fmla="*/ 268 h 433"/>
                <a:gd name="T54" fmla="*/ 374 w 553"/>
                <a:gd name="T55" fmla="*/ 283 h 433"/>
                <a:gd name="T56" fmla="*/ 367 w 553"/>
                <a:gd name="T57" fmla="*/ 295 h 433"/>
                <a:gd name="T58" fmla="*/ 358 w 553"/>
                <a:gd name="T59" fmla="*/ 306 h 433"/>
                <a:gd name="T60" fmla="*/ 348 w 553"/>
                <a:gd name="T61" fmla="*/ 316 h 433"/>
                <a:gd name="T62" fmla="*/ 336 w 553"/>
                <a:gd name="T63" fmla="*/ 322 h 433"/>
                <a:gd name="T64" fmla="*/ 320 w 553"/>
                <a:gd name="T65" fmla="*/ 323 h 433"/>
                <a:gd name="T66" fmla="*/ 304 w 553"/>
                <a:gd name="T67" fmla="*/ 320 h 433"/>
                <a:gd name="T68" fmla="*/ 291 w 553"/>
                <a:gd name="T69" fmla="*/ 314 h 433"/>
                <a:gd name="T70" fmla="*/ 279 w 553"/>
                <a:gd name="T71" fmla="*/ 306 h 433"/>
                <a:gd name="T72" fmla="*/ 267 w 553"/>
                <a:gd name="T73" fmla="*/ 297 h 433"/>
                <a:gd name="T74" fmla="*/ 254 w 553"/>
                <a:gd name="T75" fmla="*/ 290 h 433"/>
                <a:gd name="T76" fmla="*/ 238 w 553"/>
                <a:gd name="T77" fmla="*/ 288 h 433"/>
                <a:gd name="T78" fmla="*/ 225 w 553"/>
                <a:gd name="T79" fmla="*/ 290 h 433"/>
                <a:gd name="T80" fmla="*/ 212 w 553"/>
                <a:gd name="T81" fmla="*/ 297 h 433"/>
                <a:gd name="T82" fmla="*/ 203 w 553"/>
                <a:gd name="T83" fmla="*/ 308 h 433"/>
                <a:gd name="T84" fmla="*/ 197 w 553"/>
                <a:gd name="T85" fmla="*/ 322 h 433"/>
                <a:gd name="T86" fmla="*/ 194 w 553"/>
                <a:gd name="T87" fmla="*/ 336 h 433"/>
                <a:gd name="T88" fmla="*/ 193 w 553"/>
                <a:gd name="T89" fmla="*/ 353 h 433"/>
                <a:gd name="T90" fmla="*/ 187 w 553"/>
                <a:gd name="T91" fmla="*/ 371 h 433"/>
                <a:gd name="T92" fmla="*/ 179 w 553"/>
                <a:gd name="T93" fmla="*/ 389 h 433"/>
                <a:gd name="T94" fmla="*/ 168 w 553"/>
                <a:gd name="T95" fmla="*/ 406 h 433"/>
                <a:gd name="T96" fmla="*/ 152 w 553"/>
                <a:gd name="T97" fmla="*/ 421 h 433"/>
                <a:gd name="T98" fmla="*/ 135 w 553"/>
                <a:gd name="T99" fmla="*/ 429 h 433"/>
                <a:gd name="T100" fmla="*/ 116 w 553"/>
                <a:gd name="T101" fmla="*/ 433 h 433"/>
                <a:gd name="T102" fmla="*/ 96 w 553"/>
                <a:gd name="T103" fmla="*/ 432 h 433"/>
                <a:gd name="T104" fmla="*/ 79 w 553"/>
                <a:gd name="T105" fmla="*/ 427 h 433"/>
                <a:gd name="T106" fmla="*/ 66 w 553"/>
                <a:gd name="T107" fmla="*/ 417 h 433"/>
                <a:gd name="T108" fmla="*/ 54 w 553"/>
                <a:gd name="T109" fmla="*/ 403 h 433"/>
                <a:gd name="T110" fmla="*/ 46 w 553"/>
                <a:gd name="T111" fmla="*/ 388 h 433"/>
                <a:gd name="T112" fmla="*/ 37 w 553"/>
                <a:gd name="T113" fmla="*/ 375 h 433"/>
                <a:gd name="T114" fmla="*/ 26 w 553"/>
                <a:gd name="T115" fmla="*/ 363 h 433"/>
                <a:gd name="T116" fmla="*/ 14 w 553"/>
                <a:gd name="T117" fmla="*/ 354 h 433"/>
                <a:gd name="T118" fmla="*/ 0 w 553"/>
                <a:gd name="T119" fmla="*/ 351 h 433"/>
                <a:gd name="T120" fmla="*/ 0 w 553"/>
                <a:gd name="T12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3" h="433">
                  <a:moveTo>
                    <a:pt x="0" y="0"/>
                  </a:moveTo>
                  <a:lnTo>
                    <a:pt x="553" y="0"/>
                  </a:lnTo>
                  <a:lnTo>
                    <a:pt x="552" y="8"/>
                  </a:lnTo>
                  <a:lnTo>
                    <a:pt x="549" y="16"/>
                  </a:lnTo>
                  <a:lnTo>
                    <a:pt x="544" y="23"/>
                  </a:lnTo>
                  <a:lnTo>
                    <a:pt x="535" y="28"/>
                  </a:lnTo>
                  <a:lnTo>
                    <a:pt x="522" y="30"/>
                  </a:lnTo>
                  <a:lnTo>
                    <a:pt x="506" y="30"/>
                  </a:lnTo>
                  <a:lnTo>
                    <a:pt x="497" y="31"/>
                  </a:lnTo>
                  <a:lnTo>
                    <a:pt x="486" y="39"/>
                  </a:lnTo>
                  <a:lnTo>
                    <a:pt x="476" y="47"/>
                  </a:lnTo>
                  <a:lnTo>
                    <a:pt x="466" y="58"/>
                  </a:lnTo>
                  <a:lnTo>
                    <a:pt x="461" y="69"/>
                  </a:lnTo>
                  <a:lnTo>
                    <a:pt x="460" y="79"/>
                  </a:lnTo>
                  <a:lnTo>
                    <a:pt x="463" y="92"/>
                  </a:lnTo>
                  <a:lnTo>
                    <a:pt x="466" y="108"/>
                  </a:lnTo>
                  <a:lnTo>
                    <a:pt x="468" y="125"/>
                  </a:lnTo>
                  <a:lnTo>
                    <a:pt x="469" y="143"/>
                  </a:lnTo>
                  <a:lnTo>
                    <a:pt x="468" y="161"/>
                  </a:lnTo>
                  <a:lnTo>
                    <a:pt x="463" y="178"/>
                  </a:lnTo>
                  <a:lnTo>
                    <a:pt x="454" y="195"/>
                  </a:lnTo>
                  <a:lnTo>
                    <a:pt x="442" y="209"/>
                  </a:lnTo>
                  <a:lnTo>
                    <a:pt x="424" y="221"/>
                  </a:lnTo>
                  <a:lnTo>
                    <a:pt x="411" y="231"/>
                  </a:lnTo>
                  <a:lnTo>
                    <a:pt x="400" y="242"/>
                  </a:lnTo>
                  <a:lnTo>
                    <a:pt x="390" y="255"/>
                  </a:lnTo>
                  <a:lnTo>
                    <a:pt x="383" y="268"/>
                  </a:lnTo>
                  <a:lnTo>
                    <a:pt x="374" y="283"/>
                  </a:lnTo>
                  <a:lnTo>
                    <a:pt x="367" y="295"/>
                  </a:lnTo>
                  <a:lnTo>
                    <a:pt x="358" y="306"/>
                  </a:lnTo>
                  <a:lnTo>
                    <a:pt x="348" y="316"/>
                  </a:lnTo>
                  <a:lnTo>
                    <a:pt x="336" y="322"/>
                  </a:lnTo>
                  <a:lnTo>
                    <a:pt x="320" y="323"/>
                  </a:lnTo>
                  <a:lnTo>
                    <a:pt x="304" y="320"/>
                  </a:lnTo>
                  <a:lnTo>
                    <a:pt x="291" y="314"/>
                  </a:lnTo>
                  <a:lnTo>
                    <a:pt x="279" y="306"/>
                  </a:lnTo>
                  <a:lnTo>
                    <a:pt x="267" y="297"/>
                  </a:lnTo>
                  <a:lnTo>
                    <a:pt x="254" y="290"/>
                  </a:lnTo>
                  <a:lnTo>
                    <a:pt x="238" y="288"/>
                  </a:lnTo>
                  <a:lnTo>
                    <a:pt x="225" y="290"/>
                  </a:lnTo>
                  <a:lnTo>
                    <a:pt x="212" y="297"/>
                  </a:lnTo>
                  <a:lnTo>
                    <a:pt x="203" y="308"/>
                  </a:lnTo>
                  <a:lnTo>
                    <a:pt x="197" y="322"/>
                  </a:lnTo>
                  <a:lnTo>
                    <a:pt x="194" y="336"/>
                  </a:lnTo>
                  <a:lnTo>
                    <a:pt x="193" y="353"/>
                  </a:lnTo>
                  <a:lnTo>
                    <a:pt x="187" y="371"/>
                  </a:lnTo>
                  <a:lnTo>
                    <a:pt x="179" y="389"/>
                  </a:lnTo>
                  <a:lnTo>
                    <a:pt x="168" y="406"/>
                  </a:lnTo>
                  <a:lnTo>
                    <a:pt x="152" y="421"/>
                  </a:lnTo>
                  <a:lnTo>
                    <a:pt x="135" y="429"/>
                  </a:lnTo>
                  <a:lnTo>
                    <a:pt x="116" y="433"/>
                  </a:lnTo>
                  <a:lnTo>
                    <a:pt x="96" y="432"/>
                  </a:lnTo>
                  <a:lnTo>
                    <a:pt x="79" y="427"/>
                  </a:lnTo>
                  <a:lnTo>
                    <a:pt x="66" y="417"/>
                  </a:lnTo>
                  <a:lnTo>
                    <a:pt x="54" y="403"/>
                  </a:lnTo>
                  <a:lnTo>
                    <a:pt x="46" y="388"/>
                  </a:lnTo>
                  <a:lnTo>
                    <a:pt x="37" y="375"/>
                  </a:lnTo>
                  <a:lnTo>
                    <a:pt x="26" y="363"/>
                  </a:lnTo>
                  <a:lnTo>
                    <a:pt x="14" y="354"/>
                  </a:lnTo>
                  <a:lnTo>
                    <a:pt x="0" y="351"/>
                  </a:lnTo>
                  <a:lnTo>
                    <a:pt x="0" y="0"/>
                  </a:lnTo>
                  <a:close/>
                </a:path>
              </a:pathLst>
            </a:custGeom>
            <a:solidFill>
              <a:srgbClr val="227FF3"/>
            </a:solidFill>
            <a:ln w="0">
              <a:solidFill>
                <a:srgbClr val="227FF3"/>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42" name="Freeform 266"/>
            <p:cNvSpPr>
              <a:spLocks/>
            </p:cNvSpPr>
            <p:nvPr/>
          </p:nvSpPr>
          <p:spPr bwMode="auto">
            <a:xfrm>
              <a:off x="2645" y="2690"/>
              <a:ext cx="55" cy="51"/>
            </a:xfrm>
            <a:custGeom>
              <a:avLst/>
              <a:gdLst>
                <a:gd name="T0" fmla="*/ 251 w 275"/>
                <a:gd name="T1" fmla="*/ 0 h 251"/>
                <a:gd name="T2" fmla="*/ 261 w 275"/>
                <a:gd name="T3" fmla="*/ 1 h 251"/>
                <a:gd name="T4" fmla="*/ 268 w 275"/>
                <a:gd name="T5" fmla="*/ 6 h 251"/>
                <a:gd name="T6" fmla="*/ 275 w 275"/>
                <a:gd name="T7" fmla="*/ 12 h 251"/>
                <a:gd name="T8" fmla="*/ 275 w 275"/>
                <a:gd name="T9" fmla="*/ 251 h 251"/>
                <a:gd name="T10" fmla="*/ 7 w 275"/>
                <a:gd name="T11" fmla="*/ 251 h 251"/>
                <a:gd name="T12" fmla="*/ 4 w 275"/>
                <a:gd name="T13" fmla="*/ 248 h 251"/>
                <a:gd name="T14" fmla="*/ 2 w 275"/>
                <a:gd name="T15" fmla="*/ 243 h 251"/>
                <a:gd name="T16" fmla="*/ 1 w 275"/>
                <a:gd name="T17" fmla="*/ 238 h 251"/>
                <a:gd name="T18" fmla="*/ 0 w 275"/>
                <a:gd name="T19" fmla="*/ 232 h 251"/>
                <a:gd name="T20" fmla="*/ 2 w 275"/>
                <a:gd name="T21" fmla="*/ 218 h 251"/>
                <a:gd name="T22" fmla="*/ 9 w 275"/>
                <a:gd name="T23" fmla="*/ 205 h 251"/>
                <a:gd name="T24" fmla="*/ 18 w 275"/>
                <a:gd name="T25" fmla="*/ 196 h 251"/>
                <a:gd name="T26" fmla="*/ 29 w 275"/>
                <a:gd name="T27" fmla="*/ 186 h 251"/>
                <a:gd name="T28" fmla="*/ 38 w 275"/>
                <a:gd name="T29" fmla="*/ 175 h 251"/>
                <a:gd name="T30" fmla="*/ 48 w 275"/>
                <a:gd name="T31" fmla="*/ 166 h 251"/>
                <a:gd name="T32" fmla="*/ 54 w 275"/>
                <a:gd name="T33" fmla="*/ 153 h 251"/>
                <a:gd name="T34" fmla="*/ 56 w 275"/>
                <a:gd name="T35" fmla="*/ 139 h 251"/>
                <a:gd name="T36" fmla="*/ 56 w 275"/>
                <a:gd name="T37" fmla="*/ 88 h 251"/>
                <a:gd name="T38" fmla="*/ 59 w 275"/>
                <a:gd name="T39" fmla="*/ 77 h 251"/>
                <a:gd name="T40" fmla="*/ 65 w 275"/>
                <a:gd name="T41" fmla="*/ 69 h 251"/>
                <a:gd name="T42" fmla="*/ 73 w 275"/>
                <a:gd name="T43" fmla="*/ 62 h 251"/>
                <a:gd name="T44" fmla="*/ 84 w 275"/>
                <a:gd name="T45" fmla="*/ 58 h 251"/>
                <a:gd name="T46" fmla="*/ 95 w 275"/>
                <a:gd name="T47" fmla="*/ 57 h 251"/>
                <a:gd name="T48" fmla="*/ 107 w 275"/>
                <a:gd name="T49" fmla="*/ 58 h 251"/>
                <a:gd name="T50" fmla="*/ 118 w 275"/>
                <a:gd name="T51" fmla="*/ 62 h 251"/>
                <a:gd name="T52" fmla="*/ 128 w 275"/>
                <a:gd name="T53" fmla="*/ 66 h 251"/>
                <a:gd name="T54" fmla="*/ 137 w 275"/>
                <a:gd name="T55" fmla="*/ 70 h 251"/>
                <a:gd name="T56" fmla="*/ 149 w 275"/>
                <a:gd name="T57" fmla="*/ 72 h 251"/>
                <a:gd name="T58" fmla="*/ 164 w 275"/>
                <a:gd name="T59" fmla="*/ 70 h 251"/>
                <a:gd name="T60" fmla="*/ 176 w 275"/>
                <a:gd name="T61" fmla="*/ 63 h 251"/>
                <a:gd name="T62" fmla="*/ 187 w 275"/>
                <a:gd name="T63" fmla="*/ 53 h 251"/>
                <a:gd name="T64" fmla="*/ 195 w 275"/>
                <a:gd name="T65" fmla="*/ 42 h 251"/>
                <a:gd name="T66" fmla="*/ 205 w 275"/>
                <a:gd name="T67" fmla="*/ 30 h 251"/>
                <a:gd name="T68" fmla="*/ 214 w 275"/>
                <a:gd name="T69" fmla="*/ 18 h 251"/>
                <a:gd name="T70" fmla="*/ 224 w 275"/>
                <a:gd name="T71" fmla="*/ 8 h 251"/>
                <a:gd name="T72" fmla="*/ 237 w 275"/>
                <a:gd name="T73" fmla="*/ 2 h 251"/>
                <a:gd name="T74" fmla="*/ 251 w 275"/>
                <a:gd name="T7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51">
                  <a:moveTo>
                    <a:pt x="251" y="0"/>
                  </a:moveTo>
                  <a:lnTo>
                    <a:pt x="261" y="1"/>
                  </a:lnTo>
                  <a:lnTo>
                    <a:pt x="268" y="6"/>
                  </a:lnTo>
                  <a:lnTo>
                    <a:pt x="275" y="12"/>
                  </a:lnTo>
                  <a:lnTo>
                    <a:pt x="275" y="251"/>
                  </a:lnTo>
                  <a:lnTo>
                    <a:pt x="7" y="251"/>
                  </a:lnTo>
                  <a:lnTo>
                    <a:pt x="4" y="248"/>
                  </a:lnTo>
                  <a:lnTo>
                    <a:pt x="2" y="243"/>
                  </a:lnTo>
                  <a:lnTo>
                    <a:pt x="1" y="238"/>
                  </a:lnTo>
                  <a:lnTo>
                    <a:pt x="0" y="232"/>
                  </a:lnTo>
                  <a:lnTo>
                    <a:pt x="2" y="218"/>
                  </a:lnTo>
                  <a:lnTo>
                    <a:pt x="9" y="205"/>
                  </a:lnTo>
                  <a:lnTo>
                    <a:pt x="18" y="196"/>
                  </a:lnTo>
                  <a:lnTo>
                    <a:pt x="29" y="186"/>
                  </a:lnTo>
                  <a:lnTo>
                    <a:pt x="38" y="175"/>
                  </a:lnTo>
                  <a:lnTo>
                    <a:pt x="48" y="166"/>
                  </a:lnTo>
                  <a:lnTo>
                    <a:pt x="54" y="153"/>
                  </a:lnTo>
                  <a:lnTo>
                    <a:pt x="56" y="139"/>
                  </a:lnTo>
                  <a:lnTo>
                    <a:pt x="56" y="88"/>
                  </a:lnTo>
                  <a:lnTo>
                    <a:pt x="59" y="77"/>
                  </a:lnTo>
                  <a:lnTo>
                    <a:pt x="65" y="69"/>
                  </a:lnTo>
                  <a:lnTo>
                    <a:pt x="73" y="62"/>
                  </a:lnTo>
                  <a:lnTo>
                    <a:pt x="84" y="58"/>
                  </a:lnTo>
                  <a:lnTo>
                    <a:pt x="95" y="57"/>
                  </a:lnTo>
                  <a:lnTo>
                    <a:pt x="107" y="58"/>
                  </a:lnTo>
                  <a:lnTo>
                    <a:pt x="118" y="62"/>
                  </a:lnTo>
                  <a:lnTo>
                    <a:pt x="128" y="66"/>
                  </a:lnTo>
                  <a:lnTo>
                    <a:pt x="137" y="70"/>
                  </a:lnTo>
                  <a:lnTo>
                    <a:pt x="149" y="72"/>
                  </a:lnTo>
                  <a:lnTo>
                    <a:pt x="164" y="70"/>
                  </a:lnTo>
                  <a:lnTo>
                    <a:pt x="176" y="63"/>
                  </a:lnTo>
                  <a:lnTo>
                    <a:pt x="187" y="53"/>
                  </a:lnTo>
                  <a:lnTo>
                    <a:pt x="195" y="42"/>
                  </a:lnTo>
                  <a:lnTo>
                    <a:pt x="205" y="30"/>
                  </a:lnTo>
                  <a:lnTo>
                    <a:pt x="214" y="18"/>
                  </a:lnTo>
                  <a:lnTo>
                    <a:pt x="224" y="8"/>
                  </a:lnTo>
                  <a:lnTo>
                    <a:pt x="237" y="2"/>
                  </a:lnTo>
                  <a:lnTo>
                    <a:pt x="251" y="0"/>
                  </a:lnTo>
                  <a:close/>
                </a:path>
              </a:pathLst>
            </a:custGeom>
            <a:solidFill>
              <a:srgbClr val="227FF3"/>
            </a:solidFill>
            <a:ln w="0">
              <a:solidFill>
                <a:srgbClr val="227FF3"/>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43" name="Freeform 267"/>
            <p:cNvSpPr>
              <a:spLocks/>
            </p:cNvSpPr>
            <p:nvPr/>
          </p:nvSpPr>
          <p:spPr bwMode="auto">
            <a:xfrm>
              <a:off x="2660" y="2709"/>
              <a:ext cx="40" cy="32"/>
            </a:xfrm>
            <a:custGeom>
              <a:avLst/>
              <a:gdLst>
                <a:gd name="T0" fmla="*/ 170 w 202"/>
                <a:gd name="T1" fmla="*/ 0 h 158"/>
                <a:gd name="T2" fmla="*/ 170 w 202"/>
                <a:gd name="T3" fmla="*/ 0 h 158"/>
                <a:gd name="T4" fmla="*/ 173 w 202"/>
                <a:gd name="T5" fmla="*/ 1 h 158"/>
                <a:gd name="T6" fmla="*/ 176 w 202"/>
                <a:gd name="T7" fmla="*/ 2 h 158"/>
                <a:gd name="T8" fmla="*/ 178 w 202"/>
                <a:gd name="T9" fmla="*/ 5 h 158"/>
                <a:gd name="T10" fmla="*/ 197 w 202"/>
                <a:gd name="T11" fmla="*/ 25 h 158"/>
                <a:gd name="T12" fmla="*/ 200 w 202"/>
                <a:gd name="T13" fmla="*/ 27 h 158"/>
                <a:gd name="T14" fmla="*/ 202 w 202"/>
                <a:gd name="T15" fmla="*/ 29 h 158"/>
                <a:gd name="T16" fmla="*/ 202 w 202"/>
                <a:gd name="T17" fmla="*/ 158 h 158"/>
                <a:gd name="T18" fmla="*/ 3 w 202"/>
                <a:gd name="T19" fmla="*/ 158 h 158"/>
                <a:gd name="T20" fmla="*/ 2 w 202"/>
                <a:gd name="T21" fmla="*/ 154 h 158"/>
                <a:gd name="T22" fmla="*/ 2 w 202"/>
                <a:gd name="T23" fmla="*/ 150 h 158"/>
                <a:gd name="T24" fmla="*/ 2 w 202"/>
                <a:gd name="T25" fmla="*/ 148 h 158"/>
                <a:gd name="T26" fmla="*/ 0 w 202"/>
                <a:gd name="T27" fmla="*/ 143 h 158"/>
                <a:gd name="T28" fmla="*/ 2 w 202"/>
                <a:gd name="T29" fmla="*/ 139 h 158"/>
                <a:gd name="T30" fmla="*/ 4 w 202"/>
                <a:gd name="T31" fmla="*/ 135 h 158"/>
                <a:gd name="T32" fmla="*/ 16 w 202"/>
                <a:gd name="T33" fmla="*/ 125 h 158"/>
                <a:gd name="T34" fmla="*/ 27 w 202"/>
                <a:gd name="T35" fmla="*/ 110 h 158"/>
                <a:gd name="T36" fmla="*/ 37 w 202"/>
                <a:gd name="T37" fmla="*/ 94 h 158"/>
                <a:gd name="T38" fmla="*/ 45 w 202"/>
                <a:gd name="T39" fmla="*/ 75 h 158"/>
                <a:gd name="T40" fmla="*/ 49 w 202"/>
                <a:gd name="T41" fmla="*/ 52 h 158"/>
                <a:gd name="T42" fmla="*/ 49 w 202"/>
                <a:gd name="T43" fmla="*/ 50 h 158"/>
                <a:gd name="T44" fmla="*/ 50 w 202"/>
                <a:gd name="T45" fmla="*/ 47 h 158"/>
                <a:gd name="T46" fmla="*/ 52 w 202"/>
                <a:gd name="T47" fmla="*/ 45 h 158"/>
                <a:gd name="T48" fmla="*/ 55 w 202"/>
                <a:gd name="T49" fmla="*/ 44 h 158"/>
                <a:gd name="T50" fmla="*/ 58 w 202"/>
                <a:gd name="T51" fmla="*/ 42 h 158"/>
                <a:gd name="T52" fmla="*/ 61 w 202"/>
                <a:gd name="T53" fmla="*/ 42 h 158"/>
                <a:gd name="T54" fmla="*/ 68 w 202"/>
                <a:gd name="T55" fmla="*/ 44 h 158"/>
                <a:gd name="T56" fmla="*/ 76 w 202"/>
                <a:gd name="T57" fmla="*/ 44 h 158"/>
                <a:gd name="T58" fmla="*/ 101 w 202"/>
                <a:gd name="T59" fmla="*/ 41 h 158"/>
                <a:gd name="T60" fmla="*/ 122 w 202"/>
                <a:gd name="T61" fmla="*/ 34 h 158"/>
                <a:gd name="T62" fmla="*/ 143 w 202"/>
                <a:gd name="T63" fmla="*/ 22 h 158"/>
                <a:gd name="T64" fmla="*/ 161 w 202"/>
                <a:gd name="T65" fmla="*/ 4 h 158"/>
                <a:gd name="T66" fmla="*/ 164 w 202"/>
                <a:gd name="T67" fmla="*/ 2 h 158"/>
                <a:gd name="T68" fmla="*/ 167 w 202"/>
                <a:gd name="T69" fmla="*/ 1 h 158"/>
                <a:gd name="T70" fmla="*/ 170 w 202"/>
                <a:gd name="T7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58">
                  <a:moveTo>
                    <a:pt x="170" y="0"/>
                  </a:moveTo>
                  <a:lnTo>
                    <a:pt x="170" y="0"/>
                  </a:lnTo>
                  <a:lnTo>
                    <a:pt x="173" y="1"/>
                  </a:lnTo>
                  <a:lnTo>
                    <a:pt x="176" y="2"/>
                  </a:lnTo>
                  <a:lnTo>
                    <a:pt x="178" y="5"/>
                  </a:lnTo>
                  <a:lnTo>
                    <a:pt x="197" y="25"/>
                  </a:lnTo>
                  <a:lnTo>
                    <a:pt x="200" y="27"/>
                  </a:lnTo>
                  <a:lnTo>
                    <a:pt x="202" y="29"/>
                  </a:lnTo>
                  <a:lnTo>
                    <a:pt x="202" y="158"/>
                  </a:lnTo>
                  <a:lnTo>
                    <a:pt x="3" y="158"/>
                  </a:lnTo>
                  <a:lnTo>
                    <a:pt x="2" y="154"/>
                  </a:lnTo>
                  <a:lnTo>
                    <a:pt x="2" y="150"/>
                  </a:lnTo>
                  <a:lnTo>
                    <a:pt x="2" y="148"/>
                  </a:lnTo>
                  <a:lnTo>
                    <a:pt x="0" y="143"/>
                  </a:lnTo>
                  <a:lnTo>
                    <a:pt x="2" y="139"/>
                  </a:lnTo>
                  <a:lnTo>
                    <a:pt x="4" y="135"/>
                  </a:lnTo>
                  <a:lnTo>
                    <a:pt x="16" y="125"/>
                  </a:lnTo>
                  <a:lnTo>
                    <a:pt x="27" y="110"/>
                  </a:lnTo>
                  <a:lnTo>
                    <a:pt x="37" y="94"/>
                  </a:lnTo>
                  <a:lnTo>
                    <a:pt x="45" y="75"/>
                  </a:lnTo>
                  <a:lnTo>
                    <a:pt x="49" y="52"/>
                  </a:lnTo>
                  <a:lnTo>
                    <a:pt x="49" y="50"/>
                  </a:lnTo>
                  <a:lnTo>
                    <a:pt x="50" y="47"/>
                  </a:lnTo>
                  <a:lnTo>
                    <a:pt x="52" y="45"/>
                  </a:lnTo>
                  <a:lnTo>
                    <a:pt x="55" y="44"/>
                  </a:lnTo>
                  <a:lnTo>
                    <a:pt x="58" y="42"/>
                  </a:lnTo>
                  <a:lnTo>
                    <a:pt x="61" y="42"/>
                  </a:lnTo>
                  <a:lnTo>
                    <a:pt x="68" y="44"/>
                  </a:lnTo>
                  <a:lnTo>
                    <a:pt x="76" y="44"/>
                  </a:lnTo>
                  <a:lnTo>
                    <a:pt x="101" y="41"/>
                  </a:lnTo>
                  <a:lnTo>
                    <a:pt x="122" y="34"/>
                  </a:lnTo>
                  <a:lnTo>
                    <a:pt x="143" y="22"/>
                  </a:lnTo>
                  <a:lnTo>
                    <a:pt x="161" y="4"/>
                  </a:lnTo>
                  <a:lnTo>
                    <a:pt x="164" y="2"/>
                  </a:lnTo>
                  <a:lnTo>
                    <a:pt x="167" y="1"/>
                  </a:lnTo>
                  <a:lnTo>
                    <a:pt x="170" y="0"/>
                  </a:lnTo>
                  <a:close/>
                </a:path>
              </a:pathLst>
            </a:custGeom>
            <a:solidFill>
              <a:srgbClr val="A9CD49"/>
            </a:solidFill>
            <a:ln w="0">
              <a:solidFill>
                <a:srgbClr val="A9CD49"/>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44" name="Freeform 268"/>
            <p:cNvSpPr>
              <a:spLocks/>
            </p:cNvSpPr>
            <p:nvPr/>
          </p:nvSpPr>
          <p:spPr bwMode="auto">
            <a:xfrm>
              <a:off x="2572" y="2613"/>
              <a:ext cx="86" cy="73"/>
            </a:xfrm>
            <a:custGeom>
              <a:avLst/>
              <a:gdLst>
                <a:gd name="T0" fmla="*/ 0 w 430"/>
                <a:gd name="T1" fmla="*/ 0 h 365"/>
                <a:gd name="T2" fmla="*/ 430 w 430"/>
                <a:gd name="T3" fmla="*/ 0 h 365"/>
                <a:gd name="T4" fmla="*/ 430 w 430"/>
                <a:gd name="T5" fmla="*/ 2 h 365"/>
                <a:gd name="T6" fmla="*/ 429 w 430"/>
                <a:gd name="T7" fmla="*/ 5 h 365"/>
                <a:gd name="T8" fmla="*/ 428 w 430"/>
                <a:gd name="T9" fmla="*/ 6 h 365"/>
                <a:gd name="T10" fmla="*/ 425 w 430"/>
                <a:gd name="T11" fmla="*/ 8 h 365"/>
                <a:gd name="T12" fmla="*/ 424 w 430"/>
                <a:gd name="T13" fmla="*/ 10 h 365"/>
                <a:gd name="T14" fmla="*/ 410 w 430"/>
                <a:gd name="T15" fmla="*/ 30 h 365"/>
                <a:gd name="T16" fmla="*/ 400 w 430"/>
                <a:gd name="T17" fmla="*/ 51 h 365"/>
                <a:gd name="T18" fmla="*/ 396 w 430"/>
                <a:gd name="T19" fmla="*/ 71 h 365"/>
                <a:gd name="T20" fmla="*/ 397 w 430"/>
                <a:gd name="T21" fmla="*/ 91 h 365"/>
                <a:gd name="T22" fmla="*/ 402 w 430"/>
                <a:gd name="T23" fmla="*/ 115 h 365"/>
                <a:gd name="T24" fmla="*/ 405 w 430"/>
                <a:gd name="T25" fmla="*/ 134 h 365"/>
                <a:gd name="T26" fmla="*/ 405 w 430"/>
                <a:gd name="T27" fmla="*/ 149 h 365"/>
                <a:gd name="T28" fmla="*/ 401 w 430"/>
                <a:gd name="T29" fmla="*/ 158 h 365"/>
                <a:gd name="T30" fmla="*/ 394 w 430"/>
                <a:gd name="T31" fmla="*/ 166 h 365"/>
                <a:gd name="T32" fmla="*/ 373 w 430"/>
                <a:gd name="T33" fmla="*/ 179 h 365"/>
                <a:gd name="T34" fmla="*/ 356 w 430"/>
                <a:gd name="T35" fmla="*/ 195 h 365"/>
                <a:gd name="T36" fmla="*/ 343 w 430"/>
                <a:gd name="T37" fmla="*/ 212 h 365"/>
                <a:gd name="T38" fmla="*/ 332 w 430"/>
                <a:gd name="T39" fmla="*/ 229 h 365"/>
                <a:gd name="T40" fmla="*/ 324 w 430"/>
                <a:gd name="T41" fmla="*/ 243 h 365"/>
                <a:gd name="T42" fmla="*/ 322 w 430"/>
                <a:gd name="T43" fmla="*/ 245 h 365"/>
                <a:gd name="T44" fmla="*/ 321 w 430"/>
                <a:gd name="T45" fmla="*/ 247 h 365"/>
                <a:gd name="T46" fmla="*/ 318 w 430"/>
                <a:gd name="T47" fmla="*/ 249 h 365"/>
                <a:gd name="T48" fmla="*/ 314 w 430"/>
                <a:gd name="T49" fmla="*/ 249 h 365"/>
                <a:gd name="T50" fmla="*/ 310 w 430"/>
                <a:gd name="T51" fmla="*/ 249 h 365"/>
                <a:gd name="T52" fmla="*/ 308 w 430"/>
                <a:gd name="T53" fmla="*/ 248 h 365"/>
                <a:gd name="T54" fmla="*/ 295 w 430"/>
                <a:gd name="T55" fmla="*/ 239 h 365"/>
                <a:gd name="T56" fmla="*/ 279 w 430"/>
                <a:gd name="T57" fmla="*/ 232 h 365"/>
                <a:gd name="T58" fmla="*/ 260 w 430"/>
                <a:gd name="T59" fmla="*/ 226 h 365"/>
                <a:gd name="T60" fmla="*/ 238 w 430"/>
                <a:gd name="T61" fmla="*/ 224 h 365"/>
                <a:gd name="T62" fmla="*/ 214 w 430"/>
                <a:gd name="T63" fmla="*/ 227 h 365"/>
                <a:gd name="T64" fmla="*/ 191 w 430"/>
                <a:gd name="T65" fmla="*/ 236 h 365"/>
                <a:gd name="T66" fmla="*/ 171 w 430"/>
                <a:gd name="T67" fmla="*/ 249 h 365"/>
                <a:gd name="T68" fmla="*/ 154 w 430"/>
                <a:gd name="T69" fmla="*/ 266 h 365"/>
                <a:gd name="T70" fmla="*/ 142 w 430"/>
                <a:gd name="T71" fmla="*/ 287 h 365"/>
                <a:gd name="T72" fmla="*/ 134 w 430"/>
                <a:gd name="T73" fmla="*/ 311 h 365"/>
                <a:gd name="T74" fmla="*/ 131 w 430"/>
                <a:gd name="T75" fmla="*/ 336 h 365"/>
                <a:gd name="T76" fmla="*/ 129 w 430"/>
                <a:gd name="T77" fmla="*/ 345 h 365"/>
                <a:gd name="T78" fmla="*/ 125 w 430"/>
                <a:gd name="T79" fmla="*/ 353 h 365"/>
                <a:gd name="T80" fmla="*/ 122 w 430"/>
                <a:gd name="T81" fmla="*/ 360 h 365"/>
                <a:gd name="T82" fmla="*/ 119 w 430"/>
                <a:gd name="T83" fmla="*/ 363 h 365"/>
                <a:gd name="T84" fmla="*/ 117 w 430"/>
                <a:gd name="T85" fmla="*/ 365 h 365"/>
                <a:gd name="T86" fmla="*/ 113 w 430"/>
                <a:gd name="T87" fmla="*/ 365 h 365"/>
                <a:gd name="T88" fmla="*/ 112 w 430"/>
                <a:gd name="T89" fmla="*/ 365 h 365"/>
                <a:gd name="T90" fmla="*/ 108 w 430"/>
                <a:gd name="T91" fmla="*/ 365 h 365"/>
                <a:gd name="T92" fmla="*/ 106 w 430"/>
                <a:gd name="T93" fmla="*/ 363 h 365"/>
                <a:gd name="T94" fmla="*/ 104 w 430"/>
                <a:gd name="T95" fmla="*/ 360 h 365"/>
                <a:gd name="T96" fmla="*/ 95 w 430"/>
                <a:gd name="T97" fmla="*/ 347 h 365"/>
                <a:gd name="T98" fmla="*/ 85 w 430"/>
                <a:gd name="T99" fmla="*/ 332 h 365"/>
                <a:gd name="T100" fmla="*/ 73 w 430"/>
                <a:gd name="T101" fmla="*/ 319 h 365"/>
                <a:gd name="T102" fmla="*/ 59 w 430"/>
                <a:gd name="T103" fmla="*/ 307 h 365"/>
                <a:gd name="T104" fmla="*/ 42 w 430"/>
                <a:gd name="T105" fmla="*/ 297 h 365"/>
                <a:gd name="T106" fmla="*/ 23 w 430"/>
                <a:gd name="T107" fmla="*/ 290 h 365"/>
                <a:gd name="T108" fmla="*/ 0 w 430"/>
                <a:gd name="T109" fmla="*/ 287 h 365"/>
                <a:gd name="T110" fmla="*/ 0 w 430"/>
                <a:gd name="T111"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0" h="365">
                  <a:moveTo>
                    <a:pt x="0" y="0"/>
                  </a:moveTo>
                  <a:lnTo>
                    <a:pt x="430" y="0"/>
                  </a:lnTo>
                  <a:lnTo>
                    <a:pt x="430" y="2"/>
                  </a:lnTo>
                  <a:lnTo>
                    <a:pt x="429" y="5"/>
                  </a:lnTo>
                  <a:lnTo>
                    <a:pt x="428" y="6"/>
                  </a:lnTo>
                  <a:lnTo>
                    <a:pt x="425" y="8"/>
                  </a:lnTo>
                  <a:lnTo>
                    <a:pt x="424" y="10"/>
                  </a:lnTo>
                  <a:lnTo>
                    <a:pt x="410" y="30"/>
                  </a:lnTo>
                  <a:lnTo>
                    <a:pt x="400" y="51"/>
                  </a:lnTo>
                  <a:lnTo>
                    <a:pt x="396" y="71"/>
                  </a:lnTo>
                  <a:lnTo>
                    <a:pt x="397" y="91"/>
                  </a:lnTo>
                  <a:lnTo>
                    <a:pt x="402" y="115"/>
                  </a:lnTo>
                  <a:lnTo>
                    <a:pt x="405" y="134"/>
                  </a:lnTo>
                  <a:lnTo>
                    <a:pt x="405" y="149"/>
                  </a:lnTo>
                  <a:lnTo>
                    <a:pt x="401" y="158"/>
                  </a:lnTo>
                  <a:lnTo>
                    <a:pt x="394" y="166"/>
                  </a:lnTo>
                  <a:lnTo>
                    <a:pt x="373" y="179"/>
                  </a:lnTo>
                  <a:lnTo>
                    <a:pt x="356" y="195"/>
                  </a:lnTo>
                  <a:lnTo>
                    <a:pt x="343" y="212"/>
                  </a:lnTo>
                  <a:lnTo>
                    <a:pt x="332" y="229"/>
                  </a:lnTo>
                  <a:lnTo>
                    <a:pt x="324" y="243"/>
                  </a:lnTo>
                  <a:lnTo>
                    <a:pt x="322" y="245"/>
                  </a:lnTo>
                  <a:lnTo>
                    <a:pt x="321" y="247"/>
                  </a:lnTo>
                  <a:lnTo>
                    <a:pt x="318" y="249"/>
                  </a:lnTo>
                  <a:lnTo>
                    <a:pt x="314" y="249"/>
                  </a:lnTo>
                  <a:lnTo>
                    <a:pt x="310" y="249"/>
                  </a:lnTo>
                  <a:lnTo>
                    <a:pt x="308" y="248"/>
                  </a:lnTo>
                  <a:lnTo>
                    <a:pt x="295" y="239"/>
                  </a:lnTo>
                  <a:lnTo>
                    <a:pt x="279" y="232"/>
                  </a:lnTo>
                  <a:lnTo>
                    <a:pt x="260" y="226"/>
                  </a:lnTo>
                  <a:lnTo>
                    <a:pt x="238" y="224"/>
                  </a:lnTo>
                  <a:lnTo>
                    <a:pt x="214" y="227"/>
                  </a:lnTo>
                  <a:lnTo>
                    <a:pt x="191" y="236"/>
                  </a:lnTo>
                  <a:lnTo>
                    <a:pt x="171" y="249"/>
                  </a:lnTo>
                  <a:lnTo>
                    <a:pt x="154" y="266"/>
                  </a:lnTo>
                  <a:lnTo>
                    <a:pt x="142" y="287"/>
                  </a:lnTo>
                  <a:lnTo>
                    <a:pt x="134" y="311"/>
                  </a:lnTo>
                  <a:lnTo>
                    <a:pt x="131" y="336"/>
                  </a:lnTo>
                  <a:lnTo>
                    <a:pt x="129" y="345"/>
                  </a:lnTo>
                  <a:lnTo>
                    <a:pt x="125" y="353"/>
                  </a:lnTo>
                  <a:lnTo>
                    <a:pt x="122" y="360"/>
                  </a:lnTo>
                  <a:lnTo>
                    <a:pt x="119" y="363"/>
                  </a:lnTo>
                  <a:lnTo>
                    <a:pt x="117" y="365"/>
                  </a:lnTo>
                  <a:lnTo>
                    <a:pt x="113" y="365"/>
                  </a:lnTo>
                  <a:lnTo>
                    <a:pt x="112" y="365"/>
                  </a:lnTo>
                  <a:lnTo>
                    <a:pt x="108" y="365"/>
                  </a:lnTo>
                  <a:lnTo>
                    <a:pt x="106" y="363"/>
                  </a:lnTo>
                  <a:lnTo>
                    <a:pt x="104" y="360"/>
                  </a:lnTo>
                  <a:lnTo>
                    <a:pt x="95" y="347"/>
                  </a:lnTo>
                  <a:lnTo>
                    <a:pt x="85" y="332"/>
                  </a:lnTo>
                  <a:lnTo>
                    <a:pt x="73" y="319"/>
                  </a:lnTo>
                  <a:lnTo>
                    <a:pt x="59" y="307"/>
                  </a:lnTo>
                  <a:lnTo>
                    <a:pt x="42" y="297"/>
                  </a:lnTo>
                  <a:lnTo>
                    <a:pt x="23" y="290"/>
                  </a:lnTo>
                  <a:lnTo>
                    <a:pt x="0" y="287"/>
                  </a:lnTo>
                  <a:lnTo>
                    <a:pt x="0" y="0"/>
                  </a:lnTo>
                  <a:close/>
                </a:path>
              </a:pathLst>
            </a:custGeom>
            <a:solidFill>
              <a:srgbClr val="A9CD49"/>
            </a:solidFill>
            <a:ln w="0">
              <a:solidFill>
                <a:srgbClr val="A9CD49"/>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45" name="Freeform 269"/>
            <p:cNvSpPr>
              <a:spLocks/>
            </p:cNvSpPr>
            <p:nvPr/>
          </p:nvSpPr>
          <p:spPr bwMode="auto">
            <a:xfrm>
              <a:off x="2585" y="2873"/>
              <a:ext cx="115" cy="124"/>
            </a:xfrm>
            <a:custGeom>
              <a:avLst/>
              <a:gdLst>
                <a:gd name="T0" fmla="*/ 435 w 577"/>
                <a:gd name="T1" fmla="*/ 1 h 622"/>
                <a:gd name="T2" fmla="*/ 454 w 577"/>
                <a:gd name="T3" fmla="*/ 14 h 622"/>
                <a:gd name="T4" fmla="*/ 470 w 577"/>
                <a:gd name="T5" fmla="*/ 42 h 622"/>
                <a:gd name="T6" fmla="*/ 484 w 577"/>
                <a:gd name="T7" fmla="*/ 81 h 622"/>
                <a:gd name="T8" fmla="*/ 500 w 577"/>
                <a:gd name="T9" fmla="*/ 127 h 622"/>
                <a:gd name="T10" fmla="*/ 518 w 577"/>
                <a:gd name="T11" fmla="*/ 175 h 622"/>
                <a:gd name="T12" fmla="*/ 539 w 577"/>
                <a:gd name="T13" fmla="*/ 218 h 622"/>
                <a:gd name="T14" fmla="*/ 563 w 577"/>
                <a:gd name="T15" fmla="*/ 249 h 622"/>
                <a:gd name="T16" fmla="*/ 577 w 577"/>
                <a:gd name="T17" fmla="*/ 622 h 622"/>
                <a:gd name="T18" fmla="*/ 136 w 577"/>
                <a:gd name="T19" fmla="*/ 609 h 622"/>
                <a:gd name="T20" fmla="*/ 196 w 577"/>
                <a:gd name="T21" fmla="*/ 588 h 622"/>
                <a:gd name="T22" fmla="*/ 257 w 577"/>
                <a:gd name="T23" fmla="*/ 568 h 622"/>
                <a:gd name="T24" fmla="*/ 241 w 577"/>
                <a:gd name="T25" fmla="*/ 536 h 622"/>
                <a:gd name="T26" fmla="*/ 147 w 577"/>
                <a:gd name="T27" fmla="*/ 515 h 622"/>
                <a:gd name="T28" fmla="*/ 78 w 577"/>
                <a:gd name="T29" fmla="*/ 495 h 622"/>
                <a:gd name="T30" fmla="*/ 34 w 577"/>
                <a:gd name="T31" fmla="*/ 476 h 622"/>
                <a:gd name="T32" fmla="*/ 0 w 577"/>
                <a:gd name="T33" fmla="*/ 446 h 622"/>
                <a:gd name="T34" fmla="*/ 34 w 577"/>
                <a:gd name="T35" fmla="*/ 426 h 622"/>
                <a:gd name="T36" fmla="*/ 80 w 577"/>
                <a:gd name="T37" fmla="*/ 419 h 622"/>
                <a:gd name="T38" fmla="*/ 130 w 577"/>
                <a:gd name="T39" fmla="*/ 419 h 622"/>
                <a:gd name="T40" fmla="*/ 178 w 577"/>
                <a:gd name="T41" fmla="*/ 411 h 622"/>
                <a:gd name="T42" fmla="*/ 216 w 577"/>
                <a:gd name="T43" fmla="*/ 386 h 622"/>
                <a:gd name="T44" fmla="*/ 228 w 577"/>
                <a:gd name="T45" fmla="*/ 361 h 622"/>
                <a:gd name="T46" fmla="*/ 229 w 577"/>
                <a:gd name="T47" fmla="*/ 333 h 622"/>
                <a:gd name="T48" fmla="*/ 234 w 577"/>
                <a:gd name="T49" fmla="*/ 308 h 622"/>
                <a:gd name="T50" fmla="*/ 257 w 577"/>
                <a:gd name="T51" fmla="*/ 282 h 622"/>
                <a:gd name="T52" fmla="*/ 288 w 577"/>
                <a:gd name="T53" fmla="*/ 273 h 622"/>
                <a:gd name="T54" fmla="*/ 326 w 577"/>
                <a:gd name="T55" fmla="*/ 272 h 622"/>
                <a:gd name="T56" fmla="*/ 349 w 577"/>
                <a:gd name="T57" fmla="*/ 251 h 622"/>
                <a:gd name="T58" fmla="*/ 341 w 577"/>
                <a:gd name="T59" fmla="*/ 217 h 622"/>
                <a:gd name="T60" fmla="*/ 327 w 577"/>
                <a:gd name="T61" fmla="*/ 189 h 622"/>
                <a:gd name="T62" fmla="*/ 310 w 577"/>
                <a:gd name="T63" fmla="*/ 160 h 622"/>
                <a:gd name="T64" fmla="*/ 300 w 577"/>
                <a:gd name="T65" fmla="*/ 124 h 622"/>
                <a:gd name="T66" fmla="*/ 302 w 577"/>
                <a:gd name="T67" fmla="*/ 97 h 622"/>
                <a:gd name="T68" fmla="*/ 312 w 577"/>
                <a:gd name="T69" fmla="*/ 78 h 622"/>
                <a:gd name="T70" fmla="*/ 331 w 577"/>
                <a:gd name="T71" fmla="*/ 62 h 622"/>
                <a:gd name="T72" fmla="*/ 354 w 577"/>
                <a:gd name="T73" fmla="*/ 43 h 622"/>
                <a:gd name="T74" fmla="*/ 393 w 577"/>
                <a:gd name="T75" fmla="*/ 12 h 622"/>
                <a:gd name="T76" fmla="*/ 422 w 577"/>
                <a:gd name="T7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7" h="622">
                  <a:moveTo>
                    <a:pt x="422" y="0"/>
                  </a:moveTo>
                  <a:lnTo>
                    <a:pt x="435" y="1"/>
                  </a:lnTo>
                  <a:lnTo>
                    <a:pt x="444" y="6"/>
                  </a:lnTo>
                  <a:lnTo>
                    <a:pt x="454" y="14"/>
                  </a:lnTo>
                  <a:lnTo>
                    <a:pt x="462" y="26"/>
                  </a:lnTo>
                  <a:lnTo>
                    <a:pt x="470" y="42"/>
                  </a:lnTo>
                  <a:lnTo>
                    <a:pt x="477" y="60"/>
                  </a:lnTo>
                  <a:lnTo>
                    <a:pt x="484" y="81"/>
                  </a:lnTo>
                  <a:lnTo>
                    <a:pt x="491" y="102"/>
                  </a:lnTo>
                  <a:lnTo>
                    <a:pt x="500" y="127"/>
                  </a:lnTo>
                  <a:lnTo>
                    <a:pt x="510" y="151"/>
                  </a:lnTo>
                  <a:lnTo>
                    <a:pt x="518" y="175"/>
                  </a:lnTo>
                  <a:lnTo>
                    <a:pt x="528" y="198"/>
                  </a:lnTo>
                  <a:lnTo>
                    <a:pt x="539" y="218"/>
                  </a:lnTo>
                  <a:lnTo>
                    <a:pt x="551" y="237"/>
                  </a:lnTo>
                  <a:lnTo>
                    <a:pt x="563" y="249"/>
                  </a:lnTo>
                  <a:lnTo>
                    <a:pt x="577" y="255"/>
                  </a:lnTo>
                  <a:lnTo>
                    <a:pt x="577" y="622"/>
                  </a:lnTo>
                  <a:lnTo>
                    <a:pt x="108" y="622"/>
                  </a:lnTo>
                  <a:lnTo>
                    <a:pt x="136" y="609"/>
                  </a:lnTo>
                  <a:lnTo>
                    <a:pt x="165" y="598"/>
                  </a:lnTo>
                  <a:lnTo>
                    <a:pt x="196" y="588"/>
                  </a:lnTo>
                  <a:lnTo>
                    <a:pt x="227" y="580"/>
                  </a:lnTo>
                  <a:lnTo>
                    <a:pt x="257" y="568"/>
                  </a:lnTo>
                  <a:lnTo>
                    <a:pt x="287" y="553"/>
                  </a:lnTo>
                  <a:lnTo>
                    <a:pt x="241" y="536"/>
                  </a:lnTo>
                  <a:lnTo>
                    <a:pt x="194" y="524"/>
                  </a:lnTo>
                  <a:lnTo>
                    <a:pt x="147" y="515"/>
                  </a:lnTo>
                  <a:lnTo>
                    <a:pt x="100" y="503"/>
                  </a:lnTo>
                  <a:lnTo>
                    <a:pt x="78" y="495"/>
                  </a:lnTo>
                  <a:lnTo>
                    <a:pt x="55" y="487"/>
                  </a:lnTo>
                  <a:lnTo>
                    <a:pt x="34" y="476"/>
                  </a:lnTo>
                  <a:lnTo>
                    <a:pt x="15" y="463"/>
                  </a:lnTo>
                  <a:lnTo>
                    <a:pt x="0" y="446"/>
                  </a:lnTo>
                  <a:lnTo>
                    <a:pt x="16" y="434"/>
                  </a:lnTo>
                  <a:lnTo>
                    <a:pt x="34" y="426"/>
                  </a:lnTo>
                  <a:lnTo>
                    <a:pt x="55" y="422"/>
                  </a:lnTo>
                  <a:lnTo>
                    <a:pt x="80" y="419"/>
                  </a:lnTo>
                  <a:lnTo>
                    <a:pt x="106" y="419"/>
                  </a:lnTo>
                  <a:lnTo>
                    <a:pt x="130" y="419"/>
                  </a:lnTo>
                  <a:lnTo>
                    <a:pt x="154" y="417"/>
                  </a:lnTo>
                  <a:lnTo>
                    <a:pt x="178" y="411"/>
                  </a:lnTo>
                  <a:lnTo>
                    <a:pt x="201" y="399"/>
                  </a:lnTo>
                  <a:lnTo>
                    <a:pt x="216" y="386"/>
                  </a:lnTo>
                  <a:lnTo>
                    <a:pt x="223" y="373"/>
                  </a:lnTo>
                  <a:lnTo>
                    <a:pt x="228" y="361"/>
                  </a:lnTo>
                  <a:lnTo>
                    <a:pt x="229" y="347"/>
                  </a:lnTo>
                  <a:lnTo>
                    <a:pt x="229" y="333"/>
                  </a:lnTo>
                  <a:lnTo>
                    <a:pt x="230" y="320"/>
                  </a:lnTo>
                  <a:lnTo>
                    <a:pt x="234" y="308"/>
                  </a:lnTo>
                  <a:lnTo>
                    <a:pt x="242" y="295"/>
                  </a:lnTo>
                  <a:lnTo>
                    <a:pt x="257" y="282"/>
                  </a:lnTo>
                  <a:lnTo>
                    <a:pt x="271" y="275"/>
                  </a:lnTo>
                  <a:lnTo>
                    <a:pt x="288" y="273"/>
                  </a:lnTo>
                  <a:lnTo>
                    <a:pt x="306" y="272"/>
                  </a:lnTo>
                  <a:lnTo>
                    <a:pt x="326" y="272"/>
                  </a:lnTo>
                  <a:lnTo>
                    <a:pt x="346" y="272"/>
                  </a:lnTo>
                  <a:lnTo>
                    <a:pt x="349" y="251"/>
                  </a:lnTo>
                  <a:lnTo>
                    <a:pt x="348" y="233"/>
                  </a:lnTo>
                  <a:lnTo>
                    <a:pt x="341" y="217"/>
                  </a:lnTo>
                  <a:lnTo>
                    <a:pt x="335" y="203"/>
                  </a:lnTo>
                  <a:lnTo>
                    <a:pt x="327" y="189"/>
                  </a:lnTo>
                  <a:lnTo>
                    <a:pt x="318" y="176"/>
                  </a:lnTo>
                  <a:lnTo>
                    <a:pt x="310" y="160"/>
                  </a:lnTo>
                  <a:lnTo>
                    <a:pt x="304" y="143"/>
                  </a:lnTo>
                  <a:lnTo>
                    <a:pt x="300" y="124"/>
                  </a:lnTo>
                  <a:lnTo>
                    <a:pt x="300" y="110"/>
                  </a:lnTo>
                  <a:lnTo>
                    <a:pt x="302" y="97"/>
                  </a:lnTo>
                  <a:lnTo>
                    <a:pt x="306" y="87"/>
                  </a:lnTo>
                  <a:lnTo>
                    <a:pt x="312" y="78"/>
                  </a:lnTo>
                  <a:lnTo>
                    <a:pt x="321" y="71"/>
                  </a:lnTo>
                  <a:lnTo>
                    <a:pt x="331" y="62"/>
                  </a:lnTo>
                  <a:lnTo>
                    <a:pt x="341" y="54"/>
                  </a:lnTo>
                  <a:lnTo>
                    <a:pt x="354" y="43"/>
                  </a:lnTo>
                  <a:lnTo>
                    <a:pt x="374" y="25"/>
                  </a:lnTo>
                  <a:lnTo>
                    <a:pt x="393" y="12"/>
                  </a:lnTo>
                  <a:lnTo>
                    <a:pt x="409" y="3"/>
                  </a:lnTo>
                  <a:lnTo>
                    <a:pt x="422" y="0"/>
                  </a:lnTo>
                  <a:close/>
                </a:path>
              </a:pathLst>
            </a:custGeom>
            <a:solidFill>
              <a:srgbClr val="C77428"/>
            </a:solidFill>
            <a:ln w="0">
              <a:solidFill>
                <a:srgbClr val="C77428"/>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46" name="Freeform 270"/>
            <p:cNvSpPr>
              <a:spLocks/>
            </p:cNvSpPr>
            <p:nvPr/>
          </p:nvSpPr>
          <p:spPr bwMode="auto">
            <a:xfrm>
              <a:off x="2572" y="2869"/>
              <a:ext cx="63" cy="60"/>
            </a:xfrm>
            <a:custGeom>
              <a:avLst/>
              <a:gdLst>
                <a:gd name="T0" fmla="*/ 0 w 314"/>
                <a:gd name="T1" fmla="*/ 0 h 297"/>
                <a:gd name="T2" fmla="*/ 314 w 314"/>
                <a:gd name="T3" fmla="*/ 0 h 297"/>
                <a:gd name="T4" fmla="*/ 313 w 314"/>
                <a:gd name="T5" fmla="*/ 15 h 297"/>
                <a:gd name="T6" fmla="*/ 309 w 314"/>
                <a:gd name="T7" fmla="*/ 30 h 297"/>
                <a:gd name="T8" fmla="*/ 304 w 314"/>
                <a:gd name="T9" fmla="*/ 41 h 297"/>
                <a:gd name="T10" fmla="*/ 291 w 314"/>
                <a:gd name="T11" fmla="*/ 58 h 297"/>
                <a:gd name="T12" fmla="*/ 274 w 314"/>
                <a:gd name="T13" fmla="*/ 69 h 297"/>
                <a:gd name="T14" fmla="*/ 257 w 314"/>
                <a:gd name="T15" fmla="*/ 77 h 297"/>
                <a:gd name="T16" fmla="*/ 239 w 314"/>
                <a:gd name="T17" fmla="*/ 83 h 297"/>
                <a:gd name="T18" fmla="*/ 221 w 314"/>
                <a:gd name="T19" fmla="*/ 88 h 297"/>
                <a:gd name="T20" fmla="*/ 203 w 314"/>
                <a:gd name="T21" fmla="*/ 94 h 297"/>
                <a:gd name="T22" fmla="*/ 186 w 314"/>
                <a:gd name="T23" fmla="*/ 104 h 297"/>
                <a:gd name="T24" fmla="*/ 170 w 314"/>
                <a:gd name="T25" fmla="*/ 117 h 297"/>
                <a:gd name="T26" fmla="*/ 159 w 314"/>
                <a:gd name="T27" fmla="*/ 133 h 297"/>
                <a:gd name="T28" fmla="*/ 153 w 314"/>
                <a:gd name="T29" fmla="*/ 151 h 297"/>
                <a:gd name="T30" fmla="*/ 152 w 314"/>
                <a:gd name="T31" fmla="*/ 168 h 297"/>
                <a:gd name="T32" fmla="*/ 153 w 314"/>
                <a:gd name="T33" fmla="*/ 186 h 297"/>
                <a:gd name="T34" fmla="*/ 156 w 314"/>
                <a:gd name="T35" fmla="*/ 205 h 297"/>
                <a:gd name="T36" fmla="*/ 158 w 314"/>
                <a:gd name="T37" fmla="*/ 223 h 297"/>
                <a:gd name="T38" fmla="*/ 159 w 314"/>
                <a:gd name="T39" fmla="*/ 241 h 297"/>
                <a:gd name="T40" fmla="*/ 158 w 314"/>
                <a:gd name="T41" fmla="*/ 258 h 297"/>
                <a:gd name="T42" fmla="*/ 151 w 314"/>
                <a:gd name="T43" fmla="*/ 275 h 297"/>
                <a:gd name="T44" fmla="*/ 139 w 314"/>
                <a:gd name="T45" fmla="*/ 291 h 297"/>
                <a:gd name="T46" fmla="*/ 129 w 314"/>
                <a:gd name="T47" fmla="*/ 297 h 297"/>
                <a:gd name="T48" fmla="*/ 118 w 314"/>
                <a:gd name="T49" fmla="*/ 296 h 297"/>
                <a:gd name="T50" fmla="*/ 107 w 314"/>
                <a:gd name="T51" fmla="*/ 291 h 297"/>
                <a:gd name="T52" fmla="*/ 94 w 314"/>
                <a:gd name="T53" fmla="*/ 281 h 297"/>
                <a:gd name="T54" fmla="*/ 81 w 314"/>
                <a:gd name="T55" fmla="*/ 270 h 297"/>
                <a:gd name="T56" fmla="*/ 65 w 314"/>
                <a:gd name="T57" fmla="*/ 256 h 297"/>
                <a:gd name="T58" fmla="*/ 50 w 314"/>
                <a:gd name="T59" fmla="*/ 241 h 297"/>
                <a:gd name="T60" fmla="*/ 33 w 314"/>
                <a:gd name="T61" fmla="*/ 227 h 297"/>
                <a:gd name="T62" fmla="*/ 17 w 314"/>
                <a:gd name="T63" fmla="*/ 212 h 297"/>
                <a:gd name="T64" fmla="*/ 0 w 314"/>
                <a:gd name="T65" fmla="*/ 200 h 297"/>
                <a:gd name="T66" fmla="*/ 0 w 314"/>
                <a:gd name="T67"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4" h="297">
                  <a:moveTo>
                    <a:pt x="0" y="0"/>
                  </a:moveTo>
                  <a:lnTo>
                    <a:pt x="314" y="0"/>
                  </a:lnTo>
                  <a:lnTo>
                    <a:pt x="313" y="15"/>
                  </a:lnTo>
                  <a:lnTo>
                    <a:pt x="309" y="30"/>
                  </a:lnTo>
                  <a:lnTo>
                    <a:pt x="304" y="41"/>
                  </a:lnTo>
                  <a:lnTo>
                    <a:pt x="291" y="58"/>
                  </a:lnTo>
                  <a:lnTo>
                    <a:pt x="274" y="69"/>
                  </a:lnTo>
                  <a:lnTo>
                    <a:pt x="257" y="77"/>
                  </a:lnTo>
                  <a:lnTo>
                    <a:pt x="239" y="83"/>
                  </a:lnTo>
                  <a:lnTo>
                    <a:pt x="221" y="88"/>
                  </a:lnTo>
                  <a:lnTo>
                    <a:pt x="203" y="94"/>
                  </a:lnTo>
                  <a:lnTo>
                    <a:pt x="186" y="104"/>
                  </a:lnTo>
                  <a:lnTo>
                    <a:pt x="170" y="117"/>
                  </a:lnTo>
                  <a:lnTo>
                    <a:pt x="159" y="133"/>
                  </a:lnTo>
                  <a:lnTo>
                    <a:pt x="153" y="151"/>
                  </a:lnTo>
                  <a:lnTo>
                    <a:pt x="152" y="168"/>
                  </a:lnTo>
                  <a:lnTo>
                    <a:pt x="153" y="186"/>
                  </a:lnTo>
                  <a:lnTo>
                    <a:pt x="156" y="205"/>
                  </a:lnTo>
                  <a:lnTo>
                    <a:pt x="158" y="223"/>
                  </a:lnTo>
                  <a:lnTo>
                    <a:pt x="159" y="241"/>
                  </a:lnTo>
                  <a:lnTo>
                    <a:pt x="158" y="258"/>
                  </a:lnTo>
                  <a:lnTo>
                    <a:pt x="151" y="275"/>
                  </a:lnTo>
                  <a:lnTo>
                    <a:pt x="139" y="291"/>
                  </a:lnTo>
                  <a:lnTo>
                    <a:pt x="129" y="297"/>
                  </a:lnTo>
                  <a:lnTo>
                    <a:pt x="118" y="296"/>
                  </a:lnTo>
                  <a:lnTo>
                    <a:pt x="107" y="291"/>
                  </a:lnTo>
                  <a:lnTo>
                    <a:pt x="94" y="281"/>
                  </a:lnTo>
                  <a:lnTo>
                    <a:pt x="81" y="270"/>
                  </a:lnTo>
                  <a:lnTo>
                    <a:pt x="65" y="256"/>
                  </a:lnTo>
                  <a:lnTo>
                    <a:pt x="50" y="241"/>
                  </a:lnTo>
                  <a:lnTo>
                    <a:pt x="33" y="227"/>
                  </a:lnTo>
                  <a:lnTo>
                    <a:pt x="17" y="212"/>
                  </a:lnTo>
                  <a:lnTo>
                    <a:pt x="0" y="200"/>
                  </a:lnTo>
                  <a:lnTo>
                    <a:pt x="0" y="0"/>
                  </a:lnTo>
                  <a:close/>
                </a:path>
              </a:pathLst>
            </a:custGeom>
            <a:solidFill>
              <a:srgbClr val="C77428"/>
            </a:solidFill>
            <a:ln w="0">
              <a:solidFill>
                <a:srgbClr val="C77428"/>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47" name="Freeform 271"/>
            <p:cNvSpPr>
              <a:spLocks/>
            </p:cNvSpPr>
            <p:nvPr/>
          </p:nvSpPr>
          <p:spPr bwMode="auto">
            <a:xfrm>
              <a:off x="2572" y="2869"/>
              <a:ext cx="52" cy="44"/>
            </a:xfrm>
            <a:custGeom>
              <a:avLst/>
              <a:gdLst>
                <a:gd name="T0" fmla="*/ 0 w 260"/>
                <a:gd name="T1" fmla="*/ 0 h 216"/>
                <a:gd name="T2" fmla="*/ 260 w 260"/>
                <a:gd name="T3" fmla="*/ 0 h 216"/>
                <a:gd name="T4" fmla="*/ 260 w 260"/>
                <a:gd name="T5" fmla="*/ 6 h 216"/>
                <a:gd name="T6" fmla="*/ 258 w 260"/>
                <a:gd name="T7" fmla="*/ 9 h 216"/>
                <a:gd name="T8" fmla="*/ 258 w 260"/>
                <a:gd name="T9" fmla="*/ 13 h 216"/>
                <a:gd name="T10" fmla="*/ 252 w 260"/>
                <a:gd name="T11" fmla="*/ 19 h 216"/>
                <a:gd name="T12" fmla="*/ 245 w 260"/>
                <a:gd name="T13" fmla="*/ 24 h 216"/>
                <a:gd name="T14" fmla="*/ 234 w 260"/>
                <a:gd name="T15" fmla="*/ 27 h 216"/>
                <a:gd name="T16" fmla="*/ 218 w 260"/>
                <a:gd name="T17" fmla="*/ 32 h 216"/>
                <a:gd name="T18" fmla="*/ 203 w 260"/>
                <a:gd name="T19" fmla="*/ 37 h 216"/>
                <a:gd name="T20" fmla="*/ 186 w 260"/>
                <a:gd name="T21" fmla="*/ 43 h 216"/>
                <a:gd name="T22" fmla="*/ 166 w 260"/>
                <a:gd name="T23" fmla="*/ 52 h 216"/>
                <a:gd name="T24" fmla="*/ 148 w 260"/>
                <a:gd name="T25" fmla="*/ 64 h 216"/>
                <a:gd name="T26" fmla="*/ 131 w 260"/>
                <a:gd name="T27" fmla="*/ 79 h 216"/>
                <a:gd name="T28" fmla="*/ 116 w 260"/>
                <a:gd name="T29" fmla="*/ 99 h 216"/>
                <a:gd name="T30" fmla="*/ 105 w 260"/>
                <a:gd name="T31" fmla="*/ 119 h 216"/>
                <a:gd name="T32" fmla="*/ 100 w 260"/>
                <a:gd name="T33" fmla="*/ 140 h 216"/>
                <a:gd name="T34" fmla="*/ 98 w 260"/>
                <a:gd name="T35" fmla="*/ 160 h 216"/>
                <a:gd name="T36" fmla="*/ 98 w 260"/>
                <a:gd name="T37" fmla="*/ 179 h 216"/>
                <a:gd name="T38" fmla="*/ 100 w 260"/>
                <a:gd name="T39" fmla="*/ 197 h 216"/>
                <a:gd name="T40" fmla="*/ 102 w 260"/>
                <a:gd name="T41" fmla="*/ 212 h 216"/>
                <a:gd name="T42" fmla="*/ 102 w 260"/>
                <a:gd name="T43" fmla="*/ 216 h 216"/>
                <a:gd name="T44" fmla="*/ 99 w 260"/>
                <a:gd name="T45" fmla="*/ 212 h 216"/>
                <a:gd name="T46" fmla="*/ 87 w 260"/>
                <a:gd name="T47" fmla="*/ 200 h 216"/>
                <a:gd name="T48" fmla="*/ 59 w 260"/>
                <a:gd name="T49" fmla="*/ 177 h 216"/>
                <a:gd name="T50" fmla="*/ 30 w 260"/>
                <a:gd name="T51" fmla="*/ 156 h 216"/>
                <a:gd name="T52" fmla="*/ 0 w 260"/>
                <a:gd name="T53" fmla="*/ 140 h 216"/>
                <a:gd name="T54" fmla="*/ 0 w 260"/>
                <a:gd name="T5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16">
                  <a:moveTo>
                    <a:pt x="0" y="0"/>
                  </a:moveTo>
                  <a:lnTo>
                    <a:pt x="260" y="0"/>
                  </a:lnTo>
                  <a:lnTo>
                    <a:pt x="260" y="6"/>
                  </a:lnTo>
                  <a:lnTo>
                    <a:pt x="258" y="9"/>
                  </a:lnTo>
                  <a:lnTo>
                    <a:pt x="258" y="13"/>
                  </a:lnTo>
                  <a:lnTo>
                    <a:pt x="252" y="19"/>
                  </a:lnTo>
                  <a:lnTo>
                    <a:pt x="245" y="24"/>
                  </a:lnTo>
                  <a:lnTo>
                    <a:pt x="234" y="27"/>
                  </a:lnTo>
                  <a:lnTo>
                    <a:pt x="218" y="32"/>
                  </a:lnTo>
                  <a:lnTo>
                    <a:pt x="203" y="37"/>
                  </a:lnTo>
                  <a:lnTo>
                    <a:pt x="186" y="43"/>
                  </a:lnTo>
                  <a:lnTo>
                    <a:pt x="166" y="52"/>
                  </a:lnTo>
                  <a:lnTo>
                    <a:pt x="148" y="64"/>
                  </a:lnTo>
                  <a:lnTo>
                    <a:pt x="131" y="79"/>
                  </a:lnTo>
                  <a:lnTo>
                    <a:pt x="116" y="99"/>
                  </a:lnTo>
                  <a:lnTo>
                    <a:pt x="105" y="119"/>
                  </a:lnTo>
                  <a:lnTo>
                    <a:pt x="100" y="140"/>
                  </a:lnTo>
                  <a:lnTo>
                    <a:pt x="98" y="160"/>
                  </a:lnTo>
                  <a:lnTo>
                    <a:pt x="98" y="179"/>
                  </a:lnTo>
                  <a:lnTo>
                    <a:pt x="100" y="197"/>
                  </a:lnTo>
                  <a:lnTo>
                    <a:pt x="102" y="212"/>
                  </a:lnTo>
                  <a:lnTo>
                    <a:pt x="102" y="216"/>
                  </a:lnTo>
                  <a:lnTo>
                    <a:pt x="99" y="212"/>
                  </a:lnTo>
                  <a:lnTo>
                    <a:pt x="87" y="200"/>
                  </a:lnTo>
                  <a:lnTo>
                    <a:pt x="59" y="177"/>
                  </a:lnTo>
                  <a:lnTo>
                    <a:pt x="30" y="156"/>
                  </a:lnTo>
                  <a:lnTo>
                    <a:pt x="0" y="140"/>
                  </a:lnTo>
                  <a:lnTo>
                    <a:pt x="0" y="0"/>
                  </a:lnTo>
                  <a:close/>
                </a:path>
              </a:pathLst>
            </a:custGeom>
            <a:solidFill>
              <a:srgbClr val="F5C236"/>
            </a:solidFill>
            <a:ln w="0">
              <a:solidFill>
                <a:srgbClr val="F5C236"/>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48" name="Freeform 272"/>
            <p:cNvSpPr>
              <a:spLocks/>
            </p:cNvSpPr>
            <p:nvPr/>
          </p:nvSpPr>
          <p:spPr bwMode="auto">
            <a:xfrm>
              <a:off x="2621" y="2885"/>
              <a:ext cx="79" cy="112"/>
            </a:xfrm>
            <a:custGeom>
              <a:avLst/>
              <a:gdLst>
                <a:gd name="T0" fmla="*/ 243 w 395"/>
                <a:gd name="T1" fmla="*/ 17 h 562"/>
                <a:gd name="T2" fmla="*/ 257 w 395"/>
                <a:gd name="T3" fmla="*/ 56 h 562"/>
                <a:gd name="T4" fmla="*/ 277 w 395"/>
                <a:gd name="T5" fmla="*/ 111 h 562"/>
                <a:gd name="T6" fmla="*/ 297 w 395"/>
                <a:gd name="T7" fmla="*/ 161 h 562"/>
                <a:gd name="T8" fmla="*/ 323 w 395"/>
                <a:gd name="T9" fmla="*/ 204 h 562"/>
                <a:gd name="T10" fmla="*/ 354 w 395"/>
                <a:gd name="T11" fmla="*/ 236 h 562"/>
                <a:gd name="T12" fmla="*/ 395 w 395"/>
                <a:gd name="T13" fmla="*/ 249 h 562"/>
                <a:gd name="T14" fmla="*/ 84 w 395"/>
                <a:gd name="T15" fmla="*/ 562 h 562"/>
                <a:gd name="T16" fmla="*/ 133 w 395"/>
                <a:gd name="T17" fmla="*/ 539 h 562"/>
                <a:gd name="T18" fmla="*/ 152 w 395"/>
                <a:gd name="T19" fmla="*/ 519 h 562"/>
                <a:gd name="T20" fmla="*/ 158 w 395"/>
                <a:gd name="T21" fmla="*/ 490 h 562"/>
                <a:gd name="T22" fmla="*/ 149 w 395"/>
                <a:gd name="T23" fmla="*/ 462 h 562"/>
                <a:gd name="T24" fmla="*/ 127 w 395"/>
                <a:gd name="T25" fmla="*/ 444 h 562"/>
                <a:gd name="T26" fmla="*/ 42 w 395"/>
                <a:gd name="T27" fmla="*/ 416 h 562"/>
                <a:gd name="T28" fmla="*/ 25 w 395"/>
                <a:gd name="T29" fmla="*/ 398 h 562"/>
                <a:gd name="T30" fmla="*/ 68 w 395"/>
                <a:gd name="T31" fmla="*/ 369 h 562"/>
                <a:gd name="T32" fmla="*/ 91 w 395"/>
                <a:gd name="T33" fmla="*/ 337 h 562"/>
                <a:gd name="T34" fmla="*/ 99 w 395"/>
                <a:gd name="T35" fmla="*/ 307 h 562"/>
                <a:gd name="T36" fmla="*/ 101 w 395"/>
                <a:gd name="T37" fmla="*/ 282 h 562"/>
                <a:gd name="T38" fmla="*/ 101 w 395"/>
                <a:gd name="T39" fmla="*/ 274 h 562"/>
                <a:gd name="T40" fmla="*/ 103 w 395"/>
                <a:gd name="T41" fmla="*/ 268 h 562"/>
                <a:gd name="T42" fmla="*/ 106 w 395"/>
                <a:gd name="T43" fmla="*/ 267 h 562"/>
                <a:gd name="T44" fmla="*/ 127 w 395"/>
                <a:gd name="T45" fmla="*/ 266 h 562"/>
                <a:gd name="T46" fmla="*/ 156 w 395"/>
                <a:gd name="T47" fmla="*/ 266 h 562"/>
                <a:gd name="T48" fmla="*/ 185 w 395"/>
                <a:gd name="T49" fmla="*/ 261 h 562"/>
                <a:gd name="T50" fmla="*/ 211 w 395"/>
                <a:gd name="T51" fmla="*/ 239 h 562"/>
                <a:gd name="T52" fmla="*/ 221 w 395"/>
                <a:gd name="T53" fmla="*/ 195 h 562"/>
                <a:gd name="T54" fmla="*/ 215 w 395"/>
                <a:gd name="T55" fmla="*/ 150 h 562"/>
                <a:gd name="T56" fmla="*/ 199 w 395"/>
                <a:gd name="T57" fmla="*/ 115 h 562"/>
                <a:gd name="T58" fmla="*/ 181 w 395"/>
                <a:gd name="T59" fmla="*/ 86 h 562"/>
                <a:gd name="T60" fmla="*/ 174 w 395"/>
                <a:gd name="T61" fmla="*/ 64 h 562"/>
                <a:gd name="T62" fmla="*/ 173 w 395"/>
                <a:gd name="T63" fmla="*/ 56 h 562"/>
                <a:gd name="T64" fmla="*/ 173 w 395"/>
                <a:gd name="T65" fmla="*/ 52 h 562"/>
                <a:gd name="T66" fmla="*/ 173 w 395"/>
                <a:gd name="T67" fmla="*/ 52 h 562"/>
                <a:gd name="T68" fmla="*/ 174 w 395"/>
                <a:gd name="T69" fmla="*/ 52 h 562"/>
                <a:gd name="T70" fmla="*/ 178 w 395"/>
                <a:gd name="T71" fmla="*/ 48 h 562"/>
                <a:gd name="T72" fmla="*/ 182 w 395"/>
                <a:gd name="T73" fmla="*/ 45 h 562"/>
                <a:gd name="T74" fmla="*/ 209 w 395"/>
                <a:gd name="T75" fmla="*/ 23 h 562"/>
                <a:gd name="T76" fmla="*/ 230 w 395"/>
                <a:gd name="T77" fmla="*/ 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5" h="562">
                  <a:moveTo>
                    <a:pt x="236" y="0"/>
                  </a:moveTo>
                  <a:lnTo>
                    <a:pt x="243" y="17"/>
                  </a:lnTo>
                  <a:lnTo>
                    <a:pt x="250" y="36"/>
                  </a:lnTo>
                  <a:lnTo>
                    <a:pt x="257" y="56"/>
                  </a:lnTo>
                  <a:lnTo>
                    <a:pt x="267" y="85"/>
                  </a:lnTo>
                  <a:lnTo>
                    <a:pt x="277" y="111"/>
                  </a:lnTo>
                  <a:lnTo>
                    <a:pt x="286" y="137"/>
                  </a:lnTo>
                  <a:lnTo>
                    <a:pt x="297" y="161"/>
                  </a:lnTo>
                  <a:lnTo>
                    <a:pt x="309" y="184"/>
                  </a:lnTo>
                  <a:lnTo>
                    <a:pt x="323" y="204"/>
                  </a:lnTo>
                  <a:lnTo>
                    <a:pt x="337" y="222"/>
                  </a:lnTo>
                  <a:lnTo>
                    <a:pt x="354" y="236"/>
                  </a:lnTo>
                  <a:lnTo>
                    <a:pt x="373" y="245"/>
                  </a:lnTo>
                  <a:lnTo>
                    <a:pt x="395" y="249"/>
                  </a:lnTo>
                  <a:lnTo>
                    <a:pt x="395" y="562"/>
                  </a:lnTo>
                  <a:lnTo>
                    <a:pt x="84" y="562"/>
                  </a:lnTo>
                  <a:lnTo>
                    <a:pt x="109" y="553"/>
                  </a:lnTo>
                  <a:lnTo>
                    <a:pt x="133" y="539"/>
                  </a:lnTo>
                  <a:lnTo>
                    <a:pt x="144" y="530"/>
                  </a:lnTo>
                  <a:lnTo>
                    <a:pt x="152" y="519"/>
                  </a:lnTo>
                  <a:lnTo>
                    <a:pt x="157" y="504"/>
                  </a:lnTo>
                  <a:lnTo>
                    <a:pt x="158" y="490"/>
                  </a:lnTo>
                  <a:lnTo>
                    <a:pt x="156" y="475"/>
                  </a:lnTo>
                  <a:lnTo>
                    <a:pt x="149" y="462"/>
                  </a:lnTo>
                  <a:lnTo>
                    <a:pt x="139" y="451"/>
                  </a:lnTo>
                  <a:lnTo>
                    <a:pt x="127" y="444"/>
                  </a:lnTo>
                  <a:lnTo>
                    <a:pt x="84" y="428"/>
                  </a:lnTo>
                  <a:lnTo>
                    <a:pt x="42" y="416"/>
                  </a:lnTo>
                  <a:lnTo>
                    <a:pt x="0" y="406"/>
                  </a:lnTo>
                  <a:lnTo>
                    <a:pt x="25" y="398"/>
                  </a:lnTo>
                  <a:lnTo>
                    <a:pt x="49" y="383"/>
                  </a:lnTo>
                  <a:lnTo>
                    <a:pt x="68" y="369"/>
                  </a:lnTo>
                  <a:lnTo>
                    <a:pt x="81" y="353"/>
                  </a:lnTo>
                  <a:lnTo>
                    <a:pt x="91" y="337"/>
                  </a:lnTo>
                  <a:lnTo>
                    <a:pt x="97" y="322"/>
                  </a:lnTo>
                  <a:lnTo>
                    <a:pt x="99" y="307"/>
                  </a:lnTo>
                  <a:lnTo>
                    <a:pt x="100" y="294"/>
                  </a:lnTo>
                  <a:lnTo>
                    <a:pt x="101" y="282"/>
                  </a:lnTo>
                  <a:lnTo>
                    <a:pt x="101" y="278"/>
                  </a:lnTo>
                  <a:lnTo>
                    <a:pt x="101" y="274"/>
                  </a:lnTo>
                  <a:lnTo>
                    <a:pt x="101" y="271"/>
                  </a:lnTo>
                  <a:lnTo>
                    <a:pt x="103" y="268"/>
                  </a:lnTo>
                  <a:lnTo>
                    <a:pt x="104" y="268"/>
                  </a:lnTo>
                  <a:lnTo>
                    <a:pt x="106" y="267"/>
                  </a:lnTo>
                  <a:lnTo>
                    <a:pt x="115" y="266"/>
                  </a:lnTo>
                  <a:lnTo>
                    <a:pt x="127" y="266"/>
                  </a:lnTo>
                  <a:lnTo>
                    <a:pt x="144" y="266"/>
                  </a:lnTo>
                  <a:lnTo>
                    <a:pt x="156" y="266"/>
                  </a:lnTo>
                  <a:lnTo>
                    <a:pt x="168" y="266"/>
                  </a:lnTo>
                  <a:lnTo>
                    <a:pt x="185" y="261"/>
                  </a:lnTo>
                  <a:lnTo>
                    <a:pt x="201" y="253"/>
                  </a:lnTo>
                  <a:lnTo>
                    <a:pt x="211" y="239"/>
                  </a:lnTo>
                  <a:lnTo>
                    <a:pt x="217" y="222"/>
                  </a:lnTo>
                  <a:lnTo>
                    <a:pt x="221" y="195"/>
                  </a:lnTo>
                  <a:lnTo>
                    <a:pt x="220" y="170"/>
                  </a:lnTo>
                  <a:lnTo>
                    <a:pt x="215" y="150"/>
                  </a:lnTo>
                  <a:lnTo>
                    <a:pt x="208" y="131"/>
                  </a:lnTo>
                  <a:lnTo>
                    <a:pt x="199" y="115"/>
                  </a:lnTo>
                  <a:lnTo>
                    <a:pt x="191" y="102"/>
                  </a:lnTo>
                  <a:lnTo>
                    <a:pt x="181" y="86"/>
                  </a:lnTo>
                  <a:lnTo>
                    <a:pt x="175" y="70"/>
                  </a:lnTo>
                  <a:lnTo>
                    <a:pt x="174" y="64"/>
                  </a:lnTo>
                  <a:lnTo>
                    <a:pt x="173" y="59"/>
                  </a:lnTo>
                  <a:lnTo>
                    <a:pt x="173" y="56"/>
                  </a:lnTo>
                  <a:lnTo>
                    <a:pt x="173" y="53"/>
                  </a:lnTo>
                  <a:lnTo>
                    <a:pt x="173" y="52"/>
                  </a:lnTo>
                  <a:lnTo>
                    <a:pt x="173" y="51"/>
                  </a:lnTo>
                  <a:lnTo>
                    <a:pt x="173" y="52"/>
                  </a:lnTo>
                  <a:lnTo>
                    <a:pt x="173" y="52"/>
                  </a:lnTo>
                  <a:lnTo>
                    <a:pt x="174" y="52"/>
                  </a:lnTo>
                  <a:lnTo>
                    <a:pt x="175" y="51"/>
                  </a:lnTo>
                  <a:lnTo>
                    <a:pt x="178" y="48"/>
                  </a:lnTo>
                  <a:lnTo>
                    <a:pt x="180" y="47"/>
                  </a:lnTo>
                  <a:lnTo>
                    <a:pt x="182" y="45"/>
                  </a:lnTo>
                  <a:lnTo>
                    <a:pt x="196" y="35"/>
                  </a:lnTo>
                  <a:lnTo>
                    <a:pt x="209" y="23"/>
                  </a:lnTo>
                  <a:lnTo>
                    <a:pt x="220" y="12"/>
                  </a:lnTo>
                  <a:lnTo>
                    <a:pt x="230" y="5"/>
                  </a:lnTo>
                  <a:lnTo>
                    <a:pt x="236" y="0"/>
                  </a:lnTo>
                  <a:close/>
                </a:path>
              </a:pathLst>
            </a:custGeom>
            <a:solidFill>
              <a:srgbClr val="F4C253"/>
            </a:solidFill>
            <a:ln w="0">
              <a:solidFill>
                <a:srgbClr val="F4C253"/>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49" name="Freeform 273"/>
            <p:cNvSpPr>
              <a:spLocks noEditPoints="1"/>
            </p:cNvSpPr>
            <p:nvPr/>
          </p:nvSpPr>
          <p:spPr bwMode="auto">
            <a:xfrm>
              <a:off x="2271" y="2568"/>
              <a:ext cx="217" cy="217"/>
            </a:xfrm>
            <a:custGeom>
              <a:avLst/>
              <a:gdLst>
                <a:gd name="T0" fmla="*/ 121 w 1087"/>
                <a:gd name="T1" fmla="*/ 121 h 1087"/>
                <a:gd name="T2" fmla="*/ 121 w 1087"/>
                <a:gd name="T3" fmla="*/ 966 h 1087"/>
                <a:gd name="T4" fmla="*/ 966 w 1087"/>
                <a:gd name="T5" fmla="*/ 966 h 1087"/>
                <a:gd name="T6" fmla="*/ 966 w 1087"/>
                <a:gd name="T7" fmla="*/ 121 h 1087"/>
                <a:gd name="T8" fmla="*/ 121 w 1087"/>
                <a:gd name="T9" fmla="*/ 121 h 1087"/>
                <a:gd name="T10" fmla="*/ 0 w 1087"/>
                <a:gd name="T11" fmla="*/ 0 h 1087"/>
                <a:gd name="T12" fmla="*/ 1087 w 1087"/>
                <a:gd name="T13" fmla="*/ 0 h 1087"/>
                <a:gd name="T14" fmla="*/ 1087 w 1087"/>
                <a:gd name="T15" fmla="*/ 1087 h 1087"/>
                <a:gd name="T16" fmla="*/ 0 w 1087"/>
                <a:gd name="T17" fmla="*/ 1087 h 1087"/>
                <a:gd name="T18" fmla="*/ 0 w 1087"/>
                <a:gd name="T1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7" h="1087">
                  <a:moveTo>
                    <a:pt x="121" y="121"/>
                  </a:moveTo>
                  <a:lnTo>
                    <a:pt x="121" y="966"/>
                  </a:lnTo>
                  <a:lnTo>
                    <a:pt x="966" y="966"/>
                  </a:lnTo>
                  <a:lnTo>
                    <a:pt x="966" y="121"/>
                  </a:lnTo>
                  <a:lnTo>
                    <a:pt x="121" y="121"/>
                  </a:lnTo>
                  <a:close/>
                  <a:moveTo>
                    <a:pt x="0" y="0"/>
                  </a:moveTo>
                  <a:lnTo>
                    <a:pt x="1087" y="0"/>
                  </a:lnTo>
                  <a:lnTo>
                    <a:pt x="1087" y="1087"/>
                  </a:lnTo>
                  <a:lnTo>
                    <a:pt x="0" y="1087"/>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50" name="Freeform 274"/>
            <p:cNvSpPr>
              <a:spLocks noEditPoints="1"/>
            </p:cNvSpPr>
            <p:nvPr/>
          </p:nvSpPr>
          <p:spPr bwMode="auto">
            <a:xfrm>
              <a:off x="2527" y="2568"/>
              <a:ext cx="218" cy="217"/>
            </a:xfrm>
            <a:custGeom>
              <a:avLst/>
              <a:gdLst>
                <a:gd name="T0" fmla="*/ 122 w 1088"/>
                <a:gd name="T1" fmla="*/ 121 h 1087"/>
                <a:gd name="T2" fmla="*/ 122 w 1088"/>
                <a:gd name="T3" fmla="*/ 966 h 1087"/>
                <a:gd name="T4" fmla="*/ 967 w 1088"/>
                <a:gd name="T5" fmla="*/ 966 h 1087"/>
                <a:gd name="T6" fmla="*/ 967 w 1088"/>
                <a:gd name="T7" fmla="*/ 121 h 1087"/>
                <a:gd name="T8" fmla="*/ 122 w 1088"/>
                <a:gd name="T9" fmla="*/ 121 h 1087"/>
                <a:gd name="T10" fmla="*/ 0 w 1088"/>
                <a:gd name="T11" fmla="*/ 0 h 1087"/>
                <a:gd name="T12" fmla="*/ 1088 w 1088"/>
                <a:gd name="T13" fmla="*/ 0 h 1087"/>
                <a:gd name="T14" fmla="*/ 1088 w 1088"/>
                <a:gd name="T15" fmla="*/ 1087 h 1087"/>
                <a:gd name="T16" fmla="*/ 0 w 1088"/>
                <a:gd name="T17" fmla="*/ 1087 h 1087"/>
                <a:gd name="T18" fmla="*/ 0 w 1088"/>
                <a:gd name="T1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087">
                  <a:moveTo>
                    <a:pt x="122" y="121"/>
                  </a:moveTo>
                  <a:lnTo>
                    <a:pt x="122" y="966"/>
                  </a:lnTo>
                  <a:lnTo>
                    <a:pt x="967" y="966"/>
                  </a:lnTo>
                  <a:lnTo>
                    <a:pt x="967" y="121"/>
                  </a:lnTo>
                  <a:lnTo>
                    <a:pt x="122" y="121"/>
                  </a:lnTo>
                  <a:close/>
                  <a:moveTo>
                    <a:pt x="0" y="0"/>
                  </a:moveTo>
                  <a:lnTo>
                    <a:pt x="1088" y="0"/>
                  </a:lnTo>
                  <a:lnTo>
                    <a:pt x="1088" y="1087"/>
                  </a:lnTo>
                  <a:lnTo>
                    <a:pt x="0" y="1087"/>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51" name="Freeform 275"/>
            <p:cNvSpPr>
              <a:spLocks noEditPoints="1"/>
            </p:cNvSpPr>
            <p:nvPr/>
          </p:nvSpPr>
          <p:spPr bwMode="auto">
            <a:xfrm>
              <a:off x="2271" y="2825"/>
              <a:ext cx="217" cy="217"/>
            </a:xfrm>
            <a:custGeom>
              <a:avLst/>
              <a:gdLst>
                <a:gd name="T0" fmla="*/ 121 w 1087"/>
                <a:gd name="T1" fmla="*/ 121 h 1087"/>
                <a:gd name="T2" fmla="*/ 121 w 1087"/>
                <a:gd name="T3" fmla="*/ 966 h 1087"/>
                <a:gd name="T4" fmla="*/ 966 w 1087"/>
                <a:gd name="T5" fmla="*/ 966 h 1087"/>
                <a:gd name="T6" fmla="*/ 966 w 1087"/>
                <a:gd name="T7" fmla="*/ 121 h 1087"/>
                <a:gd name="T8" fmla="*/ 121 w 1087"/>
                <a:gd name="T9" fmla="*/ 121 h 1087"/>
                <a:gd name="T10" fmla="*/ 0 w 1087"/>
                <a:gd name="T11" fmla="*/ 0 h 1087"/>
                <a:gd name="T12" fmla="*/ 1087 w 1087"/>
                <a:gd name="T13" fmla="*/ 0 h 1087"/>
                <a:gd name="T14" fmla="*/ 1087 w 1087"/>
                <a:gd name="T15" fmla="*/ 1087 h 1087"/>
                <a:gd name="T16" fmla="*/ 0 w 1087"/>
                <a:gd name="T17" fmla="*/ 1087 h 1087"/>
                <a:gd name="T18" fmla="*/ 0 w 1087"/>
                <a:gd name="T1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7" h="1087">
                  <a:moveTo>
                    <a:pt x="121" y="121"/>
                  </a:moveTo>
                  <a:lnTo>
                    <a:pt x="121" y="966"/>
                  </a:lnTo>
                  <a:lnTo>
                    <a:pt x="966" y="966"/>
                  </a:lnTo>
                  <a:lnTo>
                    <a:pt x="966" y="121"/>
                  </a:lnTo>
                  <a:lnTo>
                    <a:pt x="121" y="121"/>
                  </a:lnTo>
                  <a:close/>
                  <a:moveTo>
                    <a:pt x="0" y="0"/>
                  </a:moveTo>
                  <a:lnTo>
                    <a:pt x="1087" y="0"/>
                  </a:lnTo>
                  <a:lnTo>
                    <a:pt x="1087" y="1087"/>
                  </a:lnTo>
                  <a:lnTo>
                    <a:pt x="0" y="1087"/>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52" name="Freeform 276"/>
            <p:cNvSpPr>
              <a:spLocks noEditPoints="1"/>
            </p:cNvSpPr>
            <p:nvPr/>
          </p:nvSpPr>
          <p:spPr bwMode="auto">
            <a:xfrm>
              <a:off x="2527" y="2825"/>
              <a:ext cx="218" cy="217"/>
            </a:xfrm>
            <a:custGeom>
              <a:avLst/>
              <a:gdLst>
                <a:gd name="T0" fmla="*/ 122 w 1088"/>
                <a:gd name="T1" fmla="*/ 121 h 1087"/>
                <a:gd name="T2" fmla="*/ 122 w 1088"/>
                <a:gd name="T3" fmla="*/ 966 h 1087"/>
                <a:gd name="T4" fmla="*/ 967 w 1088"/>
                <a:gd name="T5" fmla="*/ 966 h 1087"/>
                <a:gd name="T6" fmla="*/ 967 w 1088"/>
                <a:gd name="T7" fmla="*/ 121 h 1087"/>
                <a:gd name="T8" fmla="*/ 122 w 1088"/>
                <a:gd name="T9" fmla="*/ 121 h 1087"/>
                <a:gd name="T10" fmla="*/ 0 w 1088"/>
                <a:gd name="T11" fmla="*/ 0 h 1087"/>
                <a:gd name="T12" fmla="*/ 1088 w 1088"/>
                <a:gd name="T13" fmla="*/ 0 h 1087"/>
                <a:gd name="T14" fmla="*/ 1088 w 1088"/>
                <a:gd name="T15" fmla="*/ 1087 h 1087"/>
                <a:gd name="T16" fmla="*/ 0 w 1088"/>
                <a:gd name="T17" fmla="*/ 1087 h 1087"/>
                <a:gd name="T18" fmla="*/ 0 w 1088"/>
                <a:gd name="T1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087">
                  <a:moveTo>
                    <a:pt x="122" y="121"/>
                  </a:moveTo>
                  <a:lnTo>
                    <a:pt x="122" y="966"/>
                  </a:lnTo>
                  <a:lnTo>
                    <a:pt x="967" y="966"/>
                  </a:lnTo>
                  <a:lnTo>
                    <a:pt x="967" y="121"/>
                  </a:lnTo>
                  <a:lnTo>
                    <a:pt x="122" y="121"/>
                  </a:lnTo>
                  <a:close/>
                  <a:moveTo>
                    <a:pt x="0" y="0"/>
                  </a:moveTo>
                  <a:lnTo>
                    <a:pt x="1088" y="0"/>
                  </a:lnTo>
                  <a:lnTo>
                    <a:pt x="1088" y="1087"/>
                  </a:lnTo>
                  <a:lnTo>
                    <a:pt x="0" y="1087"/>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nvGrpSpPr>
          <p:cNvPr id="304" name="Group 303"/>
          <p:cNvGrpSpPr/>
          <p:nvPr/>
        </p:nvGrpSpPr>
        <p:grpSpPr>
          <a:xfrm>
            <a:off x="2540505" y="1718396"/>
            <a:ext cx="1308181" cy="817494"/>
            <a:chOff x="2959706" y="2145565"/>
            <a:chExt cx="751346" cy="632808"/>
          </a:xfrm>
        </p:grpSpPr>
        <p:grpSp>
          <p:nvGrpSpPr>
            <p:cNvPr id="103" name="Group 329"/>
            <p:cNvGrpSpPr>
              <a:grpSpLocks noChangeAspect="1"/>
            </p:cNvGrpSpPr>
            <p:nvPr/>
          </p:nvGrpSpPr>
          <p:grpSpPr bwMode="auto">
            <a:xfrm>
              <a:off x="3110579" y="2145565"/>
              <a:ext cx="479471" cy="452635"/>
              <a:chOff x="4561" y="3282"/>
              <a:chExt cx="536" cy="506"/>
            </a:xfrm>
          </p:grpSpPr>
          <p:sp useBgFill="1">
            <p:nvSpPr>
              <p:cNvPr id="104" name="Freeform 331"/>
              <p:cNvSpPr>
                <a:spLocks/>
              </p:cNvSpPr>
              <p:nvPr/>
            </p:nvSpPr>
            <p:spPr bwMode="auto">
              <a:xfrm>
                <a:off x="4561" y="3282"/>
                <a:ext cx="536" cy="506"/>
              </a:xfrm>
              <a:custGeom>
                <a:avLst/>
                <a:gdLst>
                  <a:gd name="T0" fmla="*/ 846 w 2682"/>
                  <a:gd name="T1" fmla="*/ 0 h 2529"/>
                  <a:gd name="T2" fmla="*/ 2562 w 2682"/>
                  <a:gd name="T3" fmla="*/ 0 h 2529"/>
                  <a:gd name="T4" fmla="*/ 2589 w 2682"/>
                  <a:gd name="T5" fmla="*/ 2 h 2529"/>
                  <a:gd name="T6" fmla="*/ 2614 w 2682"/>
                  <a:gd name="T7" fmla="*/ 12 h 2529"/>
                  <a:gd name="T8" fmla="*/ 2637 w 2682"/>
                  <a:gd name="T9" fmla="*/ 25 h 2529"/>
                  <a:gd name="T10" fmla="*/ 2655 w 2682"/>
                  <a:gd name="T11" fmla="*/ 44 h 2529"/>
                  <a:gd name="T12" fmla="*/ 2670 w 2682"/>
                  <a:gd name="T13" fmla="*/ 66 h 2529"/>
                  <a:gd name="T14" fmla="*/ 2678 w 2682"/>
                  <a:gd name="T15" fmla="*/ 91 h 2529"/>
                  <a:gd name="T16" fmla="*/ 2682 w 2682"/>
                  <a:gd name="T17" fmla="*/ 119 h 2529"/>
                  <a:gd name="T18" fmla="*/ 2682 w 2682"/>
                  <a:gd name="T19" fmla="*/ 1934 h 2529"/>
                  <a:gd name="T20" fmla="*/ 2678 w 2682"/>
                  <a:gd name="T21" fmla="*/ 1962 h 2529"/>
                  <a:gd name="T22" fmla="*/ 2670 w 2682"/>
                  <a:gd name="T23" fmla="*/ 1987 h 2529"/>
                  <a:gd name="T24" fmla="*/ 2655 w 2682"/>
                  <a:gd name="T25" fmla="*/ 2009 h 2529"/>
                  <a:gd name="T26" fmla="*/ 2637 w 2682"/>
                  <a:gd name="T27" fmla="*/ 2028 h 2529"/>
                  <a:gd name="T28" fmla="*/ 2614 w 2682"/>
                  <a:gd name="T29" fmla="*/ 2042 h 2529"/>
                  <a:gd name="T30" fmla="*/ 2589 w 2682"/>
                  <a:gd name="T31" fmla="*/ 2051 h 2529"/>
                  <a:gd name="T32" fmla="*/ 2562 w 2682"/>
                  <a:gd name="T33" fmla="*/ 2054 h 2529"/>
                  <a:gd name="T34" fmla="*/ 1915 w 2682"/>
                  <a:gd name="T35" fmla="*/ 2054 h 2529"/>
                  <a:gd name="T36" fmla="*/ 1915 w 2682"/>
                  <a:gd name="T37" fmla="*/ 2409 h 2529"/>
                  <a:gd name="T38" fmla="*/ 1913 w 2682"/>
                  <a:gd name="T39" fmla="*/ 2437 h 2529"/>
                  <a:gd name="T40" fmla="*/ 1903 w 2682"/>
                  <a:gd name="T41" fmla="*/ 2463 h 2529"/>
                  <a:gd name="T42" fmla="*/ 1889 w 2682"/>
                  <a:gd name="T43" fmla="*/ 2484 h 2529"/>
                  <a:gd name="T44" fmla="*/ 1871 w 2682"/>
                  <a:gd name="T45" fmla="*/ 2504 h 2529"/>
                  <a:gd name="T46" fmla="*/ 1849 w 2682"/>
                  <a:gd name="T47" fmla="*/ 2517 h 2529"/>
                  <a:gd name="T48" fmla="*/ 1823 w 2682"/>
                  <a:gd name="T49" fmla="*/ 2527 h 2529"/>
                  <a:gd name="T50" fmla="*/ 1796 w 2682"/>
                  <a:gd name="T51" fmla="*/ 2529 h 2529"/>
                  <a:gd name="T52" fmla="*/ 120 w 2682"/>
                  <a:gd name="T53" fmla="*/ 2529 h 2529"/>
                  <a:gd name="T54" fmla="*/ 93 w 2682"/>
                  <a:gd name="T55" fmla="*/ 2527 h 2529"/>
                  <a:gd name="T56" fmla="*/ 68 w 2682"/>
                  <a:gd name="T57" fmla="*/ 2517 h 2529"/>
                  <a:gd name="T58" fmla="*/ 45 w 2682"/>
                  <a:gd name="T59" fmla="*/ 2504 h 2529"/>
                  <a:gd name="T60" fmla="*/ 27 w 2682"/>
                  <a:gd name="T61" fmla="*/ 2484 h 2529"/>
                  <a:gd name="T62" fmla="*/ 12 w 2682"/>
                  <a:gd name="T63" fmla="*/ 2463 h 2529"/>
                  <a:gd name="T64" fmla="*/ 4 w 2682"/>
                  <a:gd name="T65" fmla="*/ 2437 h 2529"/>
                  <a:gd name="T66" fmla="*/ 0 w 2682"/>
                  <a:gd name="T67" fmla="*/ 2409 h 2529"/>
                  <a:gd name="T68" fmla="*/ 0 w 2682"/>
                  <a:gd name="T69" fmla="*/ 654 h 2529"/>
                  <a:gd name="T70" fmla="*/ 4 w 2682"/>
                  <a:gd name="T71" fmla="*/ 627 h 2529"/>
                  <a:gd name="T72" fmla="*/ 12 w 2682"/>
                  <a:gd name="T73" fmla="*/ 602 h 2529"/>
                  <a:gd name="T74" fmla="*/ 27 w 2682"/>
                  <a:gd name="T75" fmla="*/ 579 h 2529"/>
                  <a:gd name="T76" fmla="*/ 45 w 2682"/>
                  <a:gd name="T77" fmla="*/ 561 h 2529"/>
                  <a:gd name="T78" fmla="*/ 68 w 2682"/>
                  <a:gd name="T79" fmla="*/ 546 h 2529"/>
                  <a:gd name="T80" fmla="*/ 93 w 2682"/>
                  <a:gd name="T81" fmla="*/ 538 h 2529"/>
                  <a:gd name="T82" fmla="*/ 120 w 2682"/>
                  <a:gd name="T83" fmla="*/ 534 h 2529"/>
                  <a:gd name="T84" fmla="*/ 727 w 2682"/>
                  <a:gd name="T85" fmla="*/ 534 h 2529"/>
                  <a:gd name="T86" fmla="*/ 727 w 2682"/>
                  <a:gd name="T87" fmla="*/ 119 h 2529"/>
                  <a:gd name="T88" fmla="*/ 729 w 2682"/>
                  <a:gd name="T89" fmla="*/ 91 h 2529"/>
                  <a:gd name="T90" fmla="*/ 739 w 2682"/>
                  <a:gd name="T91" fmla="*/ 66 h 2529"/>
                  <a:gd name="T92" fmla="*/ 753 w 2682"/>
                  <a:gd name="T93" fmla="*/ 44 h 2529"/>
                  <a:gd name="T94" fmla="*/ 772 w 2682"/>
                  <a:gd name="T95" fmla="*/ 25 h 2529"/>
                  <a:gd name="T96" fmla="*/ 793 w 2682"/>
                  <a:gd name="T97" fmla="*/ 12 h 2529"/>
                  <a:gd name="T98" fmla="*/ 819 w 2682"/>
                  <a:gd name="T99" fmla="*/ 2 h 2529"/>
                  <a:gd name="T100" fmla="*/ 846 w 2682"/>
                  <a:gd name="T101" fmla="*/ 0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82" h="2529">
                    <a:moveTo>
                      <a:pt x="846" y="0"/>
                    </a:moveTo>
                    <a:lnTo>
                      <a:pt x="2562" y="0"/>
                    </a:lnTo>
                    <a:lnTo>
                      <a:pt x="2589" y="2"/>
                    </a:lnTo>
                    <a:lnTo>
                      <a:pt x="2614" y="12"/>
                    </a:lnTo>
                    <a:lnTo>
                      <a:pt x="2637" y="25"/>
                    </a:lnTo>
                    <a:lnTo>
                      <a:pt x="2655" y="44"/>
                    </a:lnTo>
                    <a:lnTo>
                      <a:pt x="2670" y="66"/>
                    </a:lnTo>
                    <a:lnTo>
                      <a:pt x="2678" y="91"/>
                    </a:lnTo>
                    <a:lnTo>
                      <a:pt x="2682" y="119"/>
                    </a:lnTo>
                    <a:lnTo>
                      <a:pt x="2682" y="1934"/>
                    </a:lnTo>
                    <a:lnTo>
                      <a:pt x="2678" y="1962"/>
                    </a:lnTo>
                    <a:lnTo>
                      <a:pt x="2670" y="1987"/>
                    </a:lnTo>
                    <a:lnTo>
                      <a:pt x="2655" y="2009"/>
                    </a:lnTo>
                    <a:lnTo>
                      <a:pt x="2637" y="2028"/>
                    </a:lnTo>
                    <a:lnTo>
                      <a:pt x="2614" y="2042"/>
                    </a:lnTo>
                    <a:lnTo>
                      <a:pt x="2589" y="2051"/>
                    </a:lnTo>
                    <a:lnTo>
                      <a:pt x="2562" y="2054"/>
                    </a:lnTo>
                    <a:lnTo>
                      <a:pt x="1915" y="2054"/>
                    </a:lnTo>
                    <a:lnTo>
                      <a:pt x="1915" y="2409"/>
                    </a:lnTo>
                    <a:lnTo>
                      <a:pt x="1913" y="2437"/>
                    </a:lnTo>
                    <a:lnTo>
                      <a:pt x="1903" y="2463"/>
                    </a:lnTo>
                    <a:lnTo>
                      <a:pt x="1889" y="2484"/>
                    </a:lnTo>
                    <a:lnTo>
                      <a:pt x="1871" y="2504"/>
                    </a:lnTo>
                    <a:lnTo>
                      <a:pt x="1849" y="2517"/>
                    </a:lnTo>
                    <a:lnTo>
                      <a:pt x="1823" y="2527"/>
                    </a:lnTo>
                    <a:lnTo>
                      <a:pt x="1796" y="2529"/>
                    </a:lnTo>
                    <a:lnTo>
                      <a:pt x="120" y="2529"/>
                    </a:lnTo>
                    <a:lnTo>
                      <a:pt x="93" y="2527"/>
                    </a:lnTo>
                    <a:lnTo>
                      <a:pt x="68" y="2517"/>
                    </a:lnTo>
                    <a:lnTo>
                      <a:pt x="45" y="2504"/>
                    </a:lnTo>
                    <a:lnTo>
                      <a:pt x="27" y="2484"/>
                    </a:lnTo>
                    <a:lnTo>
                      <a:pt x="12" y="2463"/>
                    </a:lnTo>
                    <a:lnTo>
                      <a:pt x="4" y="2437"/>
                    </a:lnTo>
                    <a:lnTo>
                      <a:pt x="0" y="2409"/>
                    </a:lnTo>
                    <a:lnTo>
                      <a:pt x="0" y="654"/>
                    </a:lnTo>
                    <a:lnTo>
                      <a:pt x="4" y="627"/>
                    </a:lnTo>
                    <a:lnTo>
                      <a:pt x="12" y="602"/>
                    </a:lnTo>
                    <a:lnTo>
                      <a:pt x="27" y="579"/>
                    </a:lnTo>
                    <a:lnTo>
                      <a:pt x="45" y="561"/>
                    </a:lnTo>
                    <a:lnTo>
                      <a:pt x="68" y="546"/>
                    </a:lnTo>
                    <a:lnTo>
                      <a:pt x="93" y="538"/>
                    </a:lnTo>
                    <a:lnTo>
                      <a:pt x="120" y="534"/>
                    </a:lnTo>
                    <a:lnTo>
                      <a:pt x="727" y="534"/>
                    </a:lnTo>
                    <a:lnTo>
                      <a:pt x="727" y="119"/>
                    </a:lnTo>
                    <a:lnTo>
                      <a:pt x="729" y="91"/>
                    </a:lnTo>
                    <a:lnTo>
                      <a:pt x="739" y="66"/>
                    </a:lnTo>
                    <a:lnTo>
                      <a:pt x="753" y="44"/>
                    </a:lnTo>
                    <a:lnTo>
                      <a:pt x="772" y="25"/>
                    </a:lnTo>
                    <a:lnTo>
                      <a:pt x="793" y="12"/>
                    </a:lnTo>
                    <a:lnTo>
                      <a:pt x="819" y="2"/>
                    </a:lnTo>
                    <a:lnTo>
                      <a:pt x="846"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05" name="Freeform 332"/>
              <p:cNvSpPr>
                <a:spLocks noEditPoints="1"/>
              </p:cNvSpPr>
              <p:nvPr/>
            </p:nvSpPr>
            <p:spPr bwMode="auto">
              <a:xfrm>
                <a:off x="4633" y="3464"/>
                <a:ext cx="239" cy="247"/>
              </a:xfrm>
              <a:custGeom>
                <a:avLst/>
                <a:gdLst>
                  <a:gd name="T0" fmla="*/ 0 w 1197"/>
                  <a:gd name="T1" fmla="*/ 1070 h 1238"/>
                  <a:gd name="T2" fmla="*/ 333 w 1197"/>
                  <a:gd name="T3" fmla="*/ 1070 h 1238"/>
                  <a:gd name="T4" fmla="*/ 333 w 1197"/>
                  <a:gd name="T5" fmla="*/ 1238 h 1238"/>
                  <a:gd name="T6" fmla="*/ 0 w 1197"/>
                  <a:gd name="T7" fmla="*/ 1238 h 1238"/>
                  <a:gd name="T8" fmla="*/ 0 w 1197"/>
                  <a:gd name="T9" fmla="*/ 1070 h 1238"/>
                  <a:gd name="T10" fmla="*/ 0 w 1197"/>
                  <a:gd name="T11" fmla="*/ 803 h 1238"/>
                  <a:gd name="T12" fmla="*/ 333 w 1197"/>
                  <a:gd name="T13" fmla="*/ 803 h 1238"/>
                  <a:gd name="T14" fmla="*/ 333 w 1197"/>
                  <a:gd name="T15" fmla="*/ 970 h 1238"/>
                  <a:gd name="T16" fmla="*/ 0 w 1197"/>
                  <a:gd name="T17" fmla="*/ 970 h 1238"/>
                  <a:gd name="T18" fmla="*/ 0 w 1197"/>
                  <a:gd name="T19" fmla="*/ 803 h 1238"/>
                  <a:gd name="T20" fmla="*/ 0 w 1197"/>
                  <a:gd name="T21" fmla="*/ 535 h 1238"/>
                  <a:gd name="T22" fmla="*/ 333 w 1197"/>
                  <a:gd name="T23" fmla="*/ 535 h 1238"/>
                  <a:gd name="T24" fmla="*/ 333 w 1197"/>
                  <a:gd name="T25" fmla="*/ 702 h 1238"/>
                  <a:gd name="T26" fmla="*/ 0 w 1197"/>
                  <a:gd name="T27" fmla="*/ 702 h 1238"/>
                  <a:gd name="T28" fmla="*/ 0 w 1197"/>
                  <a:gd name="T29" fmla="*/ 535 h 1238"/>
                  <a:gd name="T30" fmla="*/ 1011 w 1197"/>
                  <a:gd name="T31" fmla="*/ 268 h 1238"/>
                  <a:gd name="T32" fmla="*/ 1197 w 1197"/>
                  <a:gd name="T33" fmla="*/ 268 h 1238"/>
                  <a:gd name="T34" fmla="*/ 1197 w 1197"/>
                  <a:gd name="T35" fmla="*/ 435 h 1238"/>
                  <a:gd name="T36" fmla="*/ 1011 w 1197"/>
                  <a:gd name="T37" fmla="*/ 435 h 1238"/>
                  <a:gd name="T38" fmla="*/ 1011 w 1197"/>
                  <a:gd name="T39" fmla="*/ 268 h 1238"/>
                  <a:gd name="T40" fmla="*/ 722 w 1197"/>
                  <a:gd name="T41" fmla="*/ 268 h 1238"/>
                  <a:gd name="T42" fmla="*/ 909 w 1197"/>
                  <a:gd name="T43" fmla="*/ 268 h 1238"/>
                  <a:gd name="T44" fmla="*/ 909 w 1197"/>
                  <a:gd name="T45" fmla="*/ 435 h 1238"/>
                  <a:gd name="T46" fmla="*/ 722 w 1197"/>
                  <a:gd name="T47" fmla="*/ 435 h 1238"/>
                  <a:gd name="T48" fmla="*/ 722 w 1197"/>
                  <a:gd name="T49" fmla="*/ 268 h 1238"/>
                  <a:gd name="T50" fmla="*/ 433 w 1197"/>
                  <a:gd name="T51" fmla="*/ 268 h 1238"/>
                  <a:gd name="T52" fmla="*/ 620 w 1197"/>
                  <a:gd name="T53" fmla="*/ 268 h 1238"/>
                  <a:gd name="T54" fmla="*/ 620 w 1197"/>
                  <a:gd name="T55" fmla="*/ 435 h 1238"/>
                  <a:gd name="T56" fmla="*/ 433 w 1197"/>
                  <a:gd name="T57" fmla="*/ 435 h 1238"/>
                  <a:gd name="T58" fmla="*/ 433 w 1197"/>
                  <a:gd name="T59" fmla="*/ 268 h 1238"/>
                  <a:gd name="T60" fmla="*/ 0 w 1197"/>
                  <a:gd name="T61" fmla="*/ 268 h 1238"/>
                  <a:gd name="T62" fmla="*/ 333 w 1197"/>
                  <a:gd name="T63" fmla="*/ 268 h 1238"/>
                  <a:gd name="T64" fmla="*/ 333 w 1197"/>
                  <a:gd name="T65" fmla="*/ 435 h 1238"/>
                  <a:gd name="T66" fmla="*/ 0 w 1197"/>
                  <a:gd name="T67" fmla="*/ 435 h 1238"/>
                  <a:gd name="T68" fmla="*/ 0 w 1197"/>
                  <a:gd name="T69" fmla="*/ 268 h 1238"/>
                  <a:gd name="T70" fmla="*/ 1011 w 1197"/>
                  <a:gd name="T71" fmla="*/ 0 h 1238"/>
                  <a:gd name="T72" fmla="*/ 1197 w 1197"/>
                  <a:gd name="T73" fmla="*/ 0 h 1238"/>
                  <a:gd name="T74" fmla="*/ 1197 w 1197"/>
                  <a:gd name="T75" fmla="*/ 168 h 1238"/>
                  <a:gd name="T76" fmla="*/ 1011 w 1197"/>
                  <a:gd name="T77" fmla="*/ 168 h 1238"/>
                  <a:gd name="T78" fmla="*/ 1011 w 1197"/>
                  <a:gd name="T79" fmla="*/ 0 h 1238"/>
                  <a:gd name="T80" fmla="*/ 722 w 1197"/>
                  <a:gd name="T81" fmla="*/ 0 h 1238"/>
                  <a:gd name="T82" fmla="*/ 909 w 1197"/>
                  <a:gd name="T83" fmla="*/ 0 h 1238"/>
                  <a:gd name="T84" fmla="*/ 909 w 1197"/>
                  <a:gd name="T85" fmla="*/ 168 h 1238"/>
                  <a:gd name="T86" fmla="*/ 722 w 1197"/>
                  <a:gd name="T87" fmla="*/ 168 h 1238"/>
                  <a:gd name="T88" fmla="*/ 722 w 1197"/>
                  <a:gd name="T89" fmla="*/ 0 h 1238"/>
                  <a:gd name="T90" fmla="*/ 433 w 1197"/>
                  <a:gd name="T91" fmla="*/ 0 h 1238"/>
                  <a:gd name="T92" fmla="*/ 620 w 1197"/>
                  <a:gd name="T93" fmla="*/ 0 h 1238"/>
                  <a:gd name="T94" fmla="*/ 620 w 1197"/>
                  <a:gd name="T95" fmla="*/ 168 h 1238"/>
                  <a:gd name="T96" fmla="*/ 433 w 1197"/>
                  <a:gd name="T97" fmla="*/ 168 h 1238"/>
                  <a:gd name="T98" fmla="*/ 433 w 1197"/>
                  <a:gd name="T99" fmla="*/ 0 h 1238"/>
                  <a:gd name="T100" fmla="*/ 0 w 1197"/>
                  <a:gd name="T101" fmla="*/ 0 h 1238"/>
                  <a:gd name="T102" fmla="*/ 333 w 1197"/>
                  <a:gd name="T103" fmla="*/ 0 h 1238"/>
                  <a:gd name="T104" fmla="*/ 333 w 1197"/>
                  <a:gd name="T105" fmla="*/ 168 h 1238"/>
                  <a:gd name="T106" fmla="*/ 0 w 1197"/>
                  <a:gd name="T107" fmla="*/ 168 h 1238"/>
                  <a:gd name="T108" fmla="*/ 0 w 1197"/>
                  <a:gd name="T109"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238">
                    <a:moveTo>
                      <a:pt x="0" y="1070"/>
                    </a:moveTo>
                    <a:lnTo>
                      <a:pt x="333" y="1070"/>
                    </a:lnTo>
                    <a:lnTo>
                      <a:pt x="333" y="1238"/>
                    </a:lnTo>
                    <a:lnTo>
                      <a:pt x="0" y="1238"/>
                    </a:lnTo>
                    <a:lnTo>
                      <a:pt x="0" y="1070"/>
                    </a:lnTo>
                    <a:close/>
                    <a:moveTo>
                      <a:pt x="0" y="803"/>
                    </a:moveTo>
                    <a:lnTo>
                      <a:pt x="333" y="803"/>
                    </a:lnTo>
                    <a:lnTo>
                      <a:pt x="333" y="970"/>
                    </a:lnTo>
                    <a:lnTo>
                      <a:pt x="0" y="970"/>
                    </a:lnTo>
                    <a:lnTo>
                      <a:pt x="0" y="803"/>
                    </a:lnTo>
                    <a:close/>
                    <a:moveTo>
                      <a:pt x="0" y="535"/>
                    </a:moveTo>
                    <a:lnTo>
                      <a:pt x="333" y="535"/>
                    </a:lnTo>
                    <a:lnTo>
                      <a:pt x="333" y="702"/>
                    </a:lnTo>
                    <a:lnTo>
                      <a:pt x="0" y="702"/>
                    </a:lnTo>
                    <a:lnTo>
                      <a:pt x="0" y="535"/>
                    </a:lnTo>
                    <a:close/>
                    <a:moveTo>
                      <a:pt x="1011" y="268"/>
                    </a:moveTo>
                    <a:lnTo>
                      <a:pt x="1197" y="268"/>
                    </a:lnTo>
                    <a:lnTo>
                      <a:pt x="1197" y="435"/>
                    </a:lnTo>
                    <a:lnTo>
                      <a:pt x="1011" y="435"/>
                    </a:lnTo>
                    <a:lnTo>
                      <a:pt x="1011" y="268"/>
                    </a:lnTo>
                    <a:close/>
                    <a:moveTo>
                      <a:pt x="722" y="268"/>
                    </a:moveTo>
                    <a:lnTo>
                      <a:pt x="909" y="268"/>
                    </a:lnTo>
                    <a:lnTo>
                      <a:pt x="909" y="435"/>
                    </a:lnTo>
                    <a:lnTo>
                      <a:pt x="722" y="435"/>
                    </a:lnTo>
                    <a:lnTo>
                      <a:pt x="722" y="268"/>
                    </a:lnTo>
                    <a:close/>
                    <a:moveTo>
                      <a:pt x="433" y="268"/>
                    </a:moveTo>
                    <a:lnTo>
                      <a:pt x="620" y="268"/>
                    </a:lnTo>
                    <a:lnTo>
                      <a:pt x="620" y="435"/>
                    </a:lnTo>
                    <a:lnTo>
                      <a:pt x="433" y="435"/>
                    </a:lnTo>
                    <a:lnTo>
                      <a:pt x="433" y="268"/>
                    </a:lnTo>
                    <a:close/>
                    <a:moveTo>
                      <a:pt x="0" y="268"/>
                    </a:moveTo>
                    <a:lnTo>
                      <a:pt x="333" y="268"/>
                    </a:lnTo>
                    <a:lnTo>
                      <a:pt x="333" y="435"/>
                    </a:lnTo>
                    <a:lnTo>
                      <a:pt x="0" y="435"/>
                    </a:lnTo>
                    <a:lnTo>
                      <a:pt x="0" y="268"/>
                    </a:lnTo>
                    <a:close/>
                    <a:moveTo>
                      <a:pt x="1011" y="0"/>
                    </a:moveTo>
                    <a:lnTo>
                      <a:pt x="1197" y="0"/>
                    </a:lnTo>
                    <a:lnTo>
                      <a:pt x="1197" y="168"/>
                    </a:lnTo>
                    <a:lnTo>
                      <a:pt x="1011" y="168"/>
                    </a:lnTo>
                    <a:lnTo>
                      <a:pt x="1011" y="0"/>
                    </a:lnTo>
                    <a:close/>
                    <a:moveTo>
                      <a:pt x="722" y="0"/>
                    </a:moveTo>
                    <a:lnTo>
                      <a:pt x="909" y="0"/>
                    </a:lnTo>
                    <a:lnTo>
                      <a:pt x="909" y="168"/>
                    </a:lnTo>
                    <a:lnTo>
                      <a:pt x="722" y="168"/>
                    </a:lnTo>
                    <a:lnTo>
                      <a:pt x="722" y="0"/>
                    </a:lnTo>
                    <a:close/>
                    <a:moveTo>
                      <a:pt x="433" y="0"/>
                    </a:moveTo>
                    <a:lnTo>
                      <a:pt x="620" y="0"/>
                    </a:lnTo>
                    <a:lnTo>
                      <a:pt x="620" y="168"/>
                    </a:lnTo>
                    <a:lnTo>
                      <a:pt x="433" y="168"/>
                    </a:lnTo>
                    <a:lnTo>
                      <a:pt x="433" y="0"/>
                    </a:lnTo>
                    <a:close/>
                    <a:moveTo>
                      <a:pt x="0" y="0"/>
                    </a:moveTo>
                    <a:lnTo>
                      <a:pt x="333" y="0"/>
                    </a:lnTo>
                    <a:lnTo>
                      <a:pt x="333" y="168"/>
                    </a:lnTo>
                    <a:lnTo>
                      <a:pt x="0" y="168"/>
                    </a:lnTo>
                    <a:lnTo>
                      <a:pt x="0" y="0"/>
                    </a:lnTo>
                    <a:close/>
                  </a:path>
                </a:pathLst>
              </a:custGeom>
              <a:solidFill>
                <a:srgbClr val="00B9F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06" name="Rectangle 333"/>
              <p:cNvSpPr>
                <a:spLocks noChangeArrowheads="1"/>
              </p:cNvSpPr>
              <p:nvPr/>
            </p:nvSpPr>
            <p:spPr bwMode="auto">
              <a:xfrm>
                <a:off x="4720" y="3571"/>
                <a:ext cx="152" cy="142"/>
              </a:xfrm>
              <a:prstGeom prst="rect">
                <a:avLst/>
              </a:prstGeom>
              <a:solidFill>
                <a:srgbClr val="00B9F2"/>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07" name="Freeform 334"/>
              <p:cNvSpPr>
                <a:spLocks/>
              </p:cNvSpPr>
              <p:nvPr/>
            </p:nvSpPr>
            <p:spPr bwMode="auto">
              <a:xfrm>
                <a:off x="4720" y="3571"/>
                <a:ext cx="152" cy="142"/>
              </a:xfrm>
              <a:custGeom>
                <a:avLst/>
                <a:gdLst>
                  <a:gd name="T0" fmla="*/ 0 w 758"/>
                  <a:gd name="T1" fmla="*/ 0 h 710"/>
                  <a:gd name="T2" fmla="*/ 358 w 758"/>
                  <a:gd name="T3" fmla="*/ 0 h 710"/>
                  <a:gd name="T4" fmla="*/ 366 w 758"/>
                  <a:gd name="T5" fmla="*/ 19 h 710"/>
                  <a:gd name="T6" fmla="*/ 378 w 758"/>
                  <a:gd name="T7" fmla="*/ 36 h 710"/>
                  <a:gd name="T8" fmla="*/ 395 w 758"/>
                  <a:gd name="T9" fmla="*/ 52 h 710"/>
                  <a:gd name="T10" fmla="*/ 411 w 758"/>
                  <a:gd name="T11" fmla="*/ 66 h 710"/>
                  <a:gd name="T12" fmla="*/ 435 w 758"/>
                  <a:gd name="T13" fmla="*/ 88 h 710"/>
                  <a:gd name="T14" fmla="*/ 459 w 758"/>
                  <a:gd name="T15" fmla="*/ 109 h 710"/>
                  <a:gd name="T16" fmla="*/ 482 w 758"/>
                  <a:gd name="T17" fmla="*/ 133 h 710"/>
                  <a:gd name="T18" fmla="*/ 505 w 758"/>
                  <a:gd name="T19" fmla="*/ 159 h 710"/>
                  <a:gd name="T20" fmla="*/ 526 w 758"/>
                  <a:gd name="T21" fmla="*/ 187 h 710"/>
                  <a:gd name="T22" fmla="*/ 543 w 758"/>
                  <a:gd name="T23" fmla="*/ 216 h 710"/>
                  <a:gd name="T24" fmla="*/ 557 w 758"/>
                  <a:gd name="T25" fmla="*/ 248 h 710"/>
                  <a:gd name="T26" fmla="*/ 566 w 758"/>
                  <a:gd name="T27" fmla="*/ 282 h 710"/>
                  <a:gd name="T28" fmla="*/ 569 w 758"/>
                  <a:gd name="T29" fmla="*/ 321 h 710"/>
                  <a:gd name="T30" fmla="*/ 568 w 758"/>
                  <a:gd name="T31" fmla="*/ 362 h 710"/>
                  <a:gd name="T32" fmla="*/ 566 w 758"/>
                  <a:gd name="T33" fmla="*/ 403 h 710"/>
                  <a:gd name="T34" fmla="*/ 561 w 758"/>
                  <a:gd name="T35" fmla="*/ 441 h 710"/>
                  <a:gd name="T36" fmla="*/ 558 w 758"/>
                  <a:gd name="T37" fmla="*/ 459 h 710"/>
                  <a:gd name="T38" fmla="*/ 557 w 758"/>
                  <a:gd name="T39" fmla="*/ 477 h 710"/>
                  <a:gd name="T40" fmla="*/ 555 w 758"/>
                  <a:gd name="T41" fmla="*/ 495 h 710"/>
                  <a:gd name="T42" fmla="*/ 555 w 758"/>
                  <a:gd name="T43" fmla="*/ 512 h 710"/>
                  <a:gd name="T44" fmla="*/ 556 w 758"/>
                  <a:gd name="T45" fmla="*/ 525 h 710"/>
                  <a:gd name="T46" fmla="*/ 558 w 758"/>
                  <a:gd name="T47" fmla="*/ 534 h 710"/>
                  <a:gd name="T48" fmla="*/ 564 w 758"/>
                  <a:gd name="T49" fmla="*/ 542 h 710"/>
                  <a:gd name="T50" fmla="*/ 573 w 758"/>
                  <a:gd name="T51" fmla="*/ 549 h 710"/>
                  <a:gd name="T52" fmla="*/ 581 w 758"/>
                  <a:gd name="T53" fmla="*/ 555 h 710"/>
                  <a:gd name="T54" fmla="*/ 591 w 758"/>
                  <a:gd name="T55" fmla="*/ 557 h 710"/>
                  <a:gd name="T56" fmla="*/ 599 w 758"/>
                  <a:gd name="T57" fmla="*/ 554 h 710"/>
                  <a:gd name="T58" fmla="*/ 608 w 758"/>
                  <a:gd name="T59" fmla="*/ 547 h 710"/>
                  <a:gd name="T60" fmla="*/ 614 w 758"/>
                  <a:gd name="T61" fmla="*/ 539 h 710"/>
                  <a:gd name="T62" fmla="*/ 632 w 758"/>
                  <a:gd name="T63" fmla="*/ 507 h 710"/>
                  <a:gd name="T64" fmla="*/ 645 w 758"/>
                  <a:gd name="T65" fmla="*/ 477 h 710"/>
                  <a:gd name="T66" fmla="*/ 656 w 758"/>
                  <a:gd name="T67" fmla="*/ 448 h 710"/>
                  <a:gd name="T68" fmla="*/ 665 w 758"/>
                  <a:gd name="T69" fmla="*/ 428 h 710"/>
                  <a:gd name="T70" fmla="*/ 673 w 758"/>
                  <a:gd name="T71" fmla="*/ 409 h 710"/>
                  <a:gd name="T72" fmla="*/ 683 w 758"/>
                  <a:gd name="T73" fmla="*/ 390 h 710"/>
                  <a:gd name="T74" fmla="*/ 695 w 758"/>
                  <a:gd name="T75" fmla="*/ 373 h 710"/>
                  <a:gd name="T76" fmla="*/ 709 w 758"/>
                  <a:gd name="T77" fmla="*/ 357 h 710"/>
                  <a:gd name="T78" fmla="*/ 728 w 758"/>
                  <a:gd name="T79" fmla="*/ 344 h 710"/>
                  <a:gd name="T80" fmla="*/ 741 w 758"/>
                  <a:gd name="T81" fmla="*/ 337 h 710"/>
                  <a:gd name="T82" fmla="*/ 742 w 758"/>
                  <a:gd name="T83" fmla="*/ 337 h 710"/>
                  <a:gd name="T84" fmla="*/ 758 w 758"/>
                  <a:gd name="T85" fmla="*/ 327 h 710"/>
                  <a:gd name="T86" fmla="*/ 758 w 758"/>
                  <a:gd name="T87" fmla="*/ 710 h 710"/>
                  <a:gd name="T88" fmla="*/ 0 w 758"/>
                  <a:gd name="T89" fmla="*/ 710 h 710"/>
                  <a:gd name="T90" fmla="*/ 0 w 758"/>
                  <a:gd name="T91"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8" h="710">
                    <a:moveTo>
                      <a:pt x="0" y="0"/>
                    </a:moveTo>
                    <a:lnTo>
                      <a:pt x="358" y="0"/>
                    </a:lnTo>
                    <a:lnTo>
                      <a:pt x="366" y="19"/>
                    </a:lnTo>
                    <a:lnTo>
                      <a:pt x="378" y="36"/>
                    </a:lnTo>
                    <a:lnTo>
                      <a:pt x="395" y="52"/>
                    </a:lnTo>
                    <a:lnTo>
                      <a:pt x="411" y="66"/>
                    </a:lnTo>
                    <a:lnTo>
                      <a:pt x="435" y="88"/>
                    </a:lnTo>
                    <a:lnTo>
                      <a:pt x="459" y="109"/>
                    </a:lnTo>
                    <a:lnTo>
                      <a:pt x="482" y="133"/>
                    </a:lnTo>
                    <a:lnTo>
                      <a:pt x="505" y="159"/>
                    </a:lnTo>
                    <a:lnTo>
                      <a:pt x="526" y="187"/>
                    </a:lnTo>
                    <a:lnTo>
                      <a:pt x="543" y="216"/>
                    </a:lnTo>
                    <a:lnTo>
                      <a:pt x="557" y="248"/>
                    </a:lnTo>
                    <a:lnTo>
                      <a:pt x="566" y="282"/>
                    </a:lnTo>
                    <a:lnTo>
                      <a:pt x="569" y="321"/>
                    </a:lnTo>
                    <a:lnTo>
                      <a:pt x="568" y="362"/>
                    </a:lnTo>
                    <a:lnTo>
                      <a:pt x="566" y="403"/>
                    </a:lnTo>
                    <a:lnTo>
                      <a:pt x="561" y="441"/>
                    </a:lnTo>
                    <a:lnTo>
                      <a:pt x="558" y="459"/>
                    </a:lnTo>
                    <a:lnTo>
                      <a:pt x="557" y="477"/>
                    </a:lnTo>
                    <a:lnTo>
                      <a:pt x="555" y="495"/>
                    </a:lnTo>
                    <a:lnTo>
                      <a:pt x="555" y="512"/>
                    </a:lnTo>
                    <a:lnTo>
                      <a:pt x="556" y="525"/>
                    </a:lnTo>
                    <a:lnTo>
                      <a:pt x="558" y="534"/>
                    </a:lnTo>
                    <a:lnTo>
                      <a:pt x="564" y="542"/>
                    </a:lnTo>
                    <a:lnTo>
                      <a:pt x="573" y="549"/>
                    </a:lnTo>
                    <a:lnTo>
                      <a:pt x="581" y="555"/>
                    </a:lnTo>
                    <a:lnTo>
                      <a:pt x="591" y="557"/>
                    </a:lnTo>
                    <a:lnTo>
                      <a:pt x="599" y="554"/>
                    </a:lnTo>
                    <a:lnTo>
                      <a:pt x="608" y="547"/>
                    </a:lnTo>
                    <a:lnTo>
                      <a:pt x="614" y="539"/>
                    </a:lnTo>
                    <a:lnTo>
                      <a:pt x="632" y="507"/>
                    </a:lnTo>
                    <a:lnTo>
                      <a:pt x="645" y="477"/>
                    </a:lnTo>
                    <a:lnTo>
                      <a:pt x="656" y="448"/>
                    </a:lnTo>
                    <a:lnTo>
                      <a:pt x="665" y="428"/>
                    </a:lnTo>
                    <a:lnTo>
                      <a:pt x="673" y="409"/>
                    </a:lnTo>
                    <a:lnTo>
                      <a:pt x="683" y="390"/>
                    </a:lnTo>
                    <a:lnTo>
                      <a:pt x="695" y="373"/>
                    </a:lnTo>
                    <a:lnTo>
                      <a:pt x="709" y="357"/>
                    </a:lnTo>
                    <a:lnTo>
                      <a:pt x="728" y="344"/>
                    </a:lnTo>
                    <a:lnTo>
                      <a:pt x="741" y="337"/>
                    </a:lnTo>
                    <a:lnTo>
                      <a:pt x="742" y="337"/>
                    </a:lnTo>
                    <a:lnTo>
                      <a:pt x="758" y="327"/>
                    </a:lnTo>
                    <a:lnTo>
                      <a:pt x="758" y="710"/>
                    </a:lnTo>
                    <a:lnTo>
                      <a:pt x="0" y="710"/>
                    </a:lnTo>
                    <a:lnTo>
                      <a:pt x="0" y="0"/>
                    </a:lnTo>
                    <a:close/>
                  </a:path>
                </a:pathLst>
              </a:custGeom>
              <a:solidFill>
                <a:srgbClr val="4BA635"/>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08" name="Freeform 335"/>
              <p:cNvSpPr>
                <a:spLocks/>
              </p:cNvSpPr>
              <p:nvPr/>
            </p:nvSpPr>
            <p:spPr bwMode="auto">
              <a:xfrm>
                <a:off x="4720" y="3571"/>
                <a:ext cx="152" cy="142"/>
              </a:xfrm>
              <a:custGeom>
                <a:avLst/>
                <a:gdLst>
                  <a:gd name="T0" fmla="*/ 0 w 758"/>
                  <a:gd name="T1" fmla="*/ 0 h 710"/>
                  <a:gd name="T2" fmla="*/ 295 w 758"/>
                  <a:gd name="T3" fmla="*/ 0 h 710"/>
                  <a:gd name="T4" fmla="*/ 302 w 758"/>
                  <a:gd name="T5" fmla="*/ 21 h 710"/>
                  <a:gd name="T6" fmla="*/ 313 w 758"/>
                  <a:gd name="T7" fmla="*/ 45 h 710"/>
                  <a:gd name="T8" fmla="*/ 330 w 758"/>
                  <a:gd name="T9" fmla="*/ 71 h 710"/>
                  <a:gd name="T10" fmla="*/ 355 w 758"/>
                  <a:gd name="T11" fmla="*/ 97 h 710"/>
                  <a:gd name="T12" fmla="*/ 379 w 758"/>
                  <a:gd name="T13" fmla="*/ 118 h 710"/>
                  <a:gd name="T14" fmla="*/ 404 w 758"/>
                  <a:gd name="T15" fmla="*/ 140 h 710"/>
                  <a:gd name="T16" fmla="*/ 427 w 758"/>
                  <a:gd name="T17" fmla="*/ 161 h 710"/>
                  <a:gd name="T18" fmla="*/ 448 w 758"/>
                  <a:gd name="T19" fmla="*/ 184 h 710"/>
                  <a:gd name="T20" fmla="*/ 468 w 758"/>
                  <a:gd name="T21" fmla="*/ 208 h 710"/>
                  <a:gd name="T22" fmla="*/ 485 w 758"/>
                  <a:gd name="T23" fmla="*/ 234 h 710"/>
                  <a:gd name="T24" fmla="*/ 498 w 758"/>
                  <a:gd name="T25" fmla="*/ 260 h 710"/>
                  <a:gd name="T26" fmla="*/ 506 w 758"/>
                  <a:gd name="T27" fmla="*/ 289 h 710"/>
                  <a:gd name="T28" fmla="*/ 510 w 758"/>
                  <a:gd name="T29" fmla="*/ 321 h 710"/>
                  <a:gd name="T30" fmla="*/ 509 w 758"/>
                  <a:gd name="T31" fmla="*/ 357 h 710"/>
                  <a:gd name="T32" fmla="*/ 506 w 758"/>
                  <a:gd name="T33" fmla="*/ 393 h 710"/>
                  <a:gd name="T34" fmla="*/ 501 w 758"/>
                  <a:gd name="T35" fmla="*/ 427 h 710"/>
                  <a:gd name="T36" fmla="*/ 498 w 758"/>
                  <a:gd name="T37" fmla="*/ 459 h 710"/>
                  <a:gd name="T38" fmla="*/ 495 w 758"/>
                  <a:gd name="T39" fmla="*/ 489 h 710"/>
                  <a:gd name="T40" fmla="*/ 495 w 758"/>
                  <a:gd name="T41" fmla="*/ 516 h 710"/>
                  <a:gd name="T42" fmla="*/ 498 w 758"/>
                  <a:gd name="T43" fmla="*/ 540 h 710"/>
                  <a:gd name="T44" fmla="*/ 504 w 758"/>
                  <a:gd name="T45" fmla="*/ 560 h 710"/>
                  <a:gd name="T46" fmla="*/ 514 w 758"/>
                  <a:gd name="T47" fmla="*/ 575 h 710"/>
                  <a:gd name="T48" fmla="*/ 526 w 758"/>
                  <a:gd name="T49" fmla="*/ 589 h 710"/>
                  <a:gd name="T50" fmla="*/ 540 w 758"/>
                  <a:gd name="T51" fmla="*/ 600 h 710"/>
                  <a:gd name="T52" fmla="*/ 556 w 758"/>
                  <a:gd name="T53" fmla="*/ 609 h 710"/>
                  <a:gd name="T54" fmla="*/ 574 w 758"/>
                  <a:gd name="T55" fmla="*/ 615 h 710"/>
                  <a:gd name="T56" fmla="*/ 592 w 758"/>
                  <a:gd name="T57" fmla="*/ 617 h 710"/>
                  <a:gd name="T58" fmla="*/ 610 w 758"/>
                  <a:gd name="T59" fmla="*/ 613 h 710"/>
                  <a:gd name="T60" fmla="*/ 630 w 758"/>
                  <a:gd name="T61" fmla="*/ 606 h 710"/>
                  <a:gd name="T62" fmla="*/ 648 w 758"/>
                  <a:gd name="T63" fmla="*/ 592 h 710"/>
                  <a:gd name="T64" fmla="*/ 663 w 758"/>
                  <a:gd name="T65" fmla="*/ 571 h 710"/>
                  <a:gd name="T66" fmla="*/ 682 w 758"/>
                  <a:gd name="T67" fmla="*/ 541 h 710"/>
                  <a:gd name="T68" fmla="*/ 695 w 758"/>
                  <a:gd name="T69" fmla="*/ 512 h 710"/>
                  <a:gd name="T70" fmla="*/ 706 w 758"/>
                  <a:gd name="T71" fmla="*/ 485 h 710"/>
                  <a:gd name="T72" fmla="*/ 715 w 758"/>
                  <a:gd name="T73" fmla="*/ 461 h 710"/>
                  <a:gd name="T74" fmla="*/ 724 w 758"/>
                  <a:gd name="T75" fmla="*/ 441 h 710"/>
                  <a:gd name="T76" fmla="*/ 734 w 758"/>
                  <a:gd name="T77" fmla="*/ 421 h 710"/>
                  <a:gd name="T78" fmla="*/ 743 w 758"/>
                  <a:gd name="T79" fmla="*/ 407 h 710"/>
                  <a:gd name="T80" fmla="*/ 757 w 758"/>
                  <a:gd name="T81" fmla="*/ 396 h 710"/>
                  <a:gd name="T82" fmla="*/ 758 w 758"/>
                  <a:gd name="T83" fmla="*/ 396 h 710"/>
                  <a:gd name="T84" fmla="*/ 758 w 758"/>
                  <a:gd name="T85" fmla="*/ 710 h 710"/>
                  <a:gd name="T86" fmla="*/ 0 w 758"/>
                  <a:gd name="T87" fmla="*/ 710 h 710"/>
                  <a:gd name="T88" fmla="*/ 0 w 758"/>
                  <a:gd name="T89"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8" h="710">
                    <a:moveTo>
                      <a:pt x="0" y="0"/>
                    </a:moveTo>
                    <a:lnTo>
                      <a:pt x="295" y="0"/>
                    </a:lnTo>
                    <a:lnTo>
                      <a:pt x="302" y="21"/>
                    </a:lnTo>
                    <a:lnTo>
                      <a:pt x="313" y="45"/>
                    </a:lnTo>
                    <a:lnTo>
                      <a:pt x="330" y="71"/>
                    </a:lnTo>
                    <a:lnTo>
                      <a:pt x="355" y="97"/>
                    </a:lnTo>
                    <a:lnTo>
                      <a:pt x="379" y="118"/>
                    </a:lnTo>
                    <a:lnTo>
                      <a:pt x="404" y="140"/>
                    </a:lnTo>
                    <a:lnTo>
                      <a:pt x="427" y="161"/>
                    </a:lnTo>
                    <a:lnTo>
                      <a:pt x="448" y="184"/>
                    </a:lnTo>
                    <a:lnTo>
                      <a:pt x="468" y="208"/>
                    </a:lnTo>
                    <a:lnTo>
                      <a:pt x="485" y="234"/>
                    </a:lnTo>
                    <a:lnTo>
                      <a:pt x="498" y="260"/>
                    </a:lnTo>
                    <a:lnTo>
                      <a:pt x="506" y="289"/>
                    </a:lnTo>
                    <a:lnTo>
                      <a:pt x="510" y="321"/>
                    </a:lnTo>
                    <a:lnTo>
                      <a:pt x="509" y="357"/>
                    </a:lnTo>
                    <a:lnTo>
                      <a:pt x="506" y="393"/>
                    </a:lnTo>
                    <a:lnTo>
                      <a:pt x="501" y="427"/>
                    </a:lnTo>
                    <a:lnTo>
                      <a:pt x="498" y="459"/>
                    </a:lnTo>
                    <a:lnTo>
                      <a:pt x="495" y="489"/>
                    </a:lnTo>
                    <a:lnTo>
                      <a:pt x="495" y="516"/>
                    </a:lnTo>
                    <a:lnTo>
                      <a:pt x="498" y="540"/>
                    </a:lnTo>
                    <a:lnTo>
                      <a:pt x="504" y="560"/>
                    </a:lnTo>
                    <a:lnTo>
                      <a:pt x="514" y="575"/>
                    </a:lnTo>
                    <a:lnTo>
                      <a:pt x="526" y="589"/>
                    </a:lnTo>
                    <a:lnTo>
                      <a:pt x="540" y="600"/>
                    </a:lnTo>
                    <a:lnTo>
                      <a:pt x="556" y="609"/>
                    </a:lnTo>
                    <a:lnTo>
                      <a:pt x="574" y="615"/>
                    </a:lnTo>
                    <a:lnTo>
                      <a:pt x="592" y="617"/>
                    </a:lnTo>
                    <a:lnTo>
                      <a:pt x="610" y="613"/>
                    </a:lnTo>
                    <a:lnTo>
                      <a:pt x="630" y="606"/>
                    </a:lnTo>
                    <a:lnTo>
                      <a:pt x="648" y="592"/>
                    </a:lnTo>
                    <a:lnTo>
                      <a:pt x="663" y="571"/>
                    </a:lnTo>
                    <a:lnTo>
                      <a:pt x="682" y="541"/>
                    </a:lnTo>
                    <a:lnTo>
                      <a:pt x="695" y="512"/>
                    </a:lnTo>
                    <a:lnTo>
                      <a:pt x="706" y="485"/>
                    </a:lnTo>
                    <a:lnTo>
                      <a:pt x="715" y="461"/>
                    </a:lnTo>
                    <a:lnTo>
                      <a:pt x="724" y="441"/>
                    </a:lnTo>
                    <a:lnTo>
                      <a:pt x="734" y="421"/>
                    </a:lnTo>
                    <a:lnTo>
                      <a:pt x="743" y="407"/>
                    </a:lnTo>
                    <a:lnTo>
                      <a:pt x="757" y="396"/>
                    </a:lnTo>
                    <a:lnTo>
                      <a:pt x="758" y="396"/>
                    </a:lnTo>
                    <a:lnTo>
                      <a:pt x="758" y="710"/>
                    </a:lnTo>
                    <a:lnTo>
                      <a:pt x="0" y="710"/>
                    </a:lnTo>
                    <a:lnTo>
                      <a:pt x="0" y="0"/>
                    </a:lnTo>
                    <a:close/>
                  </a:path>
                </a:pathLst>
              </a:custGeom>
              <a:solidFill>
                <a:srgbClr val="AAD04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09" name="Freeform 336"/>
              <p:cNvSpPr>
                <a:spLocks/>
              </p:cNvSpPr>
              <p:nvPr/>
            </p:nvSpPr>
            <p:spPr bwMode="auto">
              <a:xfrm>
                <a:off x="4720" y="3634"/>
                <a:ext cx="75" cy="79"/>
              </a:xfrm>
              <a:custGeom>
                <a:avLst/>
                <a:gdLst>
                  <a:gd name="T0" fmla="*/ 0 w 376"/>
                  <a:gd name="T1" fmla="*/ 0 h 395"/>
                  <a:gd name="T2" fmla="*/ 20 w 376"/>
                  <a:gd name="T3" fmla="*/ 16 h 395"/>
                  <a:gd name="T4" fmla="*/ 41 w 376"/>
                  <a:gd name="T5" fmla="*/ 35 h 395"/>
                  <a:gd name="T6" fmla="*/ 61 w 376"/>
                  <a:gd name="T7" fmla="*/ 58 h 395"/>
                  <a:gd name="T8" fmla="*/ 81 w 376"/>
                  <a:gd name="T9" fmla="*/ 83 h 395"/>
                  <a:gd name="T10" fmla="*/ 96 w 376"/>
                  <a:gd name="T11" fmla="*/ 113 h 395"/>
                  <a:gd name="T12" fmla="*/ 117 w 376"/>
                  <a:gd name="T13" fmla="*/ 151 h 395"/>
                  <a:gd name="T14" fmla="*/ 142 w 376"/>
                  <a:gd name="T15" fmla="*/ 187 h 395"/>
                  <a:gd name="T16" fmla="*/ 171 w 376"/>
                  <a:gd name="T17" fmla="*/ 221 h 395"/>
                  <a:gd name="T18" fmla="*/ 203 w 376"/>
                  <a:gd name="T19" fmla="*/ 253 h 395"/>
                  <a:gd name="T20" fmla="*/ 237 w 376"/>
                  <a:gd name="T21" fmla="*/ 283 h 395"/>
                  <a:gd name="T22" fmla="*/ 271 w 376"/>
                  <a:gd name="T23" fmla="*/ 311 h 395"/>
                  <a:gd name="T24" fmla="*/ 304 w 376"/>
                  <a:gd name="T25" fmla="*/ 335 h 395"/>
                  <a:gd name="T26" fmla="*/ 337 w 376"/>
                  <a:gd name="T27" fmla="*/ 357 h 395"/>
                  <a:gd name="T28" fmla="*/ 358 w 376"/>
                  <a:gd name="T29" fmla="*/ 375 h 395"/>
                  <a:gd name="T30" fmla="*/ 376 w 376"/>
                  <a:gd name="T31" fmla="*/ 395 h 395"/>
                  <a:gd name="T32" fmla="*/ 0 w 376"/>
                  <a:gd name="T33" fmla="*/ 395 h 395"/>
                  <a:gd name="T34" fmla="*/ 0 w 376"/>
                  <a:gd name="T35"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395">
                    <a:moveTo>
                      <a:pt x="0" y="0"/>
                    </a:moveTo>
                    <a:lnTo>
                      <a:pt x="20" y="16"/>
                    </a:lnTo>
                    <a:lnTo>
                      <a:pt x="41" y="35"/>
                    </a:lnTo>
                    <a:lnTo>
                      <a:pt x="61" y="58"/>
                    </a:lnTo>
                    <a:lnTo>
                      <a:pt x="81" y="83"/>
                    </a:lnTo>
                    <a:lnTo>
                      <a:pt x="96" y="113"/>
                    </a:lnTo>
                    <a:lnTo>
                      <a:pt x="117" y="151"/>
                    </a:lnTo>
                    <a:lnTo>
                      <a:pt x="142" y="187"/>
                    </a:lnTo>
                    <a:lnTo>
                      <a:pt x="171" y="221"/>
                    </a:lnTo>
                    <a:lnTo>
                      <a:pt x="203" y="253"/>
                    </a:lnTo>
                    <a:lnTo>
                      <a:pt x="237" y="283"/>
                    </a:lnTo>
                    <a:lnTo>
                      <a:pt x="271" y="311"/>
                    </a:lnTo>
                    <a:lnTo>
                      <a:pt x="304" y="335"/>
                    </a:lnTo>
                    <a:lnTo>
                      <a:pt x="337" y="357"/>
                    </a:lnTo>
                    <a:lnTo>
                      <a:pt x="358" y="375"/>
                    </a:lnTo>
                    <a:lnTo>
                      <a:pt x="376" y="395"/>
                    </a:lnTo>
                    <a:lnTo>
                      <a:pt x="0" y="395"/>
                    </a:lnTo>
                    <a:lnTo>
                      <a:pt x="0" y="0"/>
                    </a:lnTo>
                    <a:close/>
                  </a:path>
                </a:pathLst>
              </a:custGeom>
              <a:solidFill>
                <a:srgbClr val="F58440"/>
              </a:solidFill>
              <a:ln w="0">
                <a:solidFill>
                  <a:srgbClr val="F58440"/>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10" name="Freeform 337"/>
              <p:cNvSpPr>
                <a:spLocks/>
              </p:cNvSpPr>
              <p:nvPr/>
            </p:nvSpPr>
            <p:spPr bwMode="auto">
              <a:xfrm>
                <a:off x="4720" y="3666"/>
                <a:ext cx="52" cy="47"/>
              </a:xfrm>
              <a:custGeom>
                <a:avLst/>
                <a:gdLst>
                  <a:gd name="T0" fmla="*/ 0 w 261"/>
                  <a:gd name="T1" fmla="*/ 0 h 231"/>
                  <a:gd name="T2" fmla="*/ 20 w 261"/>
                  <a:gd name="T3" fmla="*/ 21 h 231"/>
                  <a:gd name="T4" fmla="*/ 40 w 261"/>
                  <a:gd name="T5" fmla="*/ 46 h 231"/>
                  <a:gd name="T6" fmla="*/ 58 w 261"/>
                  <a:gd name="T7" fmla="*/ 73 h 231"/>
                  <a:gd name="T8" fmla="*/ 72 w 261"/>
                  <a:gd name="T9" fmla="*/ 101 h 231"/>
                  <a:gd name="T10" fmla="*/ 86 w 261"/>
                  <a:gd name="T11" fmla="*/ 122 h 231"/>
                  <a:gd name="T12" fmla="*/ 100 w 261"/>
                  <a:gd name="T13" fmla="*/ 142 h 231"/>
                  <a:gd name="T14" fmla="*/ 119 w 261"/>
                  <a:gd name="T15" fmla="*/ 157 h 231"/>
                  <a:gd name="T16" fmla="*/ 140 w 261"/>
                  <a:gd name="T17" fmla="*/ 172 h 231"/>
                  <a:gd name="T18" fmla="*/ 162 w 261"/>
                  <a:gd name="T19" fmla="*/ 184 h 231"/>
                  <a:gd name="T20" fmla="*/ 186 w 261"/>
                  <a:gd name="T21" fmla="*/ 195 h 231"/>
                  <a:gd name="T22" fmla="*/ 210 w 261"/>
                  <a:gd name="T23" fmla="*/ 207 h 231"/>
                  <a:gd name="T24" fmla="*/ 235 w 261"/>
                  <a:gd name="T25" fmla="*/ 219 h 231"/>
                  <a:gd name="T26" fmla="*/ 261 w 261"/>
                  <a:gd name="T27" fmla="*/ 231 h 231"/>
                  <a:gd name="T28" fmla="*/ 0 w 261"/>
                  <a:gd name="T29" fmla="*/ 231 h 231"/>
                  <a:gd name="T30" fmla="*/ 0 w 261"/>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231">
                    <a:moveTo>
                      <a:pt x="0" y="0"/>
                    </a:moveTo>
                    <a:lnTo>
                      <a:pt x="20" y="21"/>
                    </a:lnTo>
                    <a:lnTo>
                      <a:pt x="40" y="46"/>
                    </a:lnTo>
                    <a:lnTo>
                      <a:pt x="58" y="73"/>
                    </a:lnTo>
                    <a:lnTo>
                      <a:pt x="72" y="101"/>
                    </a:lnTo>
                    <a:lnTo>
                      <a:pt x="86" y="122"/>
                    </a:lnTo>
                    <a:lnTo>
                      <a:pt x="100" y="142"/>
                    </a:lnTo>
                    <a:lnTo>
                      <a:pt x="119" y="157"/>
                    </a:lnTo>
                    <a:lnTo>
                      <a:pt x="140" y="172"/>
                    </a:lnTo>
                    <a:lnTo>
                      <a:pt x="162" y="184"/>
                    </a:lnTo>
                    <a:lnTo>
                      <a:pt x="186" y="195"/>
                    </a:lnTo>
                    <a:lnTo>
                      <a:pt x="210" y="207"/>
                    </a:lnTo>
                    <a:lnTo>
                      <a:pt x="235" y="219"/>
                    </a:lnTo>
                    <a:lnTo>
                      <a:pt x="261" y="231"/>
                    </a:lnTo>
                    <a:lnTo>
                      <a:pt x="0" y="231"/>
                    </a:lnTo>
                    <a:lnTo>
                      <a:pt x="0" y="0"/>
                    </a:lnTo>
                    <a:close/>
                  </a:path>
                </a:pathLst>
              </a:custGeom>
              <a:solidFill>
                <a:srgbClr val="F9D535"/>
              </a:solidFill>
              <a:ln w="0">
                <a:solidFill>
                  <a:srgbClr val="F9D535"/>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11" name="Freeform 338"/>
              <p:cNvSpPr>
                <a:spLocks noEditPoints="1"/>
              </p:cNvSpPr>
              <p:nvPr/>
            </p:nvSpPr>
            <p:spPr bwMode="auto">
              <a:xfrm>
                <a:off x="4585" y="3306"/>
                <a:ext cx="488" cy="458"/>
              </a:xfrm>
              <a:custGeom>
                <a:avLst/>
                <a:gdLst>
                  <a:gd name="T0" fmla="*/ 1788 w 2442"/>
                  <a:gd name="T1" fmla="*/ 1400 h 2290"/>
                  <a:gd name="T2" fmla="*/ 2187 w 2442"/>
                  <a:gd name="T3" fmla="*/ 1400 h 2290"/>
                  <a:gd name="T4" fmla="*/ 2187 w 2442"/>
                  <a:gd name="T5" fmla="*/ 1541 h 2290"/>
                  <a:gd name="T6" fmla="*/ 1788 w 2442"/>
                  <a:gd name="T7" fmla="*/ 1541 h 2290"/>
                  <a:gd name="T8" fmla="*/ 1788 w 2442"/>
                  <a:gd name="T9" fmla="*/ 1400 h 2290"/>
                  <a:gd name="T10" fmla="*/ 1788 w 2442"/>
                  <a:gd name="T11" fmla="*/ 1120 h 2290"/>
                  <a:gd name="T12" fmla="*/ 2187 w 2442"/>
                  <a:gd name="T13" fmla="*/ 1120 h 2290"/>
                  <a:gd name="T14" fmla="*/ 2187 w 2442"/>
                  <a:gd name="T15" fmla="*/ 1259 h 2290"/>
                  <a:gd name="T16" fmla="*/ 1788 w 2442"/>
                  <a:gd name="T17" fmla="*/ 1259 h 2290"/>
                  <a:gd name="T18" fmla="*/ 1788 w 2442"/>
                  <a:gd name="T19" fmla="*/ 1120 h 2290"/>
                  <a:gd name="T20" fmla="*/ 1788 w 2442"/>
                  <a:gd name="T21" fmla="*/ 838 h 2290"/>
                  <a:gd name="T22" fmla="*/ 2187 w 2442"/>
                  <a:gd name="T23" fmla="*/ 838 h 2290"/>
                  <a:gd name="T24" fmla="*/ 2187 w 2442"/>
                  <a:gd name="T25" fmla="*/ 977 h 2290"/>
                  <a:gd name="T26" fmla="*/ 1788 w 2442"/>
                  <a:gd name="T27" fmla="*/ 977 h 2290"/>
                  <a:gd name="T28" fmla="*/ 1788 w 2442"/>
                  <a:gd name="T29" fmla="*/ 838 h 2290"/>
                  <a:gd name="T30" fmla="*/ 120 w 2442"/>
                  <a:gd name="T31" fmla="*/ 654 h 2290"/>
                  <a:gd name="T32" fmla="*/ 120 w 2442"/>
                  <a:gd name="T33" fmla="*/ 2171 h 2290"/>
                  <a:gd name="T34" fmla="*/ 1556 w 2442"/>
                  <a:gd name="T35" fmla="*/ 2171 h 2290"/>
                  <a:gd name="T36" fmla="*/ 1556 w 2442"/>
                  <a:gd name="T37" fmla="*/ 654 h 2290"/>
                  <a:gd name="T38" fmla="*/ 120 w 2442"/>
                  <a:gd name="T39" fmla="*/ 654 h 2290"/>
                  <a:gd name="T40" fmla="*/ 1788 w 2442"/>
                  <a:gd name="T41" fmla="*/ 556 h 2290"/>
                  <a:gd name="T42" fmla="*/ 2187 w 2442"/>
                  <a:gd name="T43" fmla="*/ 556 h 2290"/>
                  <a:gd name="T44" fmla="*/ 2187 w 2442"/>
                  <a:gd name="T45" fmla="*/ 696 h 2290"/>
                  <a:gd name="T46" fmla="*/ 1788 w 2442"/>
                  <a:gd name="T47" fmla="*/ 696 h 2290"/>
                  <a:gd name="T48" fmla="*/ 1788 w 2442"/>
                  <a:gd name="T49" fmla="*/ 556 h 2290"/>
                  <a:gd name="T50" fmla="*/ 0 w 2442"/>
                  <a:gd name="T51" fmla="*/ 535 h 2290"/>
                  <a:gd name="T52" fmla="*/ 1676 w 2442"/>
                  <a:gd name="T53" fmla="*/ 535 h 2290"/>
                  <a:gd name="T54" fmla="*/ 1676 w 2442"/>
                  <a:gd name="T55" fmla="*/ 2290 h 2290"/>
                  <a:gd name="T56" fmla="*/ 0 w 2442"/>
                  <a:gd name="T57" fmla="*/ 2290 h 2290"/>
                  <a:gd name="T58" fmla="*/ 0 w 2442"/>
                  <a:gd name="T59" fmla="*/ 535 h 2290"/>
                  <a:gd name="T60" fmla="*/ 996 w 2442"/>
                  <a:gd name="T61" fmla="*/ 275 h 2290"/>
                  <a:gd name="T62" fmla="*/ 2187 w 2442"/>
                  <a:gd name="T63" fmla="*/ 275 h 2290"/>
                  <a:gd name="T64" fmla="*/ 2187 w 2442"/>
                  <a:gd name="T65" fmla="*/ 414 h 2290"/>
                  <a:gd name="T66" fmla="*/ 996 w 2442"/>
                  <a:gd name="T67" fmla="*/ 414 h 2290"/>
                  <a:gd name="T68" fmla="*/ 996 w 2442"/>
                  <a:gd name="T69" fmla="*/ 275 h 2290"/>
                  <a:gd name="T70" fmla="*/ 726 w 2442"/>
                  <a:gd name="T71" fmla="*/ 0 h 2290"/>
                  <a:gd name="T72" fmla="*/ 2442 w 2442"/>
                  <a:gd name="T73" fmla="*/ 0 h 2290"/>
                  <a:gd name="T74" fmla="*/ 2442 w 2442"/>
                  <a:gd name="T75" fmla="*/ 1815 h 2290"/>
                  <a:gd name="T76" fmla="*/ 1795 w 2442"/>
                  <a:gd name="T77" fmla="*/ 1815 h 2290"/>
                  <a:gd name="T78" fmla="*/ 1795 w 2442"/>
                  <a:gd name="T79" fmla="*/ 1695 h 2290"/>
                  <a:gd name="T80" fmla="*/ 2322 w 2442"/>
                  <a:gd name="T81" fmla="*/ 1695 h 2290"/>
                  <a:gd name="T82" fmla="*/ 2322 w 2442"/>
                  <a:gd name="T83" fmla="*/ 120 h 2290"/>
                  <a:gd name="T84" fmla="*/ 846 w 2442"/>
                  <a:gd name="T85" fmla="*/ 120 h 2290"/>
                  <a:gd name="T86" fmla="*/ 846 w 2442"/>
                  <a:gd name="T87" fmla="*/ 417 h 2290"/>
                  <a:gd name="T88" fmla="*/ 726 w 2442"/>
                  <a:gd name="T89" fmla="*/ 417 h 2290"/>
                  <a:gd name="T90" fmla="*/ 726 w 2442"/>
                  <a:gd name="T91" fmla="*/ 0 h 2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42" h="2290">
                    <a:moveTo>
                      <a:pt x="1788" y="1400"/>
                    </a:moveTo>
                    <a:lnTo>
                      <a:pt x="2187" y="1400"/>
                    </a:lnTo>
                    <a:lnTo>
                      <a:pt x="2187" y="1541"/>
                    </a:lnTo>
                    <a:lnTo>
                      <a:pt x="1788" y="1541"/>
                    </a:lnTo>
                    <a:lnTo>
                      <a:pt x="1788" y="1400"/>
                    </a:lnTo>
                    <a:close/>
                    <a:moveTo>
                      <a:pt x="1788" y="1120"/>
                    </a:moveTo>
                    <a:lnTo>
                      <a:pt x="2187" y="1120"/>
                    </a:lnTo>
                    <a:lnTo>
                      <a:pt x="2187" y="1259"/>
                    </a:lnTo>
                    <a:lnTo>
                      <a:pt x="1788" y="1259"/>
                    </a:lnTo>
                    <a:lnTo>
                      <a:pt x="1788" y="1120"/>
                    </a:lnTo>
                    <a:close/>
                    <a:moveTo>
                      <a:pt x="1788" y="838"/>
                    </a:moveTo>
                    <a:lnTo>
                      <a:pt x="2187" y="838"/>
                    </a:lnTo>
                    <a:lnTo>
                      <a:pt x="2187" y="977"/>
                    </a:lnTo>
                    <a:lnTo>
                      <a:pt x="1788" y="977"/>
                    </a:lnTo>
                    <a:lnTo>
                      <a:pt x="1788" y="838"/>
                    </a:lnTo>
                    <a:close/>
                    <a:moveTo>
                      <a:pt x="120" y="654"/>
                    </a:moveTo>
                    <a:lnTo>
                      <a:pt x="120" y="2171"/>
                    </a:lnTo>
                    <a:lnTo>
                      <a:pt x="1556" y="2171"/>
                    </a:lnTo>
                    <a:lnTo>
                      <a:pt x="1556" y="654"/>
                    </a:lnTo>
                    <a:lnTo>
                      <a:pt x="120" y="654"/>
                    </a:lnTo>
                    <a:close/>
                    <a:moveTo>
                      <a:pt x="1788" y="556"/>
                    </a:moveTo>
                    <a:lnTo>
                      <a:pt x="2187" y="556"/>
                    </a:lnTo>
                    <a:lnTo>
                      <a:pt x="2187" y="696"/>
                    </a:lnTo>
                    <a:lnTo>
                      <a:pt x="1788" y="696"/>
                    </a:lnTo>
                    <a:lnTo>
                      <a:pt x="1788" y="556"/>
                    </a:lnTo>
                    <a:close/>
                    <a:moveTo>
                      <a:pt x="0" y="535"/>
                    </a:moveTo>
                    <a:lnTo>
                      <a:pt x="1676" y="535"/>
                    </a:lnTo>
                    <a:lnTo>
                      <a:pt x="1676" y="2290"/>
                    </a:lnTo>
                    <a:lnTo>
                      <a:pt x="0" y="2290"/>
                    </a:lnTo>
                    <a:lnTo>
                      <a:pt x="0" y="535"/>
                    </a:lnTo>
                    <a:close/>
                    <a:moveTo>
                      <a:pt x="996" y="275"/>
                    </a:moveTo>
                    <a:lnTo>
                      <a:pt x="2187" y="275"/>
                    </a:lnTo>
                    <a:lnTo>
                      <a:pt x="2187" y="414"/>
                    </a:lnTo>
                    <a:lnTo>
                      <a:pt x="996" y="414"/>
                    </a:lnTo>
                    <a:lnTo>
                      <a:pt x="996" y="275"/>
                    </a:lnTo>
                    <a:close/>
                    <a:moveTo>
                      <a:pt x="726" y="0"/>
                    </a:moveTo>
                    <a:lnTo>
                      <a:pt x="2442" y="0"/>
                    </a:lnTo>
                    <a:lnTo>
                      <a:pt x="2442" y="1815"/>
                    </a:lnTo>
                    <a:lnTo>
                      <a:pt x="1795" y="1815"/>
                    </a:lnTo>
                    <a:lnTo>
                      <a:pt x="1795" y="1695"/>
                    </a:lnTo>
                    <a:lnTo>
                      <a:pt x="2322" y="1695"/>
                    </a:lnTo>
                    <a:lnTo>
                      <a:pt x="2322" y="120"/>
                    </a:lnTo>
                    <a:lnTo>
                      <a:pt x="846" y="120"/>
                    </a:lnTo>
                    <a:lnTo>
                      <a:pt x="846" y="417"/>
                    </a:lnTo>
                    <a:lnTo>
                      <a:pt x="726" y="417"/>
                    </a:lnTo>
                    <a:lnTo>
                      <a:pt x="72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sp>
          <p:nvSpPr>
            <p:cNvPr id="113" name="TextBox 112"/>
            <p:cNvSpPr txBox="1"/>
            <p:nvPr/>
          </p:nvSpPr>
          <p:spPr>
            <a:xfrm>
              <a:off x="2959706" y="2611835"/>
              <a:ext cx="751346" cy="166538"/>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Spreadsheet</a:t>
              </a:r>
            </a:p>
          </p:txBody>
        </p:sp>
      </p:grpSp>
      <p:sp>
        <p:nvSpPr>
          <p:cNvPr id="114" name="TextBox 113"/>
          <p:cNvSpPr txBox="1"/>
          <p:nvPr/>
        </p:nvSpPr>
        <p:spPr>
          <a:xfrm>
            <a:off x="1532048" y="6198387"/>
            <a:ext cx="1147083" cy="346343"/>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ea typeface="+mn-ea"/>
                <a:cs typeface="+mn-cs"/>
              </a:rPr>
              <a:t>Basemaps</a:t>
            </a:r>
            <a:endParaRPr kumimoji="0" lang="en-US" sz="1600" b="1" i="0" u="none" strike="noStrike" kern="1200" cap="none" spc="0" normalizeH="0" baseline="0" noProof="0" dirty="0">
              <a:ln>
                <a:noFill/>
              </a:ln>
              <a:solidFill>
                <a:prstClr val="white"/>
              </a:solidFill>
              <a:effectLst/>
              <a:uLnTx/>
              <a:uFillTx/>
              <a:ea typeface="+mn-ea"/>
              <a:cs typeface="+mn-cs"/>
            </a:endParaRPr>
          </a:p>
        </p:txBody>
      </p:sp>
      <p:grpSp>
        <p:nvGrpSpPr>
          <p:cNvPr id="302" name="Group 301"/>
          <p:cNvGrpSpPr/>
          <p:nvPr/>
        </p:nvGrpSpPr>
        <p:grpSpPr>
          <a:xfrm>
            <a:off x="2872103" y="2587775"/>
            <a:ext cx="751346" cy="555388"/>
            <a:chOff x="2872103" y="3033462"/>
            <a:chExt cx="751346" cy="555388"/>
          </a:xfrm>
        </p:grpSpPr>
        <p:sp>
          <p:nvSpPr>
            <p:cNvPr id="112" name="TextBox 111"/>
            <p:cNvSpPr txBox="1"/>
            <p:nvPr/>
          </p:nvSpPr>
          <p:spPr>
            <a:xfrm>
              <a:off x="2872103" y="3422312"/>
              <a:ext cx="751346" cy="166538"/>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CSV</a:t>
              </a:r>
            </a:p>
          </p:txBody>
        </p:sp>
        <p:grpSp>
          <p:nvGrpSpPr>
            <p:cNvPr id="115" name="Group 114"/>
            <p:cNvGrpSpPr>
              <a:grpSpLocks noChangeAspect="1"/>
            </p:cNvGrpSpPr>
            <p:nvPr/>
          </p:nvGrpSpPr>
          <p:grpSpPr>
            <a:xfrm>
              <a:off x="3085661" y="3033462"/>
              <a:ext cx="273917" cy="350006"/>
              <a:chOff x="8662797" y="1612772"/>
              <a:chExt cx="441920" cy="564676"/>
            </a:xfrm>
          </p:grpSpPr>
          <p:sp useBgFill="1">
            <p:nvSpPr>
              <p:cNvPr id="116" name="Freeform 119"/>
              <p:cNvSpPr>
                <a:spLocks/>
              </p:cNvSpPr>
              <p:nvPr/>
            </p:nvSpPr>
            <p:spPr bwMode="auto">
              <a:xfrm>
                <a:off x="8662797" y="1612772"/>
                <a:ext cx="441920" cy="564676"/>
              </a:xfrm>
              <a:custGeom>
                <a:avLst/>
                <a:gdLst>
                  <a:gd name="T0" fmla="*/ 158 w 1620"/>
                  <a:gd name="T1" fmla="*/ 0 h 2068"/>
                  <a:gd name="T2" fmla="*/ 220 w 1620"/>
                  <a:gd name="T3" fmla="*/ 0 h 2068"/>
                  <a:gd name="T4" fmla="*/ 303 w 1620"/>
                  <a:gd name="T5" fmla="*/ 0 h 2068"/>
                  <a:gd name="T6" fmla="*/ 456 w 1620"/>
                  <a:gd name="T7" fmla="*/ 0 h 2068"/>
                  <a:gd name="T8" fmla="*/ 927 w 1620"/>
                  <a:gd name="T9" fmla="*/ 0 h 2068"/>
                  <a:gd name="T10" fmla="*/ 967 w 1620"/>
                  <a:gd name="T11" fmla="*/ 0 h 2068"/>
                  <a:gd name="T12" fmla="*/ 999 w 1620"/>
                  <a:gd name="T13" fmla="*/ 3 h 2068"/>
                  <a:gd name="T14" fmla="*/ 1042 w 1620"/>
                  <a:gd name="T15" fmla="*/ 21 h 2068"/>
                  <a:gd name="T16" fmla="*/ 1585 w 1620"/>
                  <a:gd name="T17" fmla="*/ 560 h 2068"/>
                  <a:gd name="T18" fmla="*/ 1610 w 1620"/>
                  <a:gd name="T19" fmla="*/ 599 h 2068"/>
                  <a:gd name="T20" fmla="*/ 1620 w 1620"/>
                  <a:gd name="T21" fmla="*/ 645 h 2068"/>
                  <a:gd name="T22" fmla="*/ 1620 w 1620"/>
                  <a:gd name="T23" fmla="*/ 666 h 2068"/>
                  <a:gd name="T24" fmla="*/ 1620 w 1620"/>
                  <a:gd name="T25" fmla="*/ 721 h 2068"/>
                  <a:gd name="T26" fmla="*/ 1620 w 1620"/>
                  <a:gd name="T27" fmla="*/ 847 h 2068"/>
                  <a:gd name="T28" fmla="*/ 1620 w 1620"/>
                  <a:gd name="T29" fmla="*/ 955 h 2068"/>
                  <a:gd name="T30" fmla="*/ 1620 w 1620"/>
                  <a:gd name="T31" fmla="*/ 1076 h 2068"/>
                  <a:gd name="T32" fmla="*/ 1620 w 1620"/>
                  <a:gd name="T33" fmla="*/ 1207 h 2068"/>
                  <a:gd name="T34" fmla="*/ 1620 w 1620"/>
                  <a:gd name="T35" fmla="*/ 1535 h 2068"/>
                  <a:gd name="T36" fmla="*/ 1620 w 1620"/>
                  <a:gd name="T37" fmla="*/ 1807 h 2068"/>
                  <a:gd name="T38" fmla="*/ 1620 w 1620"/>
                  <a:gd name="T39" fmla="*/ 1882 h 2068"/>
                  <a:gd name="T40" fmla="*/ 1620 w 1620"/>
                  <a:gd name="T41" fmla="*/ 1931 h 2068"/>
                  <a:gd name="T42" fmla="*/ 1620 w 1620"/>
                  <a:gd name="T43" fmla="*/ 1948 h 2068"/>
                  <a:gd name="T44" fmla="*/ 1608 w 1620"/>
                  <a:gd name="T45" fmla="*/ 2000 h 2068"/>
                  <a:gd name="T46" fmla="*/ 1575 w 1620"/>
                  <a:gd name="T47" fmla="*/ 2041 h 2068"/>
                  <a:gd name="T48" fmla="*/ 1527 w 1620"/>
                  <a:gd name="T49" fmla="*/ 2064 h 2068"/>
                  <a:gd name="T50" fmla="*/ 120 w 1620"/>
                  <a:gd name="T51" fmla="*/ 2068 h 2068"/>
                  <a:gd name="T52" fmla="*/ 68 w 1620"/>
                  <a:gd name="T53" fmla="*/ 2056 h 2068"/>
                  <a:gd name="T54" fmla="*/ 27 w 1620"/>
                  <a:gd name="T55" fmla="*/ 2023 h 2068"/>
                  <a:gd name="T56" fmla="*/ 4 w 1620"/>
                  <a:gd name="T57" fmla="*/ 1976 h 2068"/>
                  <a:gd name="T58" fmla="*/ 0 w 1620"/>
                  <a:gd name="T59" fmla="*/ 120 h 2068"/>
                  <a:gd name="T60" fmla="*/ 12 w 1620"/>
                  <a:gd name="T61" fmla="*/ 68 h 2068"/>
                  <a:gd name="T62" fmla="*/ 45 w 1620"/>
                  <a:gd name="T63" fmla="*/ 27 h 2068"/>
                  <a:gd name="T64" fmla="*/ 93 w 1620"/>
                  <a:gd name="T65" fmla="*/ 4 h 2068"/>
                  <a:gd name="T66" fmla="*/ 124 w 1620"/>
                  <a:gd name="T67" fmla="*/ 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0" h="2068">
                    <a:moveTo>
                      <a:pt x="138" y="0"/>
                    </a:moveTo>
                    <a:lnTo>
                      <a:pt x="158" y="0"/>
                    </a:lnTo>
                    <a:lnTo>
                      <a:pt x="186" y="0"/>
                    </a:lnTo>
                    <a:lnTo>
                      <a:pt x="220" y="0"/>
                    </a:lnTo>
                    <a:lnTo>
                      <a:pt x="260" y="0"/>
                    </a:lnTo>
                    <a:lnTo>
                      <a:pt x="303" y="0"/>
                    </a:lnTo>
                    <a:lnTo>
                      <a:pt x="352" y="0"/>
                    </a:lnTo>
                    <a:lnTo>
                      <a:pt x="456" y="0"/>
                    </a:lnTo>
                    <a:lnTo>
                      <a:pt x="510" y="0"/>
                    </a:lnTo>
                    <a:lnTo>
                      <a:pt x="927" y="0"/>
                    </a:lnTo>
                    <a:lnTo>
                      <a:pt x="950" y="0"/>
                    </a:lnTo>
                    <a:lnTo>
                      <a:pt x="967" y="0"/>
                    </a:lnTo>
                    <a:lnTo>
                      <a:pt x="974" y="0"/>
                    </a:lnTo>
                    <a:lnTo>
                      <a:pt x="999" y="3"/>
                    </a:lnTo>
                    <a:lnTo>
                      <a:pt x="1022" y="10"/>
                    </a:lnTo>
                    <a:lnTo>
                      <a:pt x="1042" y="21"/>
                    </a:lnTo>
                    <a:lnTo>
                      <a:pt x="1060" y="35"/>
                    </a:lnTo>
                    <a:lnTo>
                      <a:pt x="1585" y="560"/>
                    </a:lnTo>
                    <a:lnTo>
                      <a:pt x="1600" y="578"/>
                    </a:lnTo>
                    <a:lnTo>
                      <a:pt x="1610" y="599"/>
                    </a:lnTo>
                    <a:lnTo>
                      <a:pt x="1618" y="620"/>
                    </a:lnTo>
                    <a:lnTo>
                      <a:pt x="1620" y="645"/>
                    </a:lnTo>
                    <a:lnTo>
                      <a:pt x="1620" y="652"/>
                    </a:lnTo>
                    <a:lnTo>
                      <a:pt x="1620" y="666"/>
                    </a:lnTo>
                    <a:lnTo>
                      <a:pt x="1620" y="691"/>
                    </a:lnTo>
                    <a:lnTo>
                      <a:pt x="1620" y="721"/>
                    </a:lnTo>
                    <a:lnTo>
                      <a:pt x="1620" y="757"/>
                    </a:lnTo>
                    <a:lnTo>
                      <a:pt x="1620" y="847"/>
                    </a:lnTo>
                    <a:lnTo>
                      <a:pt x="1620" y="899"/>
                    </a:lnTo>
                    <a:lnTo>
                      <a:pt x="1620" y="955"/>
                    </a:lnTo>
                    <a:lnTo>
                      <a:pt x="1620" y="1015"/>
                    </a:lnTo>
                    <a:lnTo>
                      <a:pt x="1620" y="1076"/>
                    </a:lnTo>
                    <a:lnTo>
                      <a:pt x="1620" y="1140"/>
                    </a:lnTo>
                    <a:lnTo>
                      <a:pt x="1620" y="1207"/>
                    </a:lnTo>
                    <a:lnTo>
                      <a:pt x="1620" y="1472"/>
                    </a:lnTo>
                    <a:lnTo>
                      <a:pt x="1620" y="1535"/>
                    </a:lnTo>
                    <a:lnTo>
                      <a:pt x="1620" y="1596"/>
                    </a:lnTo>
                    <a:lnTo>
                      <a:pt x="1620" y="1807"/>
                    </a:lnTo>
                    <a:lnTo>
                      <a:pt x="1620" y="1847"/>
                    </a:lnTo>
                    <a:lnTo>
                      <a:pt x="1620" y="1882"/>
                    </a:lnTo>
                    <a:lnTo>
                      <a:pt x="1620" y="1909"/>
                    </a:lnTo>
                    <a:lnTo>
                      <a:pt x="1620" y="1931"/>
                    </a:lnTo>
                    <a:lnTo>
                      <a:pt x="1620" y="1943"/>
                    </a:lnTo>
                    <a:lnTo>
                      <a:pt x="1620" y="1948"/>
                    </a:lnTo>
                    <a:lnTo>
                      <a:pt x="1616" y="1976"/>
                    </a:lnTo>
                    <a:lnTo>
                      <a:pt x="1608" y="2000"/>
                    </a:lnTo>
                    <a:lnTo>
                      <a:pt x="1593" y="2023"/>
                    </a:lnTo>
                    <a:lnTo>
                      <a:pt x="1575" y="2041"/>
                    </a:lnTo>
                    <a:lnTo>
                      <a:pt x="1552" y="2056"/>
                    </a:lnTo>
                    <a:lnTo>
                      <a:pt x="1527" y="2064"/>
                    </a:lnTo>
                    <a:lnTo>
                      <a:pt x="1500" y="2068"/>
                    </a:lnTo>
                    <a:lnTo>
                      <a:pt x="120" y="2068"/>
                    </a:lnTo>
                    <a:lnTo>
                      <a:pt x="93" y="2064"/>
                    </a:lnTo>
                    <a:lnTo>
                      <a:pt x="68" y="2056"/>
                    </a:lnTo>
                    <a:lnTo>
                      <a:pt x="45" y="2041"/>
                    </a:lnTo>
                    <a:lnTo>
                      <a:pt x="27" y="2023"/>
                    </a:lnTo>
                    <a:lnTo>
                      <a:pt x="12" y="2000"/>
                    </a:lnTo>
                    <a:lnTo>
                      <a:pt x="4" y="1976"/>
                    </a:lnTo>
                    <a:lnTo>
                      <a:pt x="0" y="1948"/>
                    </a:lnTo>
                    <a:lnTo>
                      <a:pt x="0" y="120"/>
                    </a:lnTo>
                    <a:lnTo>
                      <a:pt x="4" y="92"/>
                    </a:lnTo>
                    <a:lnTo>
                      <a:pt x="12" y="68"/>
                    </a:lnTo>
                    <a:lnTo>
                      <a:pt x="27" y="45"/>
                    </a:lnTo>
                    <a:lnTo>
                      <a:pt x="45" y="27"/>
                    </a:lnTo>
                    <a:lnTo>
                      <a:pt x="68" y="12"/>
                    </a:lnTo>
                    <a:lnTo>
                      <a:pt x="93" y="4"/>
                    </a:lnTo>
                    <a:lnTo>
                      <a:pt x="120" y="0"/>
                    </a:lnTo>
                    <a:lnTo>
                      <a:pt x="124" y="0"/>
                    </a:lnTo>
                    <a:lnTo>
                      <a:pt x="138"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17" name="Freeform 120"/>
              <p:cNvSpPr>
                <a:spLocks noEditPoints="1"/>
              </p:cNvSpPr>
              <p:nvPr/>
            </p:nvSpPr>
            <p:spPr bwMode="auto">
              <a:xfrm>
                <a:off x="8722689" y="1645507"/>
                <a:ext cx="376449" cy="499205"/>
              </a:xfrm>
              <a:custGeom>
                <a:avLst/>
                <a:gdLst>
                  <a:gd name="T0" fmla="*/ 854 w 1380"/>
                  <a:gd name="T1" fmla="*/ 0 h 1828"/>
                  <a:gd name="T2" fmla="*/ 856 w 1380"/>
                  <a:gd name="T3" fmla="*/ 0 h 1828"/>
                  <a:gd name="T4" fmla="*/ 1380 w 1380"/>
                  <a:gd name="T5" fmla="*/ 525 h 1828"/>
                  <a:gd name="T6" fmla="*/ 1380 w 1380"/>
                  <a:gd name="T7" fmla="*/ 525 h 1828"/>
                  <a:gd name="T8" fmla="*/ 854 w 1380"/>
                  <a:gd name="T9" fmla="*/ 525 h 1828"/>
                  <a:gd name="T10" fmla="*/ 854 w 1380"/>
                  <a:gd name="T11" fmla="*/ 0 h 1828"/>
                  <a:gd name="T12" fmla="*/ 0 w 1380"/>
                  <a:gd name="T13" fmla="*/ 0 h 1828"/>
                  <a:gd name="T14" fmla="*/ 708 w 1380"/>
                  <a:gd name="T15" fmla="*/ 0 h 1828"/>
                  <a:gd name="T16" fmla="*/ 708 w 1380"/>
                  <a:gd name="T17" fmla="*/ 672 h 1828"/>
                  <a:gd name="T18" fmla="*/ 1380 w 1380"/>
                  <a:gd name="T19" fmla="*/ 672 h 1828"/>
                  <a:gd name="T20" fmla="*/ 1380 w 1380"/>
                  <a:gd name="T21" fmla="*/ 1828 h 1828"/>
                  <a:gd name="T22" fmla="*/ 0 w 1380"/>
                  <a:gd name="T23" fmla="*/ 1828 h 1828"/>
                  <a:gd name="T24" fmla="*/ 0 w 1380"/>
                  <a:gd name="T25"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0" h="1828">
                    <a:moveTo>
                      <a:pt x="854" y="0"/>
                    </a:moveTo>
                    <a:lnTo>
                      <a:pt x="856" y="0"/>
                    </a:lnTo>
                    <a:lnTo>
                      <a:pt x="1380" y="525"/>
                    </a:lnTo>
                    <a:lnTo>
                      <a:pt x="1380" y="525"/>
                    </a:lnTo>
                    <a:lnTo>
                      <a:pt x="854" y="525"/>
                    </a:lnTo>
                    <a:lnTo>
                      <a:pt x="854" y="0"/>
                    </a:lnTo>
                    <a:close/>
                    <a:moveTo>
                      <a:pt x="0" y="0"/>
                    </a:moveTo>
                    <a:lnTo>
                      <a:pt x="708" y="0"/>
                    </a:lnTo>
                    <a:lnTo>
                      <a:pt x="708" y="672"/>
                    </a:lnTo>
                    <a:lnTo>
                      <a:pt x="1380" y="672"/>
                    </a:lnTo>
                    <a:lnTo>
                      <a:pt x="1380" y="1828"/>
                    </a:lnTo>
                    <a:lnTo>
                      <a:pt x="0" y="1828"/>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grpSp>
        <p:nvGrpSpPr>
          <p:cNvPr id="301" name="Group 300"/>
          <p:cNvGrpSpPr/>
          <p:nvPr/>
        </p:nvGrpSpPr>
        <p:grpSpPr>
          <a:xfrm>
            <a:off x="1487450" y="2497801"/>
            <a:ext cx="1183048" cy="644017"/>
            <a:chOff x="1636328" y="2943488"/>
            <a:chExt cx="1183048" cy="644017"/>
          </a:xfrm>
        </p:grpSpPr>
        <p:sp>
          <p:nvSpPr>
            <p:cNvPr id="120" name="TextBox 119"/>
            <p:cNvSpPr txBox="1"/>
            <p:nvPr/>
          </p:nvSpPr>
          <p:spPr>
            <a:xfrm>
              <a:off x="1636328" y="3418069"/>
              <a:ext cx="1183048" cy="169436"/>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Databases</a:t>
              </a:r>
            </a:p>
          </p:txBody>
        </p:sp>
        <p:grpSp>
          <p:nvGrpSpPr>
            <p:cNvPr id="121" name="Group 40"/>
            <p:cNvGrpSpPr>
              <a:grpSpLocks noChangeAspect="1"/>
            </p:cNvGrpSpPr>
            <p:nvPr/>
          </p:nvGrpSpPr>
          <p:grpSpPr bwMode="auto">
            <a:xfrm>
              <a:off x="2025577" y="2943488"/>
              <a:ext cx="261855" cy="441575"/>
              <a:chOff x="1130" y="777"/>
              <a:chExt cx="322" cy="543"/>
            </a:xfrm>
          </p:grpSpPr>
          <p:sp useBgFill="1">
            <p:nvSpPr>
              <p:cNvPr id="122" name="Freeform 42"/>
              <p:cNvSpPr>
                <a:spLocks/>
              </p:cNvSpPr>
              <p:nvPr/>
            </p:nvSpPr>
            <p:spPr bwMode="auto">
              <a:xfrm>
                <a:off x="1130" y="777"/>
                <a:ext cx="322" cy="543"/>
              </a:xfrm>
              <a:custGeom>
                <a:avLst/>
                <a:gdLst>
                  <a:gd name="T0" fmla="*/ 220 w 1606"/>
                  <a:gd name="T1" fmla="*/ 0 h 2713"/>
                  <a:gd name="T2" fmla="*/ 1386 w 1606"/>
                  <a:gd name="T3" fmla="*/ 0 h 2713"/>
                  <a:gd name="T4" fmla="*/ 1424 w 1606"/>
                  <a:gd name="T5" fmla="*/ 3 h 2713"/>
                  <a:gd name="T6" fmla="*/ 1462 w 1606"/>
                  <a:gd name="T7" fmla="*/ 13 h 2713"/>
                  <a:gd name="T8" fmla="*/ 1496 w 1606"/>
                  <a:gd name="T9" fmla="*/ 30 h 2713"/>
                  <a:gd name="T10" fmla="*/ 1527 w 1606"/>
                  <a:gd name="T11" fmla="*/ 52 h 2713"/>
                  <a:gd name="T12" fmla="*/ 1554 w 1606"/>
                  <a:gd name="T13" fmla="*/ 78 h 2713"/>
                  <a:gd name="T14" fmla="*/ 1576 w 1606"/>
                  <a:gd name="T15" fmla="*/ 109 h 2713"/>
                  <a:gd name="T16" fmla="*/ 1591 w 1606"/>
                  <a:gd name="T17" fmla="*/ 144 h 2713"/>
                  <a:gd name="T18" fmla="*/ 1602 w 1606"/>
                  <a:gd name="T19" fmla="*/ 180 h 2713"/>
                  <a:gd name="T20" fmla="*/ 1606 w 1606"/>
                  <a:gd name="T21" fmla="*/ 220 h 2713"/>
                  <a:gd name="T22" fmla="*/ 1606 w 1606"/>
                  <a:gd name="T23" fmla="*/ 2492 h 2713"/>
                  <a:gd name="T24" fmla="*/ 1602 w 1606"/>
                  <a:gd name="T25" fmla="*/ 2532 h 2713"/>
                  <a:gd name="T26" fmla="*/ 1591 w 1606"/>
                  <a:gd name="T27" fmla="*/ 2569 h 2713"/>
                  <a:gd name="T28" fmla="*/ 1576 w 1606"/>
                  <a:gd name="T29" fmla="*/ 2603 h 2713"/>
                  <a:gd name="T30" fmla="*/ 1554 w 1606"/>
                  <a:gd name="T31" fmla="*/ 2634 h 2713"/>
                  <a:gd name="T32" fmla="*/ 1527 w 1606"/>
                  <a:gd name="T33" fmla="*/ 2661 h 2713"/>
                  <a:gd name="T34" fmla="*/ 1496 w 1606"/>
                  <a:gd name="T35" fmla="*/ 2683 h 2713"/>
                  <a:gd name="T36" fmla="*/ 1462 w 1606"/>
                  <a:gd name="T37" fmla="*/ 2699 h 2713"/>
                  <a:gd name="T38" fmla="*/ 1424 w 1606"/>
                  <a:gd name="T39" fmla="*/ 2709 h 2713"/>
                  <a:gd name="T40" fmla="*/ 1386 w 1606"/>
                  <a:gd name="T41" fmla="*/ 2713 h 2713"/>
                  <a:gd name="T42" fmla="*/ 220 w 1606"/>
                  <a:gd name="T43" fmla="*/ 2713 h 2713"/>
                  <a:gd name="T44" fmla="*/ 182 w 1606"/>
                  <a:gd name="T45" fmla="*/ 2709 h 2713"/>
                  <a:gd name="T46" fmla="*/ 144 w 1606"/>
                  <a:gd name="T47" fmla="*/ 2699 h 2713"/>
                  <a:gd name="T48" fmla="*/ 109 w 1606"/>
                  <a:gd name="T49" fmla="*/ 2683 h 2713"/>
                  <a:gd name="T50" fmla="*/ 79 w 1606"/>
                  <a:gd name="T51" fmla="*/ 2661 h 2713"/>
                  <a:gd name="T52" fmla="*/ 52 w 1606"/>
                  <a:gd name="T53" fmla="*/ 2634 h 2713"/>
                  <a:gd name="T54" fmla="*/ 30 w 1606"/>
                  <a:gd name="T55" fmla="*/ 2603 h 2713"/>
                  <a:gd name="T56" fmla="*/ 15 w 1606"/>
                  <a:gd name="T57" fmla="*/ 2569 h 2713"/>
                  <a:gd name="T58" fmla="*/ 4 w 1606"/>
                  <a:gd name="T59" fmla="*/ 2532 h 2713"/>
                  <a:gd name="T60" fmla="*/ 0 w 1606"/>
                  <a:gd name="T61" fmla="*/ 2492 h 2713"/>
                  <a:gd name="T62" fmla="*/ 0 w 1606"/>
                  <a:gd name="T63" fmla="*/ 220 h 2713"/>
                  <a:gd name="T64" fmla="*/ 4 w 1606"/>
                  <a:gd name="T65" fmla="*/ 180 h 2713"/>
                  <a:gd name="T66" fmla="*/ 15 w 1606"/>
                  <a:gd name="T67" fmla="*/ 144 h 2713"/>
                  <a:gd name="T68" fmla="*/ 30 w 1606"/>
                  <a:gd name="T69" fmla="*/ 109 h 2713"/>
                  <a:gd name="T70" fmla="*/ 52 w 1606"/>
                  <a:gd name="T71" fmla="*/ 78 h 2713"/>
                  <a:gd name="T72" fmla="*/ 79 w 1606"/>
                  <a:gd name="T73" fmla="*/ 52 h 2713"/>
                  <a:gd name="T74" fmla="*/ 109 w 1606"/>
                  <a:gd name="T75" fmla="*/ 30 h 2713"/>
                  <a:gd name="T76" fmla="*/ 144 w 1606"/>
                  <a:gd name="T77" fmla="*/ 13 h 2713"/>
                  <a:gd name="T78" fmla="*/ 182 w 1606"/>
                  <a:gd name="T79" fmla="*/ 3 h 2713"/>
                  <a:gd name="T80" fmla="*/ 220 w 1606"/>
                  <a:gd name="T81" fmla="*/ 0 h 2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2713">
                    <a:moveTo>
                      <a:pt x="220" y="0"/>
                    </a:moveTo>
                    <a:lnTo>
                      <a:pt x="1386" y="0"/>
                    </a:lnTo>
                    <a:lnTo>
                      <a:pt x="1424" y="3"/>
                    </a:lnTo>
                    <a:lnTo>
                      <a:pt x="1462" y="13"/>
                    </a:lnTo>
                    <a:lnTo>
                      <a:pt x="1496" y="30"/>
                    </a:lnTo>
                    <a:lnTo>
                      <a:pt x="1527" y="52"/>
                    </a:lnTo>
                    <a:lnTo>
                      <a:pt x="1554" y="78"/>
                    </a:lnTo>
                    <a:lnTo>
                      <a:pt x="1576" y="109"/>
                    </a:lnTo>
                    <a:lnTo>
                      <a:pt x="1591" y="144"/>
                    </a:lnTo>
                    <a:lnTo>
                      <a:pt x="1602" y="180"/>
                    </a:lnTo>
                    <a:lnTo>
                      <a:pt x="1606" y="220"/>
                    </a:lnTo>
                    <a:lnTo>
                      <a:pt x="1606" y="2492"/>
                    </a:lnTo>
                    <a:lnTo>
                      <a:pt x="1602" y="2532"/>
                    </a:lnTo>
                    <a:lnTo>
                      <a:pt x="1591" y="2569"/>
                    </a:lnTo>
                    <a:lnTo>
                      <a:pt x="1576" y="2603"/>
                    </a:lnTo>
                    <a:lnTo>
                      <a:pt x="1554" y="2634"/>
                    </a:lnTo>
                    <a:lnTo>
                      <a:pt x="1527" y="2661"/>
                    </a:lnTo>
                    <a:lnTo>
                      <a:pt x="1496" y="2683"/>
                    </a:lnTo>
                    <a:lnTo>
                      <a:pt x="1462" y="2699"/>
                    </a:lnTo>
                    <a:lnTo>
                      <a:pt x="1424" y="2709"/>
                    </a:lnTo>
                    <a:lnTo>
                      <a:pt x="1386" y="2713"/>
                    </a:lnTo>
                    <a:lnTo>
                      <a:pt x="220" y="2713"/>
                    </a:lnTo>
                    <a:lnTo>
                      <a:pt x="182" y="2709"/>
                    </a:lnTo>
                    <a:lnTo>
                      <a:pt x="144" y="2699"/>
                    </a:lnTo>
                    <a:lnTo>
                      <a:pt x="109" y="2683"/>
                    </a:lnTo>
                    <a:lnTo>
                      <a:pt x="79" y="2661"/>
                    </a:lnTo>
                    <a:lnTo>
                      <a:pt x="52" y="2634"/>
                    </a:lnTo>
                    <a:lnTo>
                      <a:pt x="30" y="2603"/>
                    </a:lnTo>
                    <a:lnTo>
                      <a:pt x="15" y="2569"/>
                    </a:lnTo>
                    <a:lnTo>
                      <a:pt x="4" y="2532"/>
                    </a:lnTo>
                    <a:lnTo>
                      <a:pt x="0" y="2492"/>
                    </a:lnTo>
                    <a:lnTo>
                      <a:pt x="0" y="220"/>
                    </a:lnTo>
                    <a:lnTo>
                      <a:pt x="4" y="180"/>
                    </a:lnTo>
                    <a:lnTo>
                      <a:pt x="15" y="144"/>
                    </a:lnTo>
                    <a:lnTo>
                      <a:pt x="30" y="109"/>
                    </a:lnTo>
                    <a:lnTo>
                      <a:pt x="52" y="78"/>
                    </a:lnTo>
                    <a:lnTo>
                      <a:pt x="79" y="52"/>
                    </a:lnTo>
                    <a:lnTo>
                      <a:pt x="109" y="30"/>
                    </a:lnTo>
                    <a:lnTo>
                      <a:pt x="144" y="13"/>
                    </a:lnTo>
                    <a:lnTo>
                      <a:pt x="182" y="3"/>
                    </a:lnTo>
                    <a:lnTo>
                      <a:pt x="220"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23" name="Freeform 43"/>
              <p:cNvSpPr>
                <a:spLocks noEditPoints="1"/>
              </p:cNvSpPr>
              <p:nvPr/>
            </p:nvSpPr>
            <p:spPr bwMode="auto">
              <a:xfrm>
                <a:off x="1201" y="989"/>
                <a:ext cx="180" cy="125"/>
              </a:xfrm>
              <a:custGeom>
                <a:avLst/>
                <a:gdLst>
                  <a:gd name="T0" fmla="*/ 0 w 904"/>
                  <a:gd name="T1" fmla="*/ 496 h 625"/>
                  <a:gd name="T2" fmla="*/ 904 w 904"/>
                  <a:gd name="T3" fmla="*/ 496 h 625"/>
                  <a:gd name="T4" fmla="*/ 904 w 904"/>
                  <a:gd name="T5" fmla="*/ 625 h 625"/>
                  <a:gd name="T6" fmla="*/ 0 w 904"/>
                  <a:gd name="T7" fmla="*/ 625 h 625"/>
                  <a:gd name="T8" fmla="*/ 0 w 904"/>
                  <a:gd name="T9" fmla="*/ 496 h 625"/>
                  <a:gd name="T10" fmla="*/ 0 w 904"/>
                  <a:gd name="T11" fmla="*/ 248 h 625"/>
                  <a:gd name="T12" fmla="*/ 904 w 904"/>
                  <a:gd name="T13" fmla="*/ 248 h 625"/>
                  <a:gd name="T14" fmla="*/ 904 w 904"/>
                  <a:gd name="T15" fmla="*/ 376 h 625"/>
                  <a:gd name="T16" fmla="*/ 0 w 904"/>
                  <a:gd name="T17" fmla="*/ 376 h 625"/>
                  <a:gd name="T18" fmla="*/ 0 w 904"/>
                  <a:gd name="T19" fmla="*/ 248 h 625"/>
                  <a:gd name="T20" fmla="*/ 0 w 904"/>
                  <a:gd name="T21" fmla="*/ 0 h 625"/>
                  <a:gd name="T22" fmla="*/ 904 w 904"/>
                  <a:gd name="T23" fmla="*/ 0 h 625"/>
                  <a:gd name="T24" fmla="*/ 904 w 904"/>
                  <a:gd name="T25" fmla="*/ 128 h 625"/>
                  <a:gd name="T26" fmla="*/ 0 w 904"/>
                  <a:gd name="T27" fmla="*/ 128 h 625"/>
                  <a:gd name="T28" fmla="*/ 0 w 904"/>
                  <a:gd name="T29"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4" h="625">
                    <a:moveTo>
                      <a:pt x="0" y="496"/>
                    </a:moveTo>
                    <a:lnTo>
                      <a:pt x="904" y="496"/>
                    </a:lnTo>
                    <a:lnTo>
                      <a:pt x="904" y="625"/>
                    </a:lnTo>
                    <a:lnTo>
                      <a:pt x="0" y="625"/>
                    </a:lnTo>
                    <a:lnTo>
                      <a:pt x="0" y="496"/>
                    </a:lnTo>
                    <a:close/>
                    <a:moveTo>
                      <a:pt x="0" y="248"/>
                    </a:moveTo>
                    <a:lnTo>
                      <a:pt x="904" y="248"/>
                    </a:lnTo>
                    <a:lnTo>
                      <a:pt x="904" y="376"/>
                    </a:lnTo>
                    <a:lnTo>
                      <a:pt x="0" y="376"/>
                    </a:lnTo>
                    <a:lnTo>
                      <a:pt x="0" y="248"/>
                    </a:lnTo>
                    <a:close/>
                    <a:moveTo>
                      <a:pt x="0" y="0"/>
                    </a:moveTo>
                    <a:lnTo>
                      <a:pt x="904" y="0"/>
                    </a:lnTo>
                    <a:lnTo>
                      <a:pt x="904" y="128"/>
                    </a:lnTo>
                    <a:lnTo>
                      <a:pt x="0" y="128"/>
                    </a:lnTo>
                    <a:lnTo>
                      <a:pt x="0" y="0"/>
                    </a:lnTo>
                    <a:close/>
                  </a:path>
                </a:pathLst>
              </a:custGeom>
              <a:solidFill>
                <a:srgbClr val="00B9F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24" name="Freeform 44"/>
              <p:cNvSpPr>
                <a:spLocks noEditPoints="1"/>
              </p:cNvSpPr>
              <p:nvPr/>
            </p:nvSpPr>
            <p:spPr bwMode="auto">
              <a:xfrm>
                <a:off x="1154" y="801"/>
                <a:ext cx="274" cy="495"/>
              </a:xfrm>
              <a:custGeom>
                <a:avLst/>
                <a:gdLst>
                  <a:gd name="T0" fmla="*/ 1113 w 1366"/>
                  <a:gd name="T1" fmla="*/ 2222 h 2473"/>
                  <a:gd name="T2" fmla="*/ 1078 w 1366"/>
                  <a:gd name="T3" fmla="*/ 2242 h 2473"/>
                  <a:gd name="T4" fmla="*/ 1059 w 1366"/>
                  <a:gd name="T5" fmla="*/ 2276 h 2473"/>
                  <a:gd name="T6" fmla="*/ 1059 w 1366"/>
                  <a:gd name="T7" fmla="*/ 2317 h 2473"/>
                  <a:gd name="T8" fmla="*/ 1078 w 1366"/>
                  <a:gd name="T9" fmla="*/ 2352 h 2473"/>
                  <a:gd name="T10" fmla="*/ 1113 w 1366"/>
                  <a:gd name="T11" fmla="*/ 2372 h 2473"/>
                  <a:gd name="T12" fmla="*/ 1155 w 1366"/>
                  <a:gd name="T13" fmla="*/ 2372 h 2473"/>
                  <a:gd name="T14" fmla="*/ 1188 w 1366"/>
                  <a:gd name="T15" fmla="*/ 2352 h 2473"/>
                  <a:gd name="T16" fmla="*/ 1209 w 1366"/>
                  <a:gd name="T17" fmla="*/ 2317 h 2473"/>
                  <a:gd name="T18" fmla="*/ 1209 w 1366"/>
                  <a:gd name="T19" fmla="*/ 2276 h 2473"/>
                  <a:gd name="T20" fmla="*/ 1188 w 1366"/>
                  <a:gd name="T21" fmla="*/ 2242 h 2473"/>
                  <a:gd name="T22" fmla="*/ 1155 w 1366"/>
                  <a:gd name="T23" fmla="*/ 2222 h 2473"/>
                  <a:gd name="T24" fmla="*/ 124 w 1366"/>
                  <a:gd name="T25" fmla="*/ 2028 h 2473"/>
                  <a:gd name="T26" fmla="*/ 1242 w 1366"/>
                  <a:gd name="T27" fmla="*/ 2129 h 2473"/>
                  <a:gd name="T28" fmla="*/ 124 w 1366"/>
                  <a:gd name="T29" fmla="*/ 2028 h 2473"/>
                  <a:gd name="T30" fmla="*/ 124 w 1366"/>
                  <a:gd name="T31" fmla="*/ 1906 h 2473"/>
                  <a:gd name="T32" fmla="*/ 1242 w 1366"/>
                  <a:gd name="T33" fmla="*/ 1806 h 2473"/>
                  <a:gd name="T34" fmla="*/ 111 w 1366"/>
                  <a:gd name="T35" fmla="*/ 821 h 2473"/>
                  <a:gd name="T36" fmla="*/ 1255 w 1366"/>
                  <a:gd name="T37" fmla="*/ 1685 h 2473"/>
                  <a:gd name="T38" fmla="*/ 111 w 1366"/>
                  <a:gd name="T39" fmla="*/ 821 h 2473"/>
                  <a:gd name="T40" fmla="*/ 111 w 1366"/>
                  <a:gd name="T41" fmla="*/ 698 h 2473"/>
                  <a:gd name="T42" fmla="*/ 1255 w 1366"/>
                  <a:gd name="T43" fmla="*/ 160 h 2473"/>
                  <a:gd name="T44" fmla="*/ 100 w 1366"/>
                  <a:gd name="T45" fmla="*/ 0 h 2473"/>
                  <a:gd name="T46" fmla="*/ 1292 w 1366"/>
                  <a:gd name="T47" fmla="*/ 3 h 2473"/>
                  <a:gd name="T48" fmla="*/ 1336 w 1366"/>
                  <a:gd name="T49" fmla="*/ 29 h 2473"/>
                  <a:gd name="T50" fmla="*/ 1363 w 1366"/>
                  <a:gd name="T51" fmla="*/ 73 h 2473"/>
                  <a:gd name="T52" fmla="*/ 1366 w 1366"/>
                  <a:gd name="T53" fmla="*/ 2372 h 2473"/>
                  <a:gd name="T54" fmla="*/ 1352 w 1366"/>
                  <a:gd name="T55" fmla="*/ 2423 h 2473"/>
                  <a:gd name="T56" fmla="*/ 1317 w 1366"/>
                  <a:gd name="T57" fmla="*/ 2459 h 2473"/>
                  <a:gd name="T58" fmla="*/ 1266 w 1366"/>
                  <a:gd name="T59" fmla="*/ 2473 h 2473"/>
                  <a:gd name="T60" fmla="*/ 74 w 1366"/>
                  <a:gd name="T61" fmla="*/ 2470 h 2473"/>
                  <a:gd name="T62" fmla="*/ 30 w 1366"/>
                  <a:gd name="T63" fmla="*/ 2443 h 2473"/>
                  <a:gd name="T64" fmla="*/ 3 w 1366"/>
                  <a:gd name="T65" fmla="*/ 2398 h 2473"/>
                  <a:gd name="T66" fmla="*/ 0 w 1366"/>
                  <a:gd name="T67" fmla="*/ 100 h 2473"/>
                  <a:gd name="T68" fmla="*/ 14 w 1366"/>
                  <a:gd name="T69" fmla="*/ 49 h 2473"/>
                  <a:gd name="T70" fmla="*/ 49 w 1366"/>
                  <a:gd name="T71" fmla="*/ 13 h 2473"/>
                  <a:gd name="T72" fmla="*/ 100 w 1366"/>
                  <a:gd name="T73" fmla="*/ 0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6" h="2473">
                    <a:moveTo>
                      <a:pt x="1134" y="2219"/>
                    </a:moveTo>
                    <a:lnTo>
                      <a:pt x="1113" y="2222"/>
                    </a:lnTo>
                    <a:lnTo>
                      <a:pt x="1094" y="2230"/>
                    </a:lnTo>
                    <a:lnTo>
                      <a:pt x="1078" y="2242"/>
                    </a:lnTo>
                    <a:lnTo>
                      <a:pt x="1066" y="2258"/>
                    </a:lnTo>
                    <a:lnTo>
                      <a:pt x="1059" y="2276"/>
                    </a:lnTo>
                    <a:lnTo>
                      <a:pt x="1057" y="2297"/>
                    </a:lnTo>
                    <a:lnTo>
                      <a:pt x="1059" y="2317"/>
                    </a:lnTo>
                    <a:lnTo>
                      <a:pt x="1066" y="2337"/>
                    </a:lnTo>
                    <a:lnTo>
                      <a:pt x="1078" y="2352"/>
                    </a:lnTo>
                    <a:lnTo>
                      <a:pt x="1094" y="2365"/>
                    </a:lnTo>
                    <a:lnTo>
                      <a:pt x="1113" y="2372"/>
                    </a:lnTo>
                    <a:lnTo>
                      <a:pt x="1134" y="2375"/>
                    </a:lnTo>
                    <a:lnTo>
                      <a:pt x="1155" y="2372"/>
                    </a:lnTo>
                    <a:lnTo>
                      <a:pt x="1173" y="2365"/>
                    </a:lnTo>
                    <a:lnTo>
                      <a:pt x="1188" y="2352"/>
                    </a:lnTo>
                    <a:lnTo>
                      <a:pt x="1200" y="2337"/>
                    </a:lnTo>
                    <a:lnTo>
                      <a:pt x="1209" y="2317"/>
                    </a:lnTo>
                    <a:lnTo>
                      <a:pt x="1211" y="2297"/>
                    </a:lnTo>
                    <a:lnTo>
                      <a:pt x="1209" y="2276"/>
                    </a:lnTo>
                    <a:lnTo>
                      <a:pt x="1200" y="2258"/>
                    </a:lnTo>
                    <a:lnTo>
                      <a:pt x="1188" y="2242"/>
                    </a:lnTo>
                    <a:lnTo>
                      <a:pt x="1173" y="2230"/>
                    </a:lnTo>
                    <a:lnTo>
                      <a:pt x="1155" y="2222"/>
                    </a:lnTo>
                    <a:lnTo>
                      <a:pt x="1134" y="2219"/>
                    </a:lnTo>
                    <a:close/>
                    <a:moveTo>
                      <a:pt x="124" y="2028"/>
                    </a:moveTo>
                    <a:lnTo>
                      <a:pt x="124" y="2129"/>
                    </a:lnTo>
                    <a:lnTo>
                      <a:pt x="1242" y="2129"/>
                    </a:lnTo>
                    <a:lnTo>
                      <a:pt x="1242" y="2028"/>
                    </a:lnTo>
                    <a:lnTo>
                      <a:pt x="124" y="2028"/>
                    </a:lnTo>
                    <a:close/>
                    <a:moveTo>
                      <a:pt x="124" y="1806"/>
                    </a:moveTo>
                    <a:lnTo>
                      <a:pt x="124" y="1906"/>
                    </a:lnTo>
                    <a:lnTo>
                      <a:pt x="1242" y="1906"/>
                    </a:lnTo>
                    <a:lnTo>
                      <a:pt x="1242" y="1806"/>
                    </a:lnTo>
                    <a:lnTo>
                      <a:pt x="124" y="1806"/>
                    </a:lnTo>
                    <a:close/>
                    <a:moveTo>
                      <a:pt x="111" y="821"/>
                    </a:moveTo>
                    <a:lnTo>
                      <a:pt x="111" y="1685"/>
                    </a:lnTo>
                    <a:lnTo>
                      <a:pt x="1255" y="1685"/>
                    </a:lnTo>
                    <a:lnTo>
                      <a:pt x="1255" y="821"/>
                    </a:lnTo>
                    <a:lnTo>
                      <a:pt x="111" y="821"/>
                    </a:lnTo>
                    <a:close/>
                    <a:moveTo>
                      <a:pt x="111" y="160"/>
                    </a:moveTo>
                    <a:lnTo>
                      <a:pt x="111" y="698"/>
                    </a:lnTo>
                    <a:lnTo>
                      <a:pt x="1255" y="698"/>
                    </a:lnTo>
                    <a:lnTo>
                      <a:pt x="1255" y="160"/>
                    </a:lnTo>
                    <a:lnTo>
                      <a:pt x="111" y="160"/>
                    </a:lnTo>
                    <a:close/>
                    <a:moveTo>
                      <a:pt x="100" y="0"/>
                    </a:moveTo>
                    <a:lnTo>
                      <a:pt x="1266" y="0"/>
                    </a:lnTo>
                    <a:lnTo>
                      <a:pt x="1292" y="3"/>
                    </a:lnTo>
                    <a:lnTo>
                      <a:pt x="1317" y="13"/>
                    </a:lnTo>
                    <a:lnTo>
                      <a:pt x="1336" y="29"/>
                    </a:lnTo>
                    <a:lnTo>
                      <a:pt x="1352" y="49"/>
                    </a:lnTo>
                    <a:lnTo>
                      <a:pt x="1363" y="73"/>
                    </a:lnTo>
                    <a:lnTo>
                      <a:pt x="1366" y="100"/>
                    </a:lnTo>
                    <a:lnTo>
                      <a:pt x="1366" y="2372"/>
                    </a:lnTo>
                    <a:lnTo>
                      <a:pt x="1363" y="2398"/>
                    </a:lnTo>
                    <a:lnTo>
                      <a:pt x="1352" y="2423"/>
                    </a:lnTo>
                    <a:lnTo>
                      <a:pt x="1336" y="2443"/>
                    </a:lnTo>
                    <a:lnTo>
                      <a:pt x="1317" y="2459"/>
                    </a:lnTo>
                    <a:lnTo>
                      <a:pt x="1292" y="2470"/>
                    </a:lnTo>
                    <a:lnTo>
                      <a:pt x="1266" y="2473"/>
                    </a:lnTo>
                    <a:lnTo>
                      <a:pt x="100" y="2473"/>
                    </a:lnTo>
                    <a:lnTo>
                      <a:pt x="74" y="2470"/>
                    </a:lnTo>
                    <a:lnTo>
                      <a:pt x="49" y="2459"/>
                    </a:lnTo>
                    <a:lnTo>
                      <a:pt x="30" y="2443"/>
                    </a:lnTo>
                    <a:lnTo>
                      <a:pt x="14" y="2423"/>
                    </a:lnTo>
                    <a:lnTo>
                      <a:pt x="3" y="2398"/>
                    </a:lnTo>
                    <a:lnTo>
                      <a:pt x="0" y="2372"/>
                    </a:lnTo>
                    <a:lnTo>
                      <a:pt x="0" y="100"/>
                    </a:lnTo>
                    <a:lnTo>
                      <a:pt x="3" y="73"/>
                    </a:lnTo>
                    <a:lnTo>
                      <a:pt x="14" y="49"/>
                    </a:lnTo>
                    <a:lnTo>
                      <a:pt x="30" y="29"/>
                    </a:lnTo>
                    <a:lnTo>
                      <a:pt x="49" y="13"/>
                    </a:lnTo>
                    <a:lnTo>
                      <a:pt x="74" y="3"/>
                    </a:lnTo>
                    <a:lnTo>
                      <a:pt x="10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nvGrpSpPr>
            <p:cNvPr id="125" name="Group 124"/>
            <p:cNvGrpSpPr>
              <a:grpSpLocks noChangeAspect="1"/>
            </p:cNvGrpSpPr>
            <p:nvPr/>
          </p:nvGrpSpPr>
          <p:grpSpPr>
            <a:xfrm>
              <a:off x="2167185" y="2946920"/>
              <a:ext cx="377260" cy="406688"/>
              <a:chOff x="5903818" y="1903338"/>
              <a:chExt cx="729482" cy="786384"/>
            </a:xfrm>
          </p:grpSpPr>
          <p:grpSp>
            <p:nvGrpSpPr>
              <p:cNvPr id="126" name="Group 125"/>
              <p:cNvGrpSpPr/>
              <p:nvPr/>
            </p:nvGrpSpPr>
            <p:grpSpPr>
              <a:xfrm>
                <a:off x="5903818" y="2224265"/>
                <a:ext cx="722654" cy="465457"/>
                <a:chOff x="5903818" y="2224265"/>
                <a:chExt cx="722654" cy="465457"/>
              </a:xfrm>
            </p:grpSpPr>
            <p:sp useBgFill="1">
              <p:nvSpPr>
                <p:cNvPr id="140" name="Freeform 242"/>
                <p:cNvSpPr>
                  <a:spLocks/>
                </p:cNvSpPr>
                <p:nvPr/>
              </p:nvSpPr>
              <p:spPr bwMode="auto">
                <a:xfrm>
                  <a:off x="5903818" y="2224265"/>
                  <a:ext cx="722654" cy="465457"/>
                </a:xfrm>
                <a:custGeom>
                  <a:avLst/>
                  <a:gdLst>
                    <a:gd name="T0" fmla="*/ 1588 w 3177"/>
                    <a:gd name="T1" fmla="*/ 0 h 2044"/>
                    <a:gd name="T2" fmla="*/ 1613 w 3177"/>
                    <a:gd name="T3" fmla="*/ 0 h 2044"/>
                    <a:gd name="T4" fmla="*/ 1639 w 3177"/>
                    <a:gd name="T5" fmla="*/ 3 h 2044"/>
                    <a:gd name="T6" fmla="*/ 1668 w 3177"/>
                    <a:gd name="T7" fmla="*/ 9 h 2044"/>
                    <a:gd name="T8" fmla="*/ 1698 w 3177"/>
                    <a:gd name="T9" fmla="*/ 20 h 2044"/>
                    <a:gd name="T10" fmla="*/ 1727 w 3177"/>
                    <a:gd name="T11" fmla="*/ 35 h 2044"/>
                    <a:gd name="T12" fmla="*/ 3067 w 3177"/>
                    <a:gd name="T13" fmla="*/ 839 h 2044"/>
                    <a:gd name="T14" fmla="*/ 3100 w 3177"/>
                    <a:gd name="T15" fmla="*/ 862 h 2044"/>
                    <a:gd name="T16" fmla="*/ 3126 w 3177"/>
                    <a:gd name="T17" fmla="*/ 888 h 2044"/>
                    <a:gd name="T18" fmla="*/ 3148 w 3177"/>
                    <a:gd name="T19" fmla="*/ 919 h 2044"/>
                    <a:gd name="T20" fmla="*/ 3164 w 3177"/>
                    <a:gd name="T21" fmla="*/ 951 h 2044"/>
                    <a:gd name="T22" fmla="*/ 3174 w 3177"/>
                    <a:gd name="T23" fmla="*/ 986 h 2044"/>
                    <a:gd name="T24" fmla="*/ 3177 w 3177"/>
                    <a:gd name="T25" fmla="*/ 1023 h 2044"/>
                    <a:gd name="T26" fmla="*/ 3174 w 3177"/>
                    <a:gd name="T27" fmla="*/ 1058 h 2044"/>
                    <a:gd name="T28" fmla="*/ 3164 w 3177"/>
                    <a:gd name="T29" fmla="*/ 1093 h 2044"/>
                    <a:gd name="T30" fmla="*/ 3148 w 3177"/>
                    <a:gd name="T31" fmla="*/ 1125 h 2044"/>
                    <a:gd name="T32" fmla="*/ 3126 w 3177"/>
                    <a:gd name="T33" fmla="*/ 1156 h 2044"/>
                    <a:gd name="T34" fmla="*/ 3100 w 3177"/>
                    <a:gd name="T35" fmla="*/ 1182 h 2044"/>
                    <a:gd name="T36" fmla="*/ 3067 w 3177"/>
                    <a:gd name="T37" fmla="*/ 1205 h 2044"/>
                    <a:gd name="T38" fmla="*/ 1727 w 3177"/>
                    <a:gd name="T39" fmla="*/ 2008 h 2044"/>
                    <a:gd name="T40" fmla="*/ 1698 w 3177"/>
                    <a:gd name="T41" fmla="*/ 2024 h 2044"/>
                    <a:gd name="T42" fmla="*/ 1668 w 3177"/>
                    <a:gd name="T43" fmla="*/ 2034 h 2044"/>
                    <a:gd name="T44" fmla="*/ 1639 w 3177"/>
                    <a:gd name="T45" fmla="*/ 2041 h 2044"/>
                    <a:gd name="T46" fmla="*/ 1613 w 3177"/>
                    <a:gd name="T47" fmla="*/ 2043 h 2044"/>
                    <a:gd name="T48" fmla="*/ 1588 w 3177"/>
                    <a:gd name="T49" fmla="*/ 2044 h 2044"/>
                    <a:gd name="T50" fmla="*/ 1564 w 3177"/>
                    <a:gd name="T51" fmla="*/ 2043 h 2044"/>
                    <a:gd name="T52" fmla="*/ 1536 w 3177"/>
                    <a:gd name="T53" fmla="*/ 2041 h 2044"/>
                    <a:gd name="T54" fmla="*/ 1507 w 3177"/>
                    <a:gd name="T55" fmla="*/ 2034 h 2044"/>
                    <a:gd name="T56" fmla="*/ 1477 w 3177"/>
                    <a:gd name="T57" fmla="*/ 2024 h 2044"/>
                    <a:gd name="T58" fmla="*/ 1447 w 3177"/>
                    <a:gd name="T59" fmla="*/ 2008 h 2044"/>
                    <a:gd name="T60" fmla="*/ 108 w 3177"/>
                    <a:gd name="T61" fmla="*/ 1205 h 2044"/>
                    <a:gd name="T62" fmla="*/ 77 w 3177"/>
                    <a:gd name="T63" fmla="*/ 1182 h 2044"/>
                    <a:gd name="T64" fmla="*/ 49 w 3177"/>
                    <a:gd name="T65" fmla="*/ 1154 h 2044"/>
                    <a:gd name="T66" fmla="*/ 29 w 3177"/>
                    <a:gd name="T67" fmla="*/ 1124 h 2044"/>
                    <a:gd name="T68" fmla="*/ 13 w 3177"/>
                    <a:gd name="T69" fmla="*/ 1092 h 2044"/>
                    <a:gd name="T70" fmla="*/ 3 w 3177"/>
                    <a:gd name="T71" fmla="*/ 1058 h 2044"/>
                    <a:gd name="T72" fmla="*/ 0 w 3177"/>
                    <a:gd name="T73" fmla="*/ 1021 h 2044"/>
                    <a:gd name="T74" fmla="*/ 3 w 3177"/>
                    <a:gd name="T75" fmla="*/ 985 h 2044"/>
                    <a:gd name="T76" fmla="*/ 13 w 3177"/>
                    <a:gd name="T77" fmla="*/ 950 h 2044"/>
                    <a:gd name="T78" fmla="*/ 29 w 3177"/>
                    <a:gd name="T79" fmla="*/ 918 h 2044"/>
                    <a:gd name="T80" fmla="*/ 50 w 3177"/>
                    <a:gd name="T81" fmla="*/ 887 h 2044"/>
                    <a:gd name="T82" fmla="*/ 77 w 3177"/>
                    <a:gd name="T83" fmla="*/ 861 h 2044"/>
                    <a:gd name="T84" fmla="*/ 110 w 3177"/>
                    <a:gd name="T85" fmla="*/ 839 h 2044"/>
                    <a:gd name="T86" fmla="*/ 1448 w 3177"/>
                    <a:gd name="T87" fmla="*/ 35 h 2044"/>
                    <a:gd name="T88" fmla="*/ 1478 w 3177"/>
                    <a:gd name="T89" fmla="*/ 20 h 2044"/>
                    <a:gd name="T90" fmla="*/ 1509 w 3177"/>
                    <a:gd name="T91" fmla="*/ 9 h 2044"/>
                    <a:gd name="T92" fmla="*/ 1538 w 3177"/>
                    <a:gd name="T93" fmla="*/ 3 h 2044"/>
                    <a:gd name="T94" fmla="*/ 1564 w 3177"/>
                    <a:gd name="T95" fmla="*/ 0 h 2044"/>
                    <a:gd name="T96" fmla="*/ 1588 w 3177"/>
                    <a:gd name="T97" fmla="*/ 0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77" h="2044">
                      <a:moveTo>
                        <a:pt x="1588" y="0"/>
                      </a:moveTo>
                      <a:lnTo>
                        <a:pt x="1613" y="0"/>
                      </a:lnTo>
                      <a:lnTo>
                        <a:pt x="1639" y="3"/>
                      </a:lnTo>
                      <a:lnTo>
                        <a:pt x="1668" y="9"/>
                      </a:lnTo>
                      <a:lnTo>
                        <a:pt x="1698" y="20"/>
                      </a:lnTo>
                      <a:lnTo>
                        <a:pt x="1727" y="35"/>
                      </a:lnTo>
                      <a:lnTo>
                        <a:pt x="3067" y="839"/>
                      </a:lnTo>
                      <a:lnTo>
                        <a:pt x="3100" y="862"/>
                      </a:lnTo>
                      <a:lnTo>
                        <a:pt x="3126" y="888"/>
                      </a:lnTo>
                      <a:lnTo>
                        <a:pt x="3148" y="919"/>
                      </a:lnTo>
                      <a:lnTo>
                        <a:pt x="3164" y="951"/>
                      </a:lnTo>
                      <a:lnTo>
                        <a:pt x="3174" y="986"/>
                      </a:lnTo>
                      <a:lnTo>
                        <a:pt x="3177" y="1023"/>
                      </a:lnTo>
                      <a:lnTo>
                        <a:pt x="3174" y="1058"/>
                      </a:lnTo>
                      <a:lnTo>
                        <a:pt x="3164" y="1093"/>
                      </a:lnTo>
                      <a:lnTo>
                        <a:pt x="3148" y="1125"/>
                      </a:lnTo>
                      <a:lnTo>
                        <a:pt x="3126" y="1156"/>
                      </a:lnTo>
                      <a:lnTo>
                        <a:pt x="3100" y="1182"/>
                      </a:lnTo>
                      <a:lnTo>
                        <a:pt x="3067" y="1205"/>
                      </a:lnTo>
                      <a:lnTo>
                        <a:pt x="1727" y="2008"/>
                      </a:lnTo>
                      <a:lnTo>
                        <a:pt x="1698" y="2024"/>
                      </a:lnTo>
                      <a:lnTo>
                        <a:pt x="1668" y="2034"/>
                      </a:lnTo>
                      <a:lnTo>
                        <a:pt x="1639" y="2041"/>
                      </a:lnTo>
                      <a:lnTo>
                        <a:pt x="1613" y="2043"/>
                      </a:lnTo>
                      <a:lnTo>
                        <a:pt x="1588" y="2044"/>
                      </a:lnTo>
                      <a:lnTo>
                        <a:pt x="1564" y="2043"/>
                      </a:lnTo>
                      <a:lnTo>
                        <a:pt x="1536" y="2041"/>
                      </a:lnTo>
                      <a:lnTo>
                        <a:pt x="1507" y="2034"/>
                      </a:lnTo>
                      <a:lnTo>
                        <a:pt x="1477" y="2024"/>
                      </a:lnTo>
                      <a:lnTo>
                        <a:pt x="1447" y="2008"/>
                      </a:lnTo>
                      <a:lnTo>
                        <a:pt x="108" y="1205"/>
                      </a:lnTo>
                      <a:lnTo>
                        <a:pt x="77" y="1182"/>
                      </a:lnTo>
                      <a:lnTo>
                        <a:pt x="49" y="1154"/>
                      </a:lnTo>
                      <a:lnTo>
                        <a:pt x="29" y="1124"/>
                      </a:lnTo>
                      <a:lnTo>
                        <a:pt x="13" y="1092"/>
                      </a:lnTo>
                      <a:lnTo>
                        <a:pt x="3" y="1058"/>
                      </a:lnTo>
                      <a:lnTo>
                        <a:pt x="0" y="1021"/>
                      </a:lnTo>
                      <a:lnTo>
                        <a:pt x="3" y="985"/>
                      </a:lnTo>
                      <a:lnTo>
                        <a:pt x="13" y="950"/>
                      </a:lnTo>
                      <a:lnTo>
                        <a:pt x="29" y="918"/>
                      </a:lnTo>
                      <a:lnTo>
                        <a:pt x="50" y="887"/>
                      </a:lnTo>
                      <a:lnTo>
                        <a:pt x="77" y="861"/>
                      </a:lnTo>
                      <a:lnTo>
                        <a:pt x="110" y="839"/>
                      </a:lnTo>
                      <a:lnTo>
                        <a:pt x="1448" y="35"/>
                      </a:lnTo>
                      <a:lnTo>
                        <a:pt x="1478" y="20"/>
                      </a:lnTo>
                      <a:lnTo>
                        <a:pt x="1509" y="9"/>
                      </a:lnTo>
                      <a:lnTo>
                        <a:pt x="1538" y="3"/>
                      </a:lnTo>
                      <a:lnTo>
                        <a:pt x="1564" y="0"/>
                      </a:lnTo>
                      <a:lnTo>
                        <a:pt x="1588"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41" name="Freeform 243"/>
                <p:cNvSpPr>
                  <a:spLocks/>
                </p:cNvSpPr>
                <p:nvPr/>
              </p:nvSpPr>
              <p:spPr bwMode="auto">
                <a:xfrm>
                  <a:off x="5940235" y="2256130"/>
                  <a:ext cx="650957" cy="392623"/>
                </a:xfrm>
                <a:custGeom>
                  <a:avLst/>
                  <a:gdLst>
                    <a:gd name="T0" fmla="*/ 1429 w 2859"/>
                    <a:gd name="T1" fmla="*/ 0 h 1725"/>
                    <a:gd name="T2" fmla="*/ 1450 w 2859"/>
                    <a:gd name="T3" fmla="*/ 1 h 1725"/>
                    <a:gd name="T4" fmla="*/ 1471 w 2859"/>
                    <a:gd name="T5" fmla="*/ 6 h 1725"/>
                    <a:gd name="T6" fmla="*/ 1486 w 2859"/>
                    <a:gd name="T7" fmla="*/ 12 h 1725"/>
                    <a:gd name="T8" fmla="*/ 2826 w 2859"/>
                    <a:gd name="T9" fmla="*/ 816 h 1725"/>
                    <a:gd name="T10" fmla="*/ 2844 w 2859"/>
                    <a:gd name="T11" fmla="*/ 831 h 1725"/>
                    <a:gd name="T12" fmla="*/ 2855 w 2859"/>
                    <a:gd name="T13" fmla="*/ 846 h 1725"/>
                    <a:gd name="T14" fmla="*/ 2859 w 2859"/>
                    <a:gd name="T15" fmla="*/ 862 h 1725"/>
                    <a:gd name="T16" fmla="*/ 2855 w 2859"/>
                    <a:gd name="T17" fmla="*/ 879 h 1725"/>
                    <a:gd name="T18" fmla="*/ 2844 w 2859"/>
                    <a:gd name="T19" fmla="*/ 895 h 1725"/>
                    <a:gd name="T20" fmla="*/ 2826 w 2859"/>
                    <a:gd name="T21" fmla="*/ 908 h 1725"/>
                    <a:gd name="T22" fmla="*/ 1486 w 2859"/>
                    <a:gd name="T23" fmla="*/ 1712 h 1725"/>
                    <a:gd name="T24" fmla="*/ 1471 w 2859"/>
                    <a:gd name="T25" fmla="*/ 1719 h 1725"/>
                    <a:gd name="T26" fmla="*/ 1450 w 2859"/>
                    <a:gd name="T27" fmla="*/ 1724 h 1725"/>
                    <a:gd name="T28" fmla="*/ 1429 w 2859"/>
                    <a:gd name="T29" fmla="*/ 1725 h 1725"/>
                    <a:gd name="T30" fmla="*/ 1408 w 2859"/>
                    <a:gd name="T31" fmla="*/ 1724 h 1725"/>
                    <a:gd name="T32" fmla="*/ 1388 w 2859"/>
                    <a:gd name="T33" fmla="*/ 1719 h 1725"/>
                    <a:gd name="T34" fmla="*/ 1371 w 2859"/>
                    <a:gd name="T35" fmla="*/ 1712 h 1725"/>
                    <a:gd name="T36" fmla="*/ 32 w 2859"/>
                    <a:gd name="T37" fmla="*/ 908 h 1725"/>
                    <a:gd name="T38" fmla="*/ 16 w 2859"/>
                    <a:gd name="T39" fmla="*/ 897 h 1725"/>
                    <a:gd name="T40" fmla="*/ 6 w 2859"/>
                    <a:gd name="T41" fmla="*/ 884 h 1725"/>
                    <a:gd name="T42" fmla="*/ 0 w 2859"/>
                    <a:gd name="T43" fmla="*/ 869 h 1725"/>
                    <a:gd name="T44" fmla="*/ 0 w 2859"/>
                    <a:gd name="T45" fmla="*/ 855 h 1725"/>
                    <a:gd name="T46" fmla="*/ 6 w 2859"/>
                    <a:gd name="T47" fmla="*/ 841 h 1725"/>
                    <a:gd name="T48" fmla="*/ 16 w 2859"/>
                    <a:gd name="T49" fmla="*/ 828 h 1725"/>
                    <a:gd name="T50" fmla="*/ 32 w 2859"/>
                    <a:gd name="T51" fmla="*/ 816 h 1725"/>
                    <a:gd name="T52" fmla="*/ 1371 w 2859"/>
                    <a:gd name="T53" fmla="*/ 12 h 1725"/>
                    <a:gd name="T54" fmla="*/ 1388 w 2859"/>
                    <a:gd name="T55" fmla="*/ 6 h 1725"/>
                    <a:gd name="T56" fmla="*/ 1408 w 2859"/>
                    <a:gd name="T57" fmla="*/ 1 h 1725"/>
                    <a:gd name="T58" fmla="*/ 1429 w 2859"/>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9" h="1725">
                      <a:moveTo>
                        <a:pt x="1429" y="0"/>
                      </a:moveTo>
                      <a:lnTo>
                        <a:pt x="1450" y="1"/>
                      </a:lnTo>
                      <a:lnTo>
                        <a:pt x="1471" y="6"/>
                      </a:lnTo>
                      <a:lnTo>
                        <a:pt x="1486" y="12"/>
                      </a:lnTo>
                      <a:lnTo>
                        <a:pt x="2826" y="816"/>
                      </a:lnTo>
                      <a:lnTo>
                        <a:pt x="2844" y="831"/>
                      </a:lnTo>
                      <a:lnTo>
                        <a:pt x="2855" y="846"/>
                      </a:lnTo>
                      <a:lnTo>
                        <a:pt x="2859" y="862"/>
                      </a:lnTo>
                      <a:lnTo>
                        <a:pt x="2855" y="879"/>
                      </a:lnTo>
                      <a:lnTo>
                        <a:pt x="2844" y="895"/>
                      </a:lnTo>
                      <a:lnTo>
                        <a:pt x="2826" y="908"/>
                      </a:lnTo>
                      <a:lnTo>
                        <a:pt x="1486" y="1712"/>
                      </a:lnTo>
                      <a:lnTo>
                        <a:pt x="1471" y="1719"/>
                      </a:lnTo>
                      <a:lnTo>
                        <a:pt x="1450" y="1724"/>
                      </a:lnTo>
                      <a:lnTo>
                        <a:pt x="1429" y="1725"/>
                      </a:lnTo>
                      <a:lnTo>
                        <a:pt x="1408" y="1724"/>
                      </a:lnTo>
                      <a:lnTo>
                        <a:pt x="1388" y="1719"/>
                      </a:lnTo>
                      <a:lnTo>
                        <a:pt x="1371" y="1712"/>
                      </a:lnTo>
                      <a:lnTo>
                        <a:pt x="32" y="908"/>
                      </a:lnTo>
                      <a:lnTo>
                        <a:pt x="16" y="897"/>
                      </a:lnTo>
                      <a:lnTo>
                        <a:pt x="6" y="884"/>
                      </a:lnTo>
                      <a:lnTo>
                        <a:pt x="0" y="869"/>
                      </a:lnTo>
                      <a:lnTo>
                        <a:pt x="0" y="855"/>
                      </a:lnTo>
                      <a:lnTo>
                        <a:pt x="6" y="841"/>
                      </a:lnTo>
                      <a:lnTo>
                        <a:pt x="16" y="828"/>
                      </a:lnTo>
                      <a:lnTo>
                        <a:pt x="32" y="816"/>
                      </a:lnTo>
                      <a:lnTo>
                        <a:pt x="1371" y="12"/>
                      </a:lnTo>
                      <a:lnTo>
                        <a:pt x="1388" y="6"/>
                      </a:lnTo>
                      <a:lnTo>
                        <a:pt x="1408" y="1"/>
                      </a:lnTo>
                      <a:lnTo>
                        <a:pt x="142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42" name="Freeform 244"/>
                <p:cNvSpPr>
                  <a:spLocks/>
                </p:cNvSpPr>
                <p:nvPr/>
              </p:nvSpPr>
              <p:spPr bwMode="auto">
                <a:xfrm>
                  <a:off x="5988033" y="2285719"/>
                  <a:ext cx="554224" cy="333445"/>
                </a:xfrm>
                <a:custGeom>
                  <a:avLst/>
                  <a:gdLst>
                    <a:gd name="T0" fmla="*/ 1220 w 2439"/>
                    <a:gd name="T1" fmla="*/ 0 h 1465"/>
                    <a:gd name="T2" fmla="*/ 2439 w 2439"/>
                    <a:gd name="T3" fmla="*/ 732 h 1465"/>
                    <a:gd name="T4" fmla="*/ 1220 w 2439"/>
                    <a:gd name="T5" fmla="*/ 1465 h 1465"/>
                    <a:gd name="T6" fmla="*/ 0 w 2439"/>
                    <a:gd name="T7" fmla="*/ 732 h 1465"/>
                    <a:gd name="T8" fmla="*/ 1220 w 2439"/>
                    <a:gd name="T9" fmla="*/ 0 h 1465"/>
                  </a:gdLst>
                  <a:ahLst/>
                  <a:cxnLst>
                    <a:cxn ang="0">
                      <a:pos x="T0" y="T1"/>
                    </a:cxn>
                    <a:cxn ang="0">
                      <a:pos x="T2" y="T3"/>
                    </a:cxn>
                    <a:cxn ang="0">
                      <a:pos x="T4" y="T5"/>
                    </a:cxn>
                    <a:cxn ang="0">
                      <a:pos x="T6" y="T7"/>
                    </a:cxn>
                    <a:cxn ang="0">
                      <a:pos x="T8" y="T9"/>
                    </a:cxn>
                  </a:cxnLst>
                  <a:rect l="0" t="0" r="r" b="b"/>
                  <a:pathLst>
                    <a:path w="2439" h="1465">
                      <a:moveTo>
                        <a:pt x="1220" y="0"/>
                      </a:moveTo>
                      <a:lnTo>
                        <a:pt x="2439" y="732"/>
                      </a:lnTo>
                      <a:lnTo>
                        <a:pt x="1220" y="1465"/>
                      </a:lnTo>
                      <a:lnTo>
                        <a:pt x="0" y="732"/>
                      </a:lnTo>
                      <a:lnTo>
                        <a:pt x="1220" y="0"/>
                      </a:lnTo>
                      <a:close/>
                    </a:path>
                  </a:pathLst>
                </a:custGeom>
                <a:solidFill>
                  <a:srgbClr val="00B9F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43" name="Freeform 245"/>
                <p:cNvSpPr>
                  <a:spLocks/>
                </p:cNvSpPr>
                <p:nvPr/>
              </p:nvSpPr>
              <p:spPr bwMode="auto">
                <a:xfrm>
                  <a:off x="6048349" y="2308479"/>
                  <a:ext cx="493908" cy="273129"/>
                </a:xfrm>
                <a:custGeom>
                  <a:avLst/>
                  <a:gdLst>
                    <a:gd name="T0" fmla="*/ 1286 w 2171"/>
                    <a:gd name="T1" fmla="*/ 97 h 1197"/>
                    <a:gd name="T2" fmla="*/ 1250 w 2171"/>
                    <a:gd name="T3" fmla="*/ 304 h 1197"/>
                    <a:gd name="T4" fmla="*/ 1321 w 2171"/>
                    <a:gd name="T5" fmla="*/ 399 h 1197"/>
                    <a:gd name="T6" fmla="*/ 1481 w 2171"/>
                    <a:gd name="T7" fmla="*/ 391 h 1197"/>
                    <a:gd name="T8" fmla="*/ 1663 w 2171"/>
                    <a:gd name="T9" fmla="*/ 402 h 1197"/>
                    <a:gd name="T10" fmla="*/ 1841 w 2171"/>
                    <a:gd name="T11" fmla="*/ 430 h 1197"/>
                    <a:gd name="T12" fmla="*/ 2070 w 2171"/>
                    <a:gd name="T13" fmla="*/ 690 h 1197"/>
                    <a:gd name="T14" fmla="*/ 1879 w 2171"/>
                    <a:gd name="T15" fmla="*/ 624 h 1197"/>
                    <a:gd name="T16" fmla="*/ 1683 w 2171"/>
                    <a:gd name="T17" fmla="*/ 586 h 1197"/>
                    <a:gd name="T18" fmla="*/ 1481 w 2171"/>
                    <a:gd name="T19" fmla="*/ 572 h 1197"/>
                    <a:gd name="T20" fmla="*/ 1324 w 2171"/>
                    <a:gd name="T21" fmla="*/ 580 h 1197"/>
                    <a:gd name="T22" fmla="*/ 1257 w 2171"/>
                    <a:gd name="T23" fmla="*/ 697 h 1197"/>
                    <a:gd name="T24" fmla="*/ 1303 w 2171"/>
                    <a:gd name="T25" fmla="*/ 904 h 1197"/>
                    <a:gd name="T26" fmla="*/ 1379 w 2171"/>
                    <a:gd name="T27" fmla="*/ 1104 h 1197"/>
                    <a:gd name="T28" fmla="*/ 1183 w 2171"/>
                    <a:gd name="T29" fmla="*/ 1107 h 1197"/>
                    <a:gd name="T30" fmla="*/ 1120 w 2171"/>
                    <a:gd name="T31" fmla="*/ 919 h 1197"/>
                    <a:gd name="T32" fmla="*/ 1079 w 2171"/>
                    <a:gd name="T33" fmla="*/ 727 h 1197"/>
                    <a:gd name="T34" fmla="*/ 978 w 2171"/>
                    <a:gd name="T35" fmla="*/ 657 h 1197"/>
                    <a:gd name="T36" fmla="*/ 806 w 2171"/>
                    <a:gd name="T37" fmla="*/ 730 h 1197"/>
                    <a:gd name="T38" fmla="*/ 643 w 2171"/>
                    <a:gd name="T39" fmla="*/ 823 h 1197"/>
                    <a:gd name="T40" fmla="*/ 493 w 2171"/>
                    <a:gd name="T41" fmla="*/ 935 h 1197"/>
                    <a:gd name="T42" fmla="*/ 546 w 2171"/>
                    <a:gd name="T43" fmla="*/ 1116 h 1197"/>
                    <a:gd name="T44" fmla="*/ 264 w 2171"/>
                    <a:gd name="T45" fmla="*/ 879 h 1197"/>
                    <a:gd name="T46" fmla="*/ 174 w 2171"/>
                    <a:gd name="T47" fmla="*/ 705 h 1197"/>
                    <a:gd name="T48" fmla="*/ 63 w 2171"/>
                    <a:gd name="T49" fmla="*/ 545 h 1197"/>
                    <a:gd name="T50" fmla="*/ 163 w 2171"/>
                    <a:gd name="T51" fmla="*/ 370 h 1197"/>
                    <a:gd name="T52" fmla="*/ 278 w 2171"/>
                    <a:gd name="T53" fmla="*/ 519 h 1197"/>
                    <a:gd name="T54" fmla="*/ 377 w 2171"/>
                    <a:gd name="T55" fmla="*/ 679 h 1197"/>
                    <a:gd name="T56" fmla="*/ 503 w 2171"/>
                    <a:gd name="T57" fmla="*/ 700 h 1197"/>
                    <a:gd name="T58" fmla="*/ 678 w 2171"/>
                    <a:gd name="T59" fmla="*/ 593 h 1197"/>
                    <a:gd name="T60" fmla="*/ 865 w 2171"/>
                    <a:gd name="T61" fmla="*/ 507 h 1197"/>
                    <a:gd name="T62" fmla="*/ 1060 w 2171"/>
                    <a:gd name="T63" fmla="*/ 444 h 1197"/>
                    <a:gd name="T64" fmla="*/ 1078 w 2171"/>
                    <a:gd name="T65" fmla="*/ 219 h 1197"/>
                    <a:gd name="T66" fmla="*/ 1125 w 2171"/>
                    <a:gd name="T67" fmla="*/ 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71" h="1197">
                      <a:moveTo>
                        <a:pt x="1125" y="0"/>
                      </a:moveTo>
                      <a:lnTo>
                        <a:pt x="1286" y="97"/>
                      </a:lnTo>
                      <a:lnTo>
                        <a:pt x="1264" y="200"/>
                      </a:lnTo>
                      <a:lnTo>
                        <a:pt x="1250" y="304"/>
                      </a:lnTo>
                      <a:lnTo>
                        <a:pt x="1241" y="408"/>
                      </a:lnTo>
                      <a:lnTo>
                        <a:pt x="1321" y="399"/>
                      </a:lnTo>
                      <a:lnTo>
                        <a:pt x="1401" y="393"/>
                      </a:lnTo>
                      <a:lnTo>
                        <a:pt x="1481" y="391"/>
                      </a:lnTo>
                      <a:lnTo>
                        <a:pt x="1573" y="393"/>
                      </a:lnTo>
                      <a:lnTo>
                        <a:pt x="1663" y="402"/>
                      </a:lnTo>
                      <a:lnTo>
                        <a:pt x="1753" y="414"/>
                      </a:lnTo>
                      <a:lnTo>
                        <a:pt x="1841" y="430"/>
                      </a:lnTo>
                      <a:lnTo>
                        <a:pt x="2171" y="628"/>
                      </a:lnTo>
                      <a:lnTo>
                        <a:pt x="2070" y="690"/>
                      </a:lnTo>
                      <a:lnTo>
                        <a:pt x="1975" y="655"/>
                      </a:lnTo>
                      <a:lnTo>
                        <a:pt x="1879" y="624"/>
                      </a:lnTo>
                      <a:lnTo>
                        <a:pt x="1782" y="601"/>
                      </a:lnTo>
                      <a:lnTo>
                        <a:pt x="1683" y="586"/>
                      </a:lnTo>
                      <a:lnTo>
                        <a:pt x="1582" y="575"/>
                      </a:lnTo>
                      <a:lnTo>
                        <a:pt x="1481" y="572"/>
                      </a:lnTo>
                      <a:lnTo>
                        <a:pt x="1403" y="574"/>
                      </a:lnTo>
                      <a:lnTo>
                        <a:pt x="1324" y="580"/>
                      </a:lnTo>
                      <a:lnTo>
                        <a:pt x="1245" y="590"/>
                      </a:lnTo>
                      <a:lnTo>
                        <a:pt x="1257" y="697"/>
                      </a:lnTo>
                      <a:lnTo>
                        <a:pt x="1276" y="801"/>
                      </a:lnTo>
                      <a:lnTo>
                        <a:pt x="1303" y="904"/>
                      </a:lnTo>
                      <a:lnTo>
                        <a:pt x="1337" y="1005"/>
                      </a:lnTo>
                      <a:lnTo>
                        <a:pt x="1379" y="1104"/>
                      </a:lnTo>
                      <a:lnTo>
                        <a:pt x="1223" y="1197"/>
                      </a:lnTo>
                      <a:lnTo>
                        <a:pt x="1183" y="1107"/>
                      </a:lnTo>
                      <a:lnTo>
                        <a:pt x="1149" y="1014"/>
                      </a:lnTo>
                      <a:lnTo>
                        <a:pt x="1120" y="919"/>
                      </a:lnTo>
                      <a:lnTo>
                        <a:pt x="1097" y="824"/>
                      </a:lnTo>
                      <a:lnTo>
                        <a:pt x="1079" y="727"/>
                      </a:lnTo>
                      <a:lnTo>
                        <a:pt x="1067" y="629"/>
                      </a:lnTo>
                      <a:lnTo>
                        <a:pt x="978" y="657"/>
                      </a:lnTo>
                      <a:lnTo>
                        <a:pt x="891" y="691"/>
                      </a:lnTo>
                      <a:lnTo>
                        <a:pt x="806" y="730"/>
                      </a:lnTo>
                      <a:lnTo>
                        <a:pt x="723" y="773"/>
                      </a:lnTo>
                      <a:lnTo>
                        <a:pt x="643" y="823"/>
                      </a:lnTo>
                      <a:lnTo>
                        <a:pt x="565" y="877"/>
                      </a:lnTo>
                      <a:lnTo>
                        <a:pt x="493" y="935"/>
                      </a:lnTo>
                      <a:lnTo>
                        <a:pt x="522" y="1025"/>
                      </a:lnTo>
                      <a:lnTo>
                        <a:pt x="546" y="1116"/>
                      </a:lnTo>
                      <a:lnTo>
                        <a:pt x="302" y="970"/>
                      </a:lnTo>
                      <a:lnTo>
                        <a:pt x="264" y="879"/>
                      </a:lnTo>
                      <a:lnTo>
                        <a:pt x="222" y="791"/>
                      </a:lnTo>
                      <a:lnTo>
                        <a:pt x="174" y="705"/>
                      </a:lnTo>
                      <a:lnTo>
                        <a:pt x="121" y="623"/>
                      </a:lnTo>
                      <a:lnTo>
                        <a:pt x="63" y="545"/>
                      </a:lnTo>
                      <a:lnTo>
                        <a:pt x="0" y="468"/>
                      </a:lnTo>
                      <a:lnTo>
                        <a:pt x="163" y="370"/>
                      </a:lnTo>
                      <a:lnTo>
                        <a:pt x="222" y="443"/>
                      </a:lnTo>
                      <a:lnTo>
                        <a:pt x="278" y="519"/>
                      </a:lnTo>
                      <a:lnTo>
                        <a:pt x="330" y="598"/>
                      </a:lnTo>
                      <a:lnTo>
                        <a:pt x="377" y="679"/>
                      </a:lnTo>
                      <a:lnTo>
                        <a:pt x="419" y="762"/>
                      </a:lnTo>
                      <a:lnTo>
                        <a:pt x="503" y="700"/>
                      </a:lnTo>
                      <a:lnTo>
                        <a:pt x="588" y="644"/>
                      </a:lnTo>
                      <a:lnTo>
                        <a:pt x="678" y="593"/>
                      </a:lnTo>
                      <a:lnTo>
                        <a:pt x="770" y="547"/>
                      </a:lnTo>
                      <a:lnTo>
                        <a:pt x="865" y="507"/>
                      </a:lnTo>
                      <a:lnTo>
                        <a:pt x="962" y="472"/>
                      </a:lnTo>
                      <a:lnTo>
                        <a:pt x="1060" y="444"/>
                      </a:lnTo>
                      <a:lnTo>
                        <a:pt x="1065" y="331"/>
                      </a:lnTo>
                      <a:lnTo>
                        <a:pt x="1078" y="219"/>
                      </a:lnTo>
                      <a:lnTo>
                        <a:pt x="1097" y="109"/>
                      </a:lnTo>
                      <a:lnTo>
                        <a:pt x="1125" y="0"/>
                      </a:lnTo>
                      <a:close/>
                    </a:path>
                  </a:pathLst>
                </a:custGeom>
                <a:solidFill>
                  <a:srgbClr val="94E6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nvGrpSpPr>
              <p:cNvPr id="127" name="Group 126"/>
              <p:cNvGrpSpPr/>
              <p:nvPr/>
            </p:nvGrpSpPr>
            <p:grpSpPr>
              <a:xfrm>
                <a:off x="5909508" y="2056973"/>
                <a:ext cx="723792" cy="465457"/>
                <a:chOff x="5909508" y="2056973"/>
                <a:chExt cx="723792" cy="465457"/>
              </a:xfrm>
            </p:grpSpPr>
            <p:sp useBgFill="1">
              <p:nvSpPr>
                <p:cNvPr id="133" name="Freeform 246"/>
                <p:cNvSpPr>
                  <a:spLocks/>
                </p:cNvSpPr>
                <p:nvPr/>
              </p:nvSpPr>
              <p:spPr bwMode="auto">
                <a:xfrm>
                  <a:off x="5909508" y="2056973"/>
                  <a:ext cx="723792" cy="465457"/>
                </a:xfrm>
                <a:custGeom>
                  <a:avLst/>
                  <a:gdLst>
                    <a:gd name="T0" fmla="*/ 1589 w 3178"/>
                    <a:gd name="T1" fmla="*/ 0 h 2045"/>
                    <a:gd name="T2" fmla="*/ 1613 w 3178"/>
                    <a:gd name="T3" fmla="*/ 0 h 2045"/>
                    <a:gd name="T4" fmla="*/ 1640 w 3178"/>
                    <a:gd name="T5" fmla="*/ 4 h 2045"/>
                    <a:gd name="T6" fmla="*/ 1669 w 3178"/>
                    <a:gd name="T7" fmla="*/ 10 h 2045"/>
                    <a:gd name="T8" fmla="*/ 1699 w 3178"/>
                    <a:gd name="T9" fmla="*/ 21 h 2045"/>
                    <a:gd name="T10" fmla="*/ 1729 w 3178"/>
                    <a:gd name="T11" fmla="*/ 35 h 2045"/>
                    <a:gd name="T12" fmla="*/ 3068 w 3178"/>
                    <a:gd name="T13" fmla="*/ 839 h 2045"/>
                    <a:gd name="T14" fmla="*/ 3101 w 3178"/>
                    <a:gd name="T15" fmla="*/ 862 h 2045"/>
                    <a:gd name="T16" fmla="*/ 3127 w 3178"/>
                    <a:gd name="T17" fmla="*/ 889 h 2045"/>
                    <a:gd name="T18" fmla="*/ 3149 w 3178"/>
                    <a:gd name="T19" fmla="*/ 919 h 2045"/>
                    <a:gd name="T20" fmla="*/ 3165 w 3178"/>
                    <a:gd name="T21" fmla="*/ 952 h 2045"/>
                    <a:gd name="T22" fmla="*/ 3174 w 3178"/>
                    <a:gd name="T23" fmla="*/ 987 h 2045"/>
                    <a:gd name="T24" fmla="*/ 3178 w 3178"/>
                    <a:gd name="T25" fmla="*/ 1022 h 2045"/>
                    <a:gd name="T26" fmla="*/ 3174 w 3178"/>
                    <a:gd name="T27" fmla="*/ 1058 h 2045"/>
                    <a:gd name="T28" fmla="*/ 3165 w 3178"/>
                    <a:gd name="T29" fmla="*/ 1093 h 2045"/>
                    <a:gd name="T30" fmla="*/ 3149 w 3178"/>
                    <a:gd name="T31" fmla="*/ 1126 h 2045"/>
                    <a:gd name="T32" fmla="*/ 3127 w 3178"/>
                    <a:gd name="T33" fmla="*/ 1156 h 2045"/>
                    <a:gd name="T34" fmla="*/ 3101 w 3178"/>
                    <a:gd name="T35" fmla="*/ 1183 h 2045"/>
                    <a:gd name="T36" fmla="*/ 3069 w 3178"/>
                    <a:gd name="T37" fmla="*/ 1205 h 2045"/>
                    <a:gd name="T38" fmla="*/ 1729 w 3178"/>
                    <a:gd name="T39" fmla="*/ 2009 h 2045"/>
                    <a:gd name="T40" fmla="*/ 1699 w 3178"/>
                    <a:gd name="T41" fmla="*/ 2024 h 2045"/>
                    <a:gd name="T42" fmla="*/ 1669 w 3178"/>
                    <a:gd name="T43" fmla="*/ 2034 h 2045"/>
                    <a:gd name="T44" fmla="*/ 1640 w 3178"/>
                    <a:gd name="T45" fmla="*/ 2041 h 2045"/>
                    <a:gd name="T46" fmla="*/ 1613 w 3178"/>
                    <a:gd name="T47" fmla="*/ 2044 h 2045"/>
                    <a:gd name="T48" fmla="*/ 1589 w 3178"/>
                    <a:gd name="T49" fmla="*/ 2045 h 2045"/>
                    <a:gd name="T50" fmla="*/ 1565 w 3178"/>
                    <a:gd name="T51" fmla="*/ 2044 h 2045"/>
                    <a:gd name="T52" fmla="*/ 1538 w 3178"/>
                    <a:gd name="T53" fmla="*/ 2040 h 2045"/>
                    <a:gd name="T54" fmla="*/ 1508 w 3178"/>
                    <a:gd name="T55" fmla="*/ 2034 h 2045"/>
                    <a:gd name="T56" fmla="*/ 1478 w 3178"/>
                    <a:gd name="T57" fmla="*/ 2023 h 2045"/>
                    <a:gd name="T58" fmla="*/ 1449 w 3178"/>
                    <a:gd name="T59" fmla="*/ 2009 h 2045"/>
                    <a:gd name="T60" fmla="*/ 109 w 3178"/>
                    <a:gd name="T61" fmla="*/ 1205 h 2045"/>
                    <a:gd name="T62" fmla="*/ 78 w 3178"/>
                    <a:gd name="T63" fmla="*/ 1182 h 2045"/>
                    <a:gd name="T64" fmla="*/ 51 w 3178"/>
                    <a:gd name="T65" fmla="*/ 1155 h 2045"/>
                    <a:gd name="T66" fmla="*/ 29 w 3178"/>
                    <a:gd name="T67" fmla="*/ 1125 h 2045"/>
                    <a:gd name="T68" fmla="*/ 14 w 3178"/>
                    <a:gd name="T69" fmla="*/ 1092 h 2045"/>
                    <a:gd name="T70" fmla="*/ 4 w 3178"/>
                    <a:gd name="T71" fmla="*/ 1057 h 2045"/>
                    <a:gd name="T72" fmla="*/ 0 w 3178"/>
                    <a:gd name="T73" fmla="*/ 1021 h 2045"/>
                    <a:gd name="T74" fmla="*/ 4 w 3178"/>
                    <a:gd name="T75" fmla="*/ 986 h 2045"/>
                    <a:gd name="T76" fmla="*/ 14 w 3178"/>
                    <a:gd name="T77" fmla="*/ 951 h 2045"/>
                    <a:gd name="T78" fmla="*/ 29 w 3178"/>
                    <a:gd name="T79" fmla="*/ 918 h 2045"/>
                    <a:gd name="T80" fmla="*/ 51 w 3178"/>
                    <a:gd name="T81" fmla="*/ 888 h 2045"/>
                    <a:gd name="T82" fmla="*/ 78 w 3178"/>
                    <a:gd name="T83" fmla="*/ 861 h 2045"/>
                    <a:gd name="T84" fmla="*/ 110 w 3178"/>
                    <a:gd name="T85" fmla="*/ 839 h 2045"/>
                    <a:gd name="T86" fmla="*/ 1449 w 3178"/>
                    <a:gd name="T87" fmla="*/ 35 h 2045"/>
                    <a:gd name="T88" fmla="*/ 1479 w 3178"/>
                    <a:gd name="T89" fmla="*/ 21 h 2045"/>
                    <a:gd name="T90" fmla="*/ 1509 w 3178"/>
                    <a:gd name="T91" fmla="*/ 10 h 2045"/>
                    <a:gd name="T92" fmla="*/ 1538 w 3178"/>
                    <a:gd name="T93" fmla="*/ 4 h 2045"/>
                    <a:gd name="T94" fmla="*/ 1565 w 3178"/>
                    <a:gd name="T95" fmla="*/ 0 h 2045"/>
                    <a:gd name="T96" fmla="*/ 1589 w 3178"/>
                    <a:gd name="T97" fmla="*/ 0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78" h="2045">
                      <a:moveTo>
                        <a:pt x="1589" y="0"/>
                      </a:moveTo>
                      <a:lnTo>
                        <a:pt x="1613" y="0"/>
                      </a:lnTo>
                      <a:lnTo>
                        <a:pt x="1640" y="4"/>
                      </a:lnTo>
                      <a:lnTo>
                        <a:pt x="1669" y="10"/>
                      </a:lnTo>
                      <a:lnTo>
                        <a:pt x="1699" y="21"/>
                      </a:lnTo>
                      <a:lnTo>
                        <a:pt x="1729" y="35"/>
                      </a:lnTo>
                      <a:lnTo>
                        <a:pt x="3068" y="839"/>
                      </a:lnTo>
                      <a:lnTo>
                        <a:pt x="3101" y="862"/>
                      </a:lnTo>
                      <a:lnTo>
                        <a:pt x="3127" y="889"/>
                      </a:lnTo>
                      <a:lnTo>
                        <a:pt x="3149" y="919"/>
                      </a:lnTo>
                      <a:lnTo>
                        <a:pt x="3165" y="952"/>
                      </a:lnTo>
                      <a:lnTo>
                        <a:pt x="3174" y="987"/>
                      </a:lnTo>
                      <a:lnTo>
                        <a:pt x="3178" y="1022"/>
                      </a:lnTo>
                      <a:lnTo>
                        <a:pt x="3174" y="1058"/>
                      </a:lnTo>
                      <a:lnTo>
                        <a:pt x="3165" y="1093"/>
                      </a:lnTo>
                      <a:lnTo>
                        <a:pt x="3149" y="1126"/>
                      </a:lnTo>
                      <a:lnTo>
                        <a:pt x="3127" y="1156"/>
                      </a:lnTo>
                      <a:lnTo>
                        <a:pt x="3101" y="1183"/>
                      </a:lnTo>
                      <a:lnTo>
                        <a:pt x="3069" y="1205"/>
                      </a:lnTo>
                      <a:lnTo>
                        <a:pt x="1729" y="2009"/>
                      </a:lnTo>
                      <a:lnTo>
                        <a:pt x="1699" y="2024"/>
                      </a:lnTo>
                      <a:lnTo>
                        <a:pt x="1669" y="2034"/>
                      </a:lnTo>
                      <a:lnTo>
                        <a:pt x="1640" y="2041"/>
                      </a:lnTo>
                      <a:lnTo>
                        <a:pt x="1613" y="2044"/>
                      </a:lnTo>
                      <a:lnTo>
                        <a:pt x="1589" y="2045"/>
                      </a:lnTo>
                      <a:lnTo>
                        <a:pt x="1565" y="2044"/>
                      </a:lnTo>
                      <a:lnTo>
                        <a:pt x="1538" y="2040"/>
                      </a:lnTo>
                      <a:lnTo>
                        <a:pt x="1508" y="2034"/>
                      </a:lnTo>
                      <a:lnTo>
                        <a:pt x="1478" y="2023"/>
                      </a:lnTo>
                      <a:lnTo>
                        <a:pt x="1449" y="2009"/>
                      </a:lnTo>
                      <a:lnTo>
                        <a:pt x="109" y="1205"/>
                      </a:lnTo>
                      <a:lnTo>
                        <a:pt x="78" y="1182"/>
                      </a:lnTo>
                      <a:lnTo>
                        <a:pt x="51" y="1155"/>
                      </a:lnTo>
                      <a:lnTo>
                        <a:pt x="29" y="1125"/>
                      </a:lnTo>
                      <a:lnTo>
                        <a:pt x="14" y="1092"/>
                      </a:lnTo>
                      <a:lnTo>
                        <a:pt x="4" y="1057"/>
                      </a:lnTo>
                      <a:lnTo>
                        <a:pt x="0" y="1021"/>
                      </a:lnTo>
                      <a:lnTo>
                        <a:pt x="4" y="986"/>
                      </a:lnTo>
                      <a:lnTo>
                        <a:pt x="14" y="951"/>
                      </a:lnTo>
                      <a:lnTo>
                        <a:pt x="29" y="918"/>
                      </a:lnTo>
                      <a:lnTo>
                        <a:pt x="51" y="888"/>
                      </a:lnTo>
                      <a:lnTo>
                        <a:pt x="78" y="861"/>
                      </a:lnTo>
                      <a:lnTo>
                        <a:pt x="110" y="839"/>
                      </a:lnTo>
                      <a:lnTo>
                        <a:pt x="1449" y="35"/>
                      </a:lnTo>
                      <a:lnTo>
                        <a:pt x="1479" y="21"/>
                      </a:lnTo>
                      <a:lnTo>
                        <a:pt x="1509" y="10"/>
                      </a:lnTo>
                      <a:lnTo>
                        <a:pt x="1538" y="4"/>
                      </a:lnTo>
                      <a:lnTo>
                        <a:pt x="1565" y="0"/>
                      </a:lnTo>
                      <a:lnTo>
                        <a:pt x="1589"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34" name="Freeform 247"/>
                <p:cNvSpPr>
                  <a:spLocks/>
                </p:cNvSpPr>
                <p:nvPr/>
              </p:nvSpPr>
              <p:spPr bwMode="auto">
                <a:xfrm>
                  <a:off x="5947063" y="2093390"/>
                  <a:ext cx="649819" cy="392623"/>
                </a:xfrm>
                <a:custGeom>
                  <a:avLst/>
                  <a:gdLst>
                    <a:gd name="T0" fmla="*/ 1428 w 2857"/>
                    <a:gd name="T1" fmla="*/ 0 h 1725"/>
                    <a:gd name="T2" fmla="*/ 1450 w 2857"/>
                    <a:gd name="T3" fmla="*/ 1 h 1725"/>
                    <a:gd name="T4" fmla="*/ 1469 w 2857"/>
                    <a:gd name="T5" fmla="*/ 5 h 1725"/>
                    <a:gd name="T6" fmla="*/ 1486 w 2857"/>
                    <a:gd name="T7" fmla="*/ 12 h 1725"/>
                    <a:gd name="T8" fmla="*/ 2826 w 2857"/>
                    <a:gd name="T9" fmla="*/ 816 h 1725"/>
                    <a:gd name="T10" fmla="*/ 2843 w 2857"/>
                    <a:gd name="T11" fmla="*/ 831 h 1725"/>
                    <a:gd name="T12" fmla="*/ 2854 w 2857"/>
                    <a:gd name="T13" fmla="*/ 846 h 1725"/>
                    <a:gd name="T14" fmla="*/ 2857 w 2857"/>
                    <a:gd name="T15" fmla="*/ 862 h 1725"/>
                    <a:gd name="T16" fmla="*/ 2854 w 2857"/>
                    <a:gd name="T17" fmla="*/ 879 h 1725"/>
                    <a:gd name="T18" fmla="*/ 2843 w 2857"/>
                    <a:gd name="T19" fmla="*/ 895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6 w 2857"/>
                    <a:gd name="T31" fmla="*/ 1724 h 1725"/>
                    <a:gd name="T32" fmla="*/ 1387 w 2857"/>
                    <a:gd name="T33" fmla="*/ 1719 h 1725"/>
                    <a:gd name="T34" fmla="*/ 1370 w 2857"/>
                    <a:gd name="T35" fmla="*/ 1712 h 1725"/>
                    <a:gd name="T36" fmla="*/ 31 w 2857"/>
                    <a:gd name="T37" fmla="*/ 908 h 1725"/>
                    <a:gd name="T38" fmla="*/ 15 w 2857"/>
                    <a:gd name="T39" fmla="*/ 896 h 1725"/>
                    <a:gd name="T40" fmla="*/ 5 w 2857"/>
                    <a:gd name="T41" fmla="*/ 884 h 1725"/>
                    <a:gd name="T42" fmla="*/ 0 w 2857"/>
                    <a:gd name="T43" fmla="*/ 869 h 1725"/>
                    <a:gd name="T44" fmla="*/ 0 w 2857"/>
                    <a:gd name="T45" fmla="*/ 855 h 1725"/>
                    <a:gd name="T46" fmla="*/ 5 w 2857"/>
                    <a:gd name="T47" fmla="*/ 841 h 1725"/>
                    <a:gd name="T48" fmla="*/ 15 w 2857"/>
                    <a:gd name="T49" fmla="*/ 828 h 1725"/>
                    <a:gd name="T50" fmla="*/ 31 w 2857"/>
                    <a:gd name="T51" fmla="*/ 816 h 1725"/>
                    <a:gd name="T52" fmla="*/ 1370 w 2857"/>
                    <a:gd name="T53" fmla="*/ 12 h 1725"/>
                    <a:gd name="T54" fmla="*/ 1387 w 2857"/>
                    <a:gd name="T55" fmla="*/ 5 h 1725"/>
                    <a:gd name="T56" fmla="*/ 1406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5"/>
                      </a:lnTo>
                      <a:lnTo>
                        <a:pt x="1486" y="12"/>
                      </a:lnTo>
                      <a:lnTo>
                        <a:pt x="2826" y="816"/>
                      </a:lnTo>
                      <a:lnTo>
                        <a:pt x="2843" y="831"/>
                      </a:lnTo>
                      <a:lnTo>
                        <a:pt x="2854" y="846"/>
                      </a:lnTo>
                      <a:lnTo>
                        <a:pt x="2857" y="862"/>
                      </a:lnTo>
                      <a:lnTo>
                        <a:pt x="2854" y="879"/>
                      </a:lnTo>
                      <a:lnTo>
                        <a:pt x="2843" y="895"/>
                      </a:lnTo>
                      <a:lnTo>
                        <a:pt x="2826" y="908"/>
                      </a:lnTo>
                      <a:lnTo>
                        <a:pt x="1486" y="1712"/>
                      </a:lnTo>
                      <a:lnTo>
                        <a:pt x="1469" y="1719"/>
                      </a:lnTo>
                      <a:lnTo>
                        <a:pt x="1450" y="1724"/>
                      </a:lnTo>
                      <a:lnTo>
                        <a:pt x="1428" y="1725"/>
                      </a:lnTo>
                      <a:lnTo>
                        <a:pt x="1406" y="1724"/>
                      </a:lnTo>
                      <a:lnTo>
                        <a:pt x="1387" y="1719"/>
                      </a:lnTo>
                      <a:lnTo>
                        <a:pt x="1370" y="1712"/>
                      </a:lnTo>
                      <a:lnTo>
                        <a:pt x="31" y="908"/>
                      </a:lnTo>
                      <a:lnTo>
                        <a:pt x="15" y="896"/>
                      </a:lnTo>
                      <a:lnTo>
                        <a:pt x="5" y="884"/>
                      </a:lnTo>
                      <a:lnTo>
                        <a:pt x="0" y="869"/>
                      </a:lnTo>
                      <a:lnTo>
                        <a:pt x="0" y="855"/>
                      </a:lnTo>
                      <a:lnTo>
                        <a:pt x="5" y="841"/>
                      </a:lnTo>
                      <a:lnTo>
                        <a:pt x="15" y="828"/>
                      </a:lnTo>
                      <a:lnTo>
                        <a:pt x="31" y="816"/>
                      </a:lnTo>
                      <a:lnTo>
                        <a:pt x="1370" y="12"/>
                      </a:lnTo>
                      <a:lnTo>
                        <a:pt x="1387" y="5"/>
                      </a:lnTo>
                      <a:lnTo>
                        <a:pt x="1406" y="1"/>
                      </a:lnTo>
                      <a:lnTo>
                        <a:pt x="142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35" name="Freeform 248"/>
                <p:cNvSpPr>
                  <a:spLocks/>
                </p:cNvSpPr>
                <p:nvPr/>
              </p:nvSpPr>
              <p:spPr bwMode="auto">
                <a:xfrm>
                  <a:off x="5993723" y="2122979"/>
                  <a:ext cx="555362" cy="333445"/>
                </a:xfrm>
                <a:custGeom>
                  <a:avLst/>
                  <a:gdLst>
                    <a:gd name="T0" fmla="*/ 1219 w 2438"/>
                    <a:gd name="T1" fmla="*/ 0 h 1463"/>
                    <a:gd name="T2" fmla="*/ 2438 w 2438"/>
                    <a:gd name="T3" fmla="*/ 732 h 1463"/>
                    <a:gd name="T4" fmla="*/ 1219 w 2438"/>
                    <a:gd name="T5" fmla="*/ 1463 h 1463"/>
                    <a:gd name="T6" fmla="*/ 0 w 2438"/>
                    <a:gd name="T7" fmla="*/ 732 h 1463"/>
                    <a:gd name="T8" fmla="*/ 1219 w 2438"/>
                    <a:gd name="T9" fmla="*/ 0 h 1463"/>
                  </a:gdLst>
                  <a:ahLst/>
                  <a:cxnLst>
                    <a:cxn ang="0">
                      <a:pos x="T0" y="T1"/>
                    </a:cxn>
                    <a:cxn ang="0">
                      <a:pos x="T2" y="T3"/>
                    </a:cxn>
                    <a:cxn ang="0">
                      <a:pos x="T4" y="T5"/>
                    </a:cxn>
                    <a:cxn ang="0">
                      <a:pos x="T6" y="T7"/>
                    </a:cxn>
                    <a:cxn ang="0">
                      <a:pos x="T8" y="T9"/>
                    </a:cxn>
                  </a:cxnLst>
                  <a:rect l="0" t="0" r="r" b="b"/>
                  <a:pathLst>
                    <a:path w="2438" h="1463">
                      <a:moveTo>
                        <a:pt x="1219" y="0"/>
                      </a:moveTo>
                      <a:lnTo>
                        <a:pt x="2438" y="732"/>
                      </a:lnTo>
                      <a:lnTo>
                        <a:pt x="1219" y="1463"/>
                      </a:lnTo>
                      <a:lnTo>
                        <a:pt x="0" y="732"/>
                      </a:lnTo>
                      <a:lnTo>
                        <a:pt x="1219" y="0"/>
                      </a:lnTo>
                      <a:close/>
                    </a:path>
                  </a:pathLst>
                </a:custGeom>
                <a:solidFill>
                  <a:srgbClr val="00B9F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nvGrpSpPr>
                <p:cNvPr id="136" name="Group 135"/>
                <p:cNvGrpSpPr/>
                <p:nvPr/>
              </p:nvGrpSpPr>
              <p:grpSpPr>
                <a:xfrm>
                  <a:off x="6072248" y="2289133"/>
                  <a:ext cx="388071" cy="102423"/>
                  <a:chOff x="6072248" y="2289133"/>
                  <a:chExt cx="388071" cy="102423"/>
                </a:xfrm>
                <a:solidFill>
                  <a:srgbClr val="FFFF96"/>
                </a:solidFill>
              </p:grpSpPr>
              <p:sp>
                <p:nvSpPr>
                  <p:cNvPr id="137" name="Freeform 249"/>
                  <p:cNvSpPr>
                    <a:spLocks/>
                  </p:cNvSpPr>
                  <p:nvPr/>
                </p:nvSpPr>
                <p:spPr bwMode="auto">
                  <a:xfrm>
                    <a:off x="6406831" y="2290271"/>
                    <a:ext cx="53488" cy="37555"/>
                  </a:xfrm>
                  <a:custGeom>
                    <a:avLst/>
                    <a:gdLst>
                      <a:gd name="T0" fmla="*/ 117 w 235"/>
                      <a:gd name="T1" fmla="*/ 0 h 167"/>
                      <a:gd name="T2" fmla="*/ 142 w 235"/>
                      <a:gd name="T3" fmla="*/ 1 h 167"/>
                      <a:gd name="T4" fmla="*/ 167 w 235"/>
                      <a:gd name="T5" fmla="*/ 6 h 167"/>
                      <a:gd name="T6" fmla="*/ 188 w 235"/>
                      <a:gd name="T7" fmla="*/ 15 h 167"/>
                      <a:gd name="T8" fmla="*/ 206 w 235"/>
                      <a:gd name="T9" fmla="*/ 27 h 167"/>
                      <a:gd name="T10" fmla="*/ 221 w 235"/>
                      <a:gd name="T11" fmla="*/ 41 h 167"/>
                      <a:gd name="T12" fmla="*/ 231 w 235"/>
                      <a:gd name="T13" fmla="*/ 58 h 167"/>
                      <a:gd name="T14" fmla="*/ 235 w 235"/>
                      <a:gd name="T15" fmla="*/ 76 h 167"/>
                      <a:gd name="T16" fmla="*/ 234 w 235"/>
                      <a:gd name="T17" fmla="*/ 97 h 167"/>
                      <a:gd name="T18" fmla="*/ 226 w 235"/>
                      <a:gd name="T19" fmla="*/ 115 h 167"/>
                      <a:gd name="T20" fmla="*/ 212 w 235"/>
                      <a:gd name="T21" fmla="*/ 132 h 167"/>
                      <a:gd name="T22" fmla="*/ 194 w 235"/>
                      <a:gd name="T23" fmla="*/ 145 h 167"/>
                      <a:gd name="T24" fmla="*/ 173 w 235"/>
                      <a:gd name="T25" fmla="*/ 156 h 167"/>
                      <a:gd name="T26" fmla="*/ 146 w 235"/>
                      <a:gd name="T27" fmla="*/ 163 h 167"/>
                      <a:gd name="T28" fmla="*/ 118 w 235"/>
                      <a:gd name="T29" fmla="*/ 167 h 167"/>
                      <a:gd name="T30" fmla="*/ 90 w 235"/>
                      <a:gd name="T31" fmla="*/ 164 h 167"/>
                      <a:gd name="T32" fmla="*/ 64 w 235"/>
                      <a:gd name="T33" fmla="*/ 158 h 167"/>
                      <a:gd name="T34" fmla="*/ 42 w 235"/>
                      <a:gd name="T35" fmla="*/ 149 h 167"/>
                      <a:gd name="T36" fmla="*/ 24 w 235"/>
                      <a:gd name="T37" fmla="*/ 135 h 167"/>
                      <a:gd name="T38" fmla="*/ 11 w 235"/>
                      <a:gd name="T39" fmla="*/ 120 h 167"/>
                      <a:gd name="T40" fmla="*/ 2 w 235"/>
                      <a:gd name="T41" fmla="*/ 102 h 167"/>
                      <a:gd name="T42" fmla="*/ 0 w 235"/>
                      <a:gd name="T43" fmla="*/ 81 h 167"/>
                      <a:gd name="T44" fmla="*/ 5 w 235"/>
                      <a:gd name="T45" fmla="*/ 63 h 167"/>
                      <a:gd name="T46" fmla="*/ 13 w 235"/>
                      <a:gd name="T47" fmla="*/ 46 h 167"/>
                      <a:gd name="T48" fmla="*/ 27 w 235"/>
                      <a:gd name="T49" fmla="*/ 31 h 167"/>
                      <a:gd name="T50" fmla="*/ 46 w 235"/>
                      <a:gd name="T51" fmla="*/ 18 h 167"/>
                      <a:gd name="T52" fmla="*/ 67 w 235"/>
                      <a:gd name="T53" fmla="*/ 8 h 167"/>
                      <a:gd name="T54" fmla="*/ 92 w 235"/>
                      <a:gd name="T55" fmla="*/ 2 h 167"/>
                      <a:gd name="T56" fmla="*/ 117 w 235"/>
                      <a:gd name="T5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167">
                        <a:moveTo>
                          <a:pt x="117" y="0"/>
                        </a:moveTo>
                        <a:lnTo>
                          <a:pt x="142" y="1"/>
                        </a:lnTo>
                        <a:lnTo>
                          <a:pt x="167" y="6"/>
                        </a:lnTo>
                        <a:lnTo>
                          <a:pt x="188" y="15"/>
                        </a:lnTo>
                        <a:lnTo>
                          <a:pt x="206" y="27"/>
                        </a:lnTo>
                        <a:lnTo>
                          <a:pt x="221" y="41"/>
                        </a:lnTo>
                        <a:lnTo>
                          <a:pt x="231" y="58"/>
                        </a:lnTo>
                        <a:lnTo>
                          <a:pt x="235" y="76"/>
                        </a:lnTo>
                        <a:lnTo>
                          <a:pt x="234" y="97"/>
                        </a:lnTo>
                        <a:lnTo>
                          <a:pt x="226" y="115"/>
                        </a:lnTo>
                        <a:lnTo>
                          <a:pt x="212" y="132"/>
                        </a:lnTo>
                        <a:lnTo>
                          <a:pt x="194" y="145"/>
                        </a:lnTo>
                        <a:lnTo>
                          <a:pt x="173" y="156"/>
                        </a:lnTo>
                        <a:lnTo>
                          <a:pt x="146" y="163"/>
                        </a:lnTo>
                        <a:lnTo>
                          <a:pt x="118" y="167"/>
                        </a:lnTo>
                        <a:lnTo>
                          <a:pt x="90" y="164"/>
                        </a:lnTo>
                        <a:lnTo>
                          <a:pt x="64" y="158"/>
                        </a:lnTo>
                        <a:lnTo>
                          <a:pt x="42" y="149"/>
                        </a:lnTo>
                        <a:lnTo>
                          <a:pt x="24" y="135"/>
                        </a:lnTo>
                        <a:lnTo>
                          <a:pt x="11" y="120"/>
                        </a:lnTo>
                        <a:lnTo>
                          <a:pt x="2" y="102"/>
                        </a:lnTo>
                        <a:lnTo>
                          <a:pt x="0" y="81"/>
                        </a:lnTo>
                        <a:lnTo>
                          <a:pt x="5" y="63"/>
                        </a:lnTo>
                        <a:lnTo>
                          <a:pt x="13" y="46"/>
                        </a:lnTo>
                        <a:lnTo>
                          <a:pt x="27" y="31"/>
                        </a:lnTo>
                        <a:lnTo>
                          <a:pt x="46" y="18"/>
                        </a:lnTo>
                        <a:lnTo>
                          <a:pt x="67" y="8"/>
                        </a:lnTo>
                        <a:lnTo>
                          <a:pt x="92" y="2"/>
                        </a:lnTo>
                        <a:lnTo>
                          <a:pt x="117" y="0"/>
                        </a:lnTo>
                        <a:close/>
                      </a:path>
                    </a:pathLst>
                  </a:custGeom>
                  <a:solidFill>
                    <a:srgbClr val="94E6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38" name="Freeform 251"/>
                  <p:cNvSpPr>
                    <a:spLocks/>
                  </p:cNvSpPr>
                  <p:nvPr/>
                </p:nvSpPr>
                <p:spPr bwMode="auto">
                  <a:xfrm>
                    <a:off x="6320340" y="2363105"/>
                    <a:ext cx="39831" cy="28451"/>
                  </a:xfrm>
                  <a:custGeom>
                    <a:avLst/>
                    <a:gdLst>
                      <a:gd name="T0" fmla="*/ 87 w 176"/>
                      <a:gd name="T1" fmla="*/ 0 h 124"/>
                      <a:gd name="T2" fmla="*/ 109 w 176"/>
                      <a:gd name="T3" fmla="*/ 1 h 124"/>
                      <a:gd name="T4" fmla="*/ 130 w 176"/>
                      <a:gd name="T5" fmla="*/ 6 h 124"/>
                      <a:gd name="T6" fmla="*/ 148 w 176"/>
                      <a:gd name="T7" fmla="*/ 15 h 124"/>
                      <a:gd name="T8" fmla="*/ 162 w 176"/>
                      <a:gd name="T9" fmla="*/ 26 h 124"/>
                      <a:gd name="T10" fmla="*/ 172 w 176"/>
                      <a:gd name="T11" fmla="*/ 41 h 124"/>
                      <a:gd name="T12" fmla="*/ 176 w 176"/>
                      <a:gd name="T13" fmla="*/ 56 h 124"/>
                      <a:gd name="T14" fmla="*/ 173 w 176"/>
                      <a:gd name="T15" fmla="*/ 73 h 124"/>
                      <a:gd name="T16" fmla="*/ 166 w 176"/>
                      <a:gd name="T17" fmla="*/ 89 h 124"/>
                      <a:gd name="T18" fmla="*/ 153 w 176"/>
                      <a:gd name="T19" fmla="*/ 102 h 124"/>
                      <a:gd name="T20" fmla="*/ 134 w 176"/>
                      <a:gd name="T21" fmla="*/ 113 h 124"/>
                      <a:gd name="T22" fmla="*/ 113 w 176"/>
                      <a:gd name="T23" fmla="*/ 121 h 124"/>
                      <a:gd name="T24" fmla="*/ 88 w 176"/>
                      <a:gd name="T25" fmla="*/ 124 h 124"/>
                      <a:gd name="T26" fmla="*/ 63 w 176"/>
                      <a:gd name="T27" fmla="*/ 122 h 124"/>
                      <a:gd name="T28" fmla="*/ 43 w 176"/>
                      <a:gd name="T29" fmla="*/ 116 h 124"/>
                      <a:gd name="T30" fmla="*/ 24 w 176"/>
                      <a:gd name="T31" fmla="*/ 106 h 124"/>
                      <a:gd name="T32" fmla="*/ 10 w 176"/>
                      <a:gd name="T33" fmla="*/ 93 h 124"/>
                      <a:gd name="T34" fmla="*/ 1 w 176"/>
                      <a:gd name="T35" fmla="*/ 77 h 124"/>
                      <a:gd name="T36" fmla="*/ 0 w 176"/>
                      <a:gd name="T37" fmla="*/ 60 h 124"/>
                      <a:gd name="T38" fmla="*/ 4 w 176"/>
                      <a:gd name="T39" fmla="*/ 44 h 124"/>
                      <a:gd name="T40" fmla="*/ 14 w 176"/>
                      <a:gd name="T41" fmla="*/ 30 h 124"/>
                      <a:gd name="T42" fmla="*/ 27 w 176"/>
                      <a:gd name="T43" fmla="*/ 18 h 124"/>
                      <a:gd name="T44" fmla="*/ 44 w 176"/>
                      <a:gd name="T45" fmla="*/ 8 h 124"/>
                      <a:gd name="T46" fmla="*/ 64 w 176"/>
                      <a:gd name="T47" fmla="*/ 2 h 124"/>
                      <a:gd name="T48" fmla="*/ 87 w 176"/>
                      <a:gd name="T4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 h="124">
                        <a:moveTo>
                          <a:pt x="87" y="0"/>
                        </a:moveTo>
                        <a:lnTo>
                          <a:pt x="109" y="1"/>
                        </a:lnTo>
                        <a:lnTo>
                          <a:pt x="130" y="6"/>
                        </a:lnTo>
                        <a:lnTo>
                          <a:pt x="148" y="15"/>
                        </a:lnTo>
                        <a:lnTo>
                          <a:pt x="162" y="26"/>
                        </a:lnTo>
                        <a:lnTo>
                          <a:pt x="172" y="41"/>
                        </a:lnTo>
                        <a:lnTo>
                          <a:pt x="176" y="56"/>
                        </a:lnTo>
                        <a:lnTo>
                          <a:pt x="173" y="73"/>
                        </a:lnTo>
                        <a:lnTo>
                          <a:pt x="166" y="89"/>
                        </a:lnTo>
                        <a:lnTo>
                          <a:pt x="153" y="102"/>
                        </a:lnTo>
                        <a:lnTo>
                          <a:pt x="134" y="113"/>
                        </a:lnTo>
                        <a:lnTo>
                          <a:pt x="113" y="121"/>
                        </a:lnTo>
                        <a:lnTo>
                          <a:pt x="88" y="124"/>
                        </a:lnTo>
                        <a:lnTo>
                          <a:pt x="63" y="122"/>
                        </a:lnTo>
                        <a:lnTo>
                          <a:pt x="43" y="116"/>
                        </a:lnTo>
                        <a:lnTo>
                          <a:pt x="24" y="106"/>
                        </a:lnTo>
                        <a:lnTo>
                          <a:pt x="10" y="93"/>
                        </a:lnTo>
                        <a:lnTo>
                          <a:pt x="1" y="77"/>
                        </a:lnTo>
                        <a:lnTo>
                          <a:pt x="0" y="60"/>
                        </a:lnTo>
                        <a:lnTo>
                          <a:pt x="4" y="44"/>
                        </a:lnTo>
                        <a:lnTo>
                          <a:pt x="14" y="30"/>
                        </a:lnTo>
                        <a:lnTo>
                          <a:pt x="27" y="18"/>
                        </a:lnTo>
                        <a:lnTo>
                          <a:pt x="44" y="8"/>
                        </a:lnTo>
                        <a:lnTo>
                          <a:pt x="64" y="2"/>
                        </a:lnTo>
                        <a:lnTo>
                          <a:pt x="87" y="0"/>
                        </a:lnTo>
                        <a:close/>
                      </a:path>
                    </a:pathLst>
                  </a:custGeom>
                  <a:solidFill>
                    <a:srgbClr val="94E6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39" name="Freeform 254"/>
                  <p:cNvSpPr>
                    <a:spLocks/>
                  </p:cNvSpPr>
                  <p:nvPr/>
                </p:nvSpPr>
                <p:spPr bwMode="auto">
                  <a:xfrm>
                    <a:off x="6072248" y="2289133"/>
                    <a:ext cx="51212" cy="36417"/>
                  </a:xfrm>
                  <a:custGeom>
                    <a:avLst/>
                    <a:gdLst>
                      <a:gd name="T0" fmla="*/ 111 w 224"/>
                      <a:gd name="T1" fmla="*/ 0 h 159"/>
                      <a:gd name="T2" fmla="*/ 139 w 224"/>
                      <a:gd name="T3" fmla="*/ 3 h 159"/>
                      <a:gd name="T4" fmla="*/ 166 w 224"/>
                      <a:gd name="T5" fmla="*/ 9 h 159"/>
                      <a:gd name="T6" fmla="*/ 187 w 224"/>
                      <a:gd name="T7" fmla="*/ 21 h 159"/>
                      <a:gd name="T8" fmla="*/ 206 w 224"/>
                      <a:gd name="T9" fmla="*/ 35 h 159"/>
                      <a:gd name="T10" fmla="*/ 218 w 224"/>
                      <a:gd name="T11" fmla="*/ 52 h 159"/>
                      <a:gd name="T12" fmla="*/ 224 w 224"/>
                      <a:gd name="T13" fmla="*/ 73 h 159"/>
                      <a:gd name="T14" fmla="*/ 221 w 224"/>
                      <a:gd name="T15" fmla="*/ 92 h 159"/>
                      <a:gd name="T16" fmla="*/ 214 w 224"/>
                      <a:gd name="T17" fmla="*/ 109 h 159"/>
                      <a:gd name="T18" fmla="*/ 202 w 224"/>
                      <a:gd name="T19" fmla="*/ 125 h 159"/>
                      <a:gd name="T20" fmla="*/ 184 w 224"/>
                      <a:gd name="T21" fmla="*/ 138 h 159"/>
                      <a:gd name="T22" fmla="*/ 163 w 224"/>
                      <a:gd name="T23" fmla="*/ 149 h 159"/>
                      <a:gd name="T24" fmla="*/ 139 w 224"/>
                      <a:gd name="T25" fmla="*/ 155 h 159"/>
                      <a:gd name="T26" fmla="*/ 112 w 224"/>
                      <a:gd name="T27" fmla="*/ 159 h 159"/>
                      <a:gd name="T28" fmla="*/ 86 w 224"/>
                      <a:gd name="T29" fmla="*/ 156 h 159"/>
                      <a:gd name="T30" fmla="*/ 62 w 224"/>
                      <a:gd name="T31" fmla="*/ 150 h 159"/>
                      <a:gd name="T32" fmla="*/ 40 w 224"/>
                      <a:gd name="T33" fmla="*/ 142 h 159"/>
                      <a:gd name="T34" fmla="*/ 23 w 224"/>
                      <a:gd name="T35" fmla="*/ 128 h 159"/>
                      <a:gd name="T36" fmla="*/ 10 w 224"/>
                      <a:gd name="T37" fmla="*/ 114 h 159"/>
                      <a:gd name="T38" fmla="*/ 2 w 224"/>
                      <a:gd name="T39" fmla="*/ 97 h 159"/>
                      <a:gd name="T40" fmla="*/ 0 w 224"/>
                      <a:gd name="T41" fmla="*/ 78 h 159"/>
                      <a:gd name="T42" fmla="*/ 6 w 224"/>
                      <a:gd name="T43" fmla="*/ 57 h 159"/>
                      <a:gd name="T44" fmla="*/ 17 w 224"/>
                      <a:gd name="T45" fmla="*/ 39 h 159"/>
                      <a:gd name="T46" fmla="*/ 35 w 224"/>
                      <a:gd name="T47" fmla="*/ 23 h 159"/>
                      <a:gd name="T48" fmla="*/ 57 w 224"/>
                      <a:gd name="T49" fmla="*/ 12 h 159"/>
                      <a:gd name="T50" fmla="*/ 82 w 224"/>
                      <a:gd name="T51" fmla="*/ 4 h 159"/>
                      <a:gd name="T52" fmla="*/ 111 w 224"/>
                      <a:gd name="T5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159">
                        <a:moveTo>
                          <a:pt x="111" y="0"/>
                        </a:moveTo>
                        <a:lnTo>
                          <a:pt x="139" y="3"/>
                        </a:lnTo>
                        <a:lnTo>
                          <a:pt x="166" y="9"/>
                        </a:lnTo>
                        <a:lnTo>
                          <a:pt x="187" y="21"/>
                        </a:lnTo>
                        <a:lnTo>
                          <a:pt x="206" y="35"/>
                        </a:lnTo>
                        <a:lnTo>
                          <a:pt x="218" y="52"/>
                        </a:lnTo>
                        <a:lnTo>
                          <a:pt x="224" y="73"/>
                        </a:lnTo>
                        <a:lnTo>
                          <a:pt x="221" y="92"/>
                        </a:lnTo>
                        <a:lnTo>
                          <a:pt x="214" y="109"/>
                        </a:lnTo>
                        <a:lnTo>
                          <a:pt x="202" y="125"/>
                        </a:lnTo>
                        <a:lnTo>
                          <a:pt x="184" y="138"/>
                        </a:lnTo>
                        <a:lnTo>
                          <a:pt x="163" y="149"/>
                        </a:lnTo>
                        <a:lnTo>
                          <a:pt x="139" y="155"/>
                        </a:lnTo>
                        <a:lnTo>
                          <a:pt x="112" y="159"/>
                        </a:lnTo>
                        <a:lnTo>
                          <a:pt x="86" y="156"/>
                        </a:lnTo>
                        <a:lnTo>
                          <a:pt x="62" y="150"/>
                        </a:lnTo>
                        <a:lnTo>
                          <a:pt x="40" y="142"/>
                        </a:lnTo>
                        <a:lnTo>
                          <a:pt x="23" y="128"/>
                        </a:lnTo>
                        <a:lnTo>
                          <a:pt x="10" y="114"/>
                        </a:lnTo>
                        <a:lnTo>
                          <a:pt x="2" y="97"/>
                        </a:lnTo>
                        <a:lnTo>
                          <a:pt x="0" y="78"/>
                        </a:lnTo>
                        <a:lnTo>
                          <a:pt x="6" y="57"/>
                        </a:lnTo>
                        <a:lnTo>
                          <a:pt x="17" y="39"/>
                        </a:lnTo>
                        <a:lnTo>
                          <a:pt x="35" y="23"/>
                        </a:lnTo>
                        <a:lnTo>
                          <a:pt x="57" y="12"/>
                        </a:lnTo>
                        <a:lnTo>
                          <a:pt x="82" y="4"/>
                        </a:lnTo>
                        <a:lnTo>
                          <a:pt x="111" y="0"/>
                        </a:lnTo>
                        <a:close/>
                      </a:path>
                    </a:pathLst>
                  </a:custGeom>
                  <a:solidFill>
                    <a:srgbClr val="94E6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grpSp>
            <p:nvGrpSpPr>
              <p:cNvPr id="128" name="Group 127"/>
              <p:cNvGrpSpPr/>
              <p:nvPr/>
            </p:nvGrpSpPr>
            <p:grpSpPr>
              <a:xfrm>
                <a:off x="5910646" y="1903338"/>
                <a:ext cx="722654" cy="465457"/>
                <a:chOff x="5910646" y="1903338"/>
                <a:chExt cx="722654" cy="465457"/>
              </a:xfrm>
            </p:grpSpPr>
            <p:sp useBgFill="1">
              <p:nvSpPr>
                <p:cNvPr id="129" name="Freeform 256"/>
                <p:cNvSpPr>
                  <a:spLocks/>
                </p:cNvSpPr>
                <p:nvPr/>
              </p:nvSpPr>
              <p:spPr bwMode="auto">
                <a:xfrm>
                  <a:off x="5910646" y="1903338"/>
                  <a:ext cx="722654" cy="465457"/>
                </a:xfrm>
                <a:custGeom>
                  <a:avLst/>
                  <a:gdLst>
                    <a:gd name="T0" fmla="*/ 1588 w 3177"/>
                    <a:gd name="T1" fmla="*/ 0 h 2045"/>
                    <a:gd name="T2" fmla="*/ 1613 w 3177"/>
                    <a:gd name="T3" fmla="*/ 0 h 2045"/>
                    <a:gd name="T4" fmla="*/ 1639 w 3177"/>
                    <a:gd name="T5" fmla="*/ 4 h 2045"/>
                    <a:gd name="T6" fmla="*/ 1668 w 3177"/>
                    <a:gd name="T7" fmla="*/ 10 h 2045"/>
                    <a:gd name="T8" fmla="*/ 1698 w 3177"/>
                    <a:gd name="T9" fmla="*/ 21 h 2045"/>
                    <a:gd name="T10" fmla="*/ 1729 w 3177"/>
                    <a:gd name="T11" fmla="*/ 35 h 2045"/>
                    <a:gd name="T12" fmla="*/ 3068 w 3177"/>
                    <a:gd name="T13" fmla="*/ 839 h 2045"/>
                    <a:gd name="T14" fmla="*/ 3100 w 3177"/>
                    <a:gd name="T15" fmla="*/ 862 h 2045"/>
                    <a:gd name="T16" fmla="*/ 3126 w 3177"/>
                    <a:gd name="T17" fmla="*/ 889 h 2045"/>
                    <a:gd name="T18" fmla="*/ 3148 w 3177"/>
                    <a:gd name="T19" fmla="*/ 919 h 2045"/>
                    <a:gd name="T20" fmla="*/ 3164 w 3177"/>
                    <a:gd name="T21" fmla="*/ 952 h 2045"/>
                    <a:gd name="T22" fmla="*/ 3174 w 3177"/>
                    <a:gd name="T23" fmla="*/ 987 h 2045"/>
                    <a:gd name="T24" fmla="*/ 3177 w 3177"/>
                    <a:gd name="T25" fmla="*/ 1023 h 2045"/>
                    <a:gd name="T26" fmla="*/ 3174 w 3177"/>
                    <a:gd name="T27" fmla="*/ 1058 h 2045"/>
                    <a:gd name="T28" fmla="*/ 3164 w 3177"/>
                    <a:gd name="T29" fmla="*/ 1093 h 2045"/>
                    <a:gd name="T30" fmla="*/ 3148 w 3177"/>
                    <a:gd name="T31" fmla="*/ 1126 h 2045"/>
                    <a:gd name="T32" fmla="*/ 3126 w 3177"/>
                    <a:gd name="T33" fmla="*/ 1156 h 2045"/>
                    <a:gd name="T34" fmla="*/ 3100 w 3177"/>
                    <a:gd name="T35" fmla="*/ 1183 h 2045"/>
                    <a:gd name="T36" fmla="*/ 3068 w 3177"/>
                    <a:gd name="T37" fmla="*/ 1206 h 2045"/>
                    <a:gd name="T38" fmla="*/ 1729 w 3177"/>
                    <a:gd name="T39" fmla="*/ 2009 h 2045"/>
                    <a:gd name="T40" fmla="*/ 1698 w 3177"/>
                    <a:gd name="T41" fmla="*/ 2024 h 2045"/>
                    <a:gd name="T42" fmla="*/ 1668 w 3177"/>
                    <a:gd name="T43" fmla="*/ 2034 h 2045"/>
                    <a:gd name="T44" fmla="*/ 1639 w 3177"/>
                    <a:gd name="T45" fmla="*/ 2041 h 2045"/>
                    <a:gd name="T46" fmla="*/ 1613 w 3177"/>
                    <a:gd name="T47" fmla="*/ 2044 h 2045"/>
                    <a:gd name="T48" fmla="*/ 1588 w 3177"/>
                    <a:gd name="T49" fmla="*/ 2045 h 2045"/>
                    <a:gd name="T50" fmla="*/ 1564 w 3177"/>
                    <a:gd name="T51" fmla="*/ 2044 h 2045"/>
                    <a:gd name="T52" fmla="*/ 1538 w 3177"/>
                    <a:gd name="T53" fmla="*/ 2041 h 2045"/>
                    <a:gd name="T54" fmla="*/ 1507 w 3177"/>
                    <a:gd name="T55" fmla="*/ 2034 h 2045"/>
                    <a:gd name="T56" fmla="*/ 1477 w 3177"/>
                    <a:gd name="T57" fmla="*/ 2024 h 2045"/>
                    <a:gd name="T58" fmla="*/ 1448 w 3177"/>
                    <a:gd name="T59" fmla="*/ 2009 h 2045"/>
                    <a:gd name="T60" fmla="*/ 108 w 3177"/>
                    <a:gd name="T61" fmla="*/ 1206 h 2045"/>
                    <a:gd name="T62" fmla="*/ 77 w 3177"/>
                    <a:gd name="T63" fmla="*/ 1183 h 2045"/>
                    <a:gd name="T64" fmla="*/ 50 w 3177"/>
                    <a:gd name="T65" fmla="*/ 1155 h 2045"/>
                    <a:gd name="T66" fmla="*/ 29 w 3177"/>
                    <a:gd name="T67" fmla="*/ 1126 h 2045"/>
                    <a:gd name="T68" fmla="*/ 13 w 3177"/>
                    <a:gd name="T69" fmla="*/ 1092 h 2045"/>
                    <a:gd name="T70" fmla="*/ 3 w 3177"/>
                    <a:gd name="T71" fmla="*/ 1058 h 2045"/>
                    <a:gd name="T72" fmla="*/ 0 w 3177"/>
                    <a:gd name="T73" fmla="*/ 1022 h 2045"/>
                    <a:gd name="T74" fmla="*/ 3 w 3177"/>
                    <a:gd name="T75" fmla="*/ 986 h 2045"/>
                    <a:gd name="T76" fmla="*/ 13 w 3177"/>
                    <a:gd name="T77" fmla="*/ 951 h 2045"/>
                    <a:gd name="T78" fmla="*/ 29 w 3177"/>
                    <a:gd name="T79" fmla="*/ 918 h 2045"/>
                    <a:gd name="T80" fmla="*/ 50 w 3177"/>
                    <a:gd name="T81" fmla="*/ 888 h 2045"/>
                    <a:gd name="T82" fmla="*/ 77 w 3177"/>
                    <a:gd name="T83" fmla="*/ 862 h 2045"/>
                    <a:gd name="T84" fmla="*/ 110 w 3177"/>
                    <a:gd name="T85" fmla="*/ 839 h 2045"/>
                    <a:gd name="T86" fmla="*/ 1448 w 3177"/>
                    <a:gd name="T87" fmla="*/ 35 h 2045"/>
                    <a:gd name="T88" fmla="*/ 1478 w 3177"/>
                    <a:gd name="T89" fmla="*/ 21 h 2045"/>
                    <a:gd name="T90" fmla="*/ 1509 w 3177"/>
                    <a:gd name="T91" fmla="*/ 10 h 2045"/>
                    <a:gd name="T92" fmla="*/ 1538 w 3177"/>
                    <a:gd name="T93" fmla="*/ 4 h 2045"/>
                    <a:gd name="T94" fmla="*/ 1564 w 3177"/>
                    <a:gd name="T95" fmla="*/ 0 h 2045"/>
                    <a:gd name="T96" fmla="*/ 1588 w 3177"/>
                    <a:gd name="T97" fmla="*/ 0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77" h="2045">
                      <a:moveTo>
                        <a:pt x="1588" y="0"/>
                      </a:moveTo>
                      <a:lnTo>
                        <a:pt x="1613" y="0"/>
                      </a:lnTo>
                      <a:lnTo>
                        <a:pt x="1639" y="4"/>
                      </a:lnTo>
                      <a:lnTo>
                        <a:pt x="1668" y="10"/>
                      </a:lnTo>
                      <a:lnTo>
                        <a:pt x="1698" y="21"/>
                      </a:lnTo>
                      <a:lnTo>
                        <a:pt x="1729" y="35"/>
                      </a:lnTo>
                      <a:lnTo>
                        <a:pt x="3068" y="839"/>
                      </a:lnTo>
                      <a:lnTo>
                        <a:pt x="3100" y="862"/>
                      </a:lnTo>
                      <a:lnTo>
                        <a:pt x="3126" y="889"/>
                      </a:lnTo>
                      <a:lnTo>
                        <a:pt x="3148" y="919"/>
                      </a:lnTo>
                      <a:lnTo>
                        <a:pt x="3164" y="952"/>
                      </a:lnTo>
                      <a:lnTo>
                        <a:pt x="3174" y="987"/>
                      </a:lnTo>
                      <a:lnTo>
                        <a:pt x="3177" y="1023"/>
                      </a:lnTo>
                      <a:lnTo>
                        <a:pt x="3174" y="1058"/>
                      </a:lnTo>
                      <a:lnTo>
                        <a:pt x="3164" y="1093"/>
                      </a:lnTo>
                      <a:lnTo>
                        <a:pt x="3148" y="1126"/>
                      </a:lnTo>
                      <a:lnTo>
                        <a:pt x="3126" y="1156"/>
                      </a:lnTo>
                      <a:lnTo>
                        <a:pt x="3100" y="1183"/>
                      </a:lnTo>
                      <a:lnTo>
                        <a:pt x="3068" y="1206"/>
                      </a:lnTo>
                      <a:lnTo>
                        <a:pt x="1729" y="2009"/>
                      </a:lnTo>
                      <a:lnTo>
                        <a:pt x="1698" y="2024"/>
                      </a:lnTo>
                      <a:lnTo>
                        <a:pt x="1668" y="2034"/>
                      </a:lnTo>
                      <a:lnTo>
                        <a:pt x="1639" y="2041"/>
                      </a:lnTo>
                      <a:lnTo>
                        <a:pt x="1613" y="2044"/>
                      </a:lnTo>
                      <a:lnTo>
                        <a:pt x="1588" y="2045"/>
                      </a:lnTo>
                      <a:lnTo>
                        <a:pt x="1564" y="2044"/>
                      </a:lnTo>
                      <a:lnTo>
                        <a:pt x="1538" y="2041"/>
                      </a:lnTo>
                      <a:lnTo>
                        <a:pt x="1507" y="2034"/>
                      </a:lnTo>
                      <a:lnTo>
                        <a:pt x="1477" y="2024"/>
                      </a:lnTo>
                      <a:lnTo>
                        <a:pt x="1448" y="2009"/>
                      </a:lnTo>
                      <a:lnTo>
                        <a:pt x="108" y="1206"/>
                      </a:lnTo>
                      <a:lnTo>
                        <a:pt x="77" y="1183"/>
                      </a:lnTo>
                      <a:lnTo>
                        <a:pt x="50" y="1155"/>
                      </a:lnTo>
                      <a:lnTo>
                        <a:pt x="29" y="1126"/>
                      </a:lnTo>
                      <a:lnTo>
                        <a:pt x="13" y="1092"/>
                      </a:lnTo>
                      <a:lnTo>
                        <a:pt x="3" y="1058"/>
                      </a:lnTo>
                      <a:lnTo>
                        <a:pt x="0" y="1022"/>
                      </a:lnTo>
                      <a:lnTo>
                        <a:pt x="3" y="986"/>
                      </a:lnTo>
                      <a:lnTo>
                        <a:pt x="13" y="951"/>
                      </a:lnTo>
                      <a:lnTo>
                        <a:pt x="29" y="918"/>
                      </a:lnTo>
                      <a:lnTo>
                        <a:pt x="50" y="888"/>
                      </a:lnTo>
                      <a:lnTo>
                        <a:pt x="77" y="862"/>
                      </a:lnTo>
                      <a:lnTo>
                        <a:pt x="110" y="839"/>
                      </a:lnTo>
                      <a:lnTo>
                        <a:pt x="1448" y="35"/>
                      </a:lnTo>
                      <a:lnTo>
                        <a:pt x="1478" y="21"/>
                      </a:lnTo>
                      <a:lnTo>
                        <a:pt x="1509" y="10"/>
                      </a:lnTo>
                      <a:lnTo>
                        <a:pt x="1538" y="4"/>
                      </a:lnTo>
                      <a:lnTo>
                        <a:pt x="1564" y="0"/>
                      </a:lnTo>
                      <a:lnTo>
                        <a:pt x="1588"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30" name="Freeform 257"/>
                <p:cNvSpPr>
                  <a:spLocks/>
                </p:cNvSpPr>
                <p:nvPr/>
              </p:nvSpPr>
              <p:spPr bwMode="auto">
                <a:xfrm>
                  <a:off x="5947063" y="1939755"/>
                  <a:ext cx="649819" cy="392623"/>
                </a:xfrm>
                <a:custGeom>
                  <a:avLst/>
                  <a:gdLst>
                    <a:gd name="T0" fmla="*/ 1428 w 2858"/>
                    <a:gd name="T1" fmla="*/ 0 h 1725"/>
                    <a:gd name="T2" fmla="*/ 1450 w 2858"/>
                    <a:gd name="T3" fmla="*/ 1 h 1725"/>
                    <a:gd name="T4" fmla="*/ 1470 w 2858"/>
                    <a:gd name="T5" fmla="*/ 5 h 1725"/>
                    <a:gd name="T6" fmla="*/ 1486 w 2858"/>
                    <a:gd name="T7" fmla="*/ 12 h 1725"/>
                    <a:gd name="T8" fmla="*/ 2826 w 2858"/>
                    <a:gd name="T9" fmla="*/ 816 h 1725"/>
                    <a:gd name="T10" fmla="*/ 2843 w 2858"/>
                    <a:gd name="T11" fmla="*/ 830 h 1725"/>
                    <a:gd name="T12" fmla="*/ 2854 w 2858"/>
                    <a:gd name="T13" fmla="*/ 846 h 1725"/>
                    <a:gd name="T14" fmla="*/ 2858 w 2858"/>
                    <a:gd name="T15" fmla="*/ 862 h 1725"/>
                    <a:gd name="T16" fmla="*/ 2854 w 2858"/>
                    <a:gd name="T17" fmla="*/ 879 h 1725"/>
                    <a:gd name="T18" fmla="*/ 2843 w 2858"/>
                    <a:gd name="T19" fmla="*/ 895 h 1725"/>
                    <a:gd name="T20" fmla="*/ 2826 w 2858"/>
                    <a:gd name="T21" fmla="*/ 908 h 1725"/>
                    <a:gd name="T22" fmla="*/ 1486 w 2858"/>
                    <a:gd name="T23" fmla="*/ 1712 h 1725"/>
                    <a:gd name="T24" fmla="*/ 1470 w 2858"/>
                    <a:gd name="T25" fmla="*/ 1719 h 1725"/>
                    <a:gd name="T26" fmla="*/ 1450 w 2858"/>
                    <a:gd name="T27" fmla="*/ 1724 h 1725"/>
                    <a:gd name="T28" fmla="*/ 1428 w 2858"/>
                    <a:gd name="T29" fmla="*/ 1725 h 1725"/>
                    <a:gd name="T30" fmla="*/ 1407 w 2858"/>
                    <a:gd name="T31" fmla="*/ 1724 h 1725"/>
                    <a:gd name="T32" fmla="*/ 1387 w 2858"/>
                    <a:gd name="T33" fmla="*/ 1719 h 1725"/>
                    <a:gd name="T34" fmla="*/ 1370 w 2858"/>
                    <a:gd name="T35" fmla="*/ 1712 h 1725"/>
                    <a:gd name="T36" fmla="*/ 31 w 2858"/>
                    <a:gd name="T37" fmla="*/ 908 h 1725"/>
                    <a:gd name="T38" fmla="*/ 15 w 2858"/>
                    <a:gd name="T39" fmla="*/ 897 h 1725"/>
                    <a:gd name="T40" fmla="*/ 5 w 2858"/>
                    <a:gd name="T41" fmla="*/ 884 h 1725"/>
                    <a:gd name="T42" fmla="*/ 0 w 2858"/>
                    <a:gd name="T43" fmla="*/ 869 h 1725"/>
                    <a:gd name="T44" fmla="*/ 0 w 2858"/>
                    <a:gd name="T45" fmla="*/ 855 h 1725"/>
                    <a:gd name="T46" fmla="*/ 5 w 2858"/>
                    <a:gd name="T47" fmla="*/ 841 h 1725"/>
                    <a:gd name="T48" fmla="*/ 15 w 2858"/>
                    <a:gd name="T49" fmla="*/ 828 h 1725"/>
                    <a:gd name="T50" fmla="*/ 31 w 2858"/>
                    <a:gd name="T51" fmla="*/ 816 h 1725"/>
                    <a:gd name="T52" fmla="*/ 1370 w 2858"/>
                    <a:gd name="T53" fmla="*/ 12 h 1725"/>
                    <a:gd name="T54" fmla="*/ 1387 w 2858"/>
                    <a:gd name="T55" fmla="*/ 5 h 1725"/>
                    <a:gd name="T56" fmla="*/ 1407 w 2858"/>
                    <a:gd name="T57" fmla="*/ 1 h 1725"/>
                    <a:gd name="T58" fmla="*/ 1428 w 2858"/>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8" h="1725">
                      <a:moveTo>
                        <a:pt x="1428" y="0"/>
                      </a:moveTo>
                      <a:lnTo>
                        <a:pt x="1450" y="1"/>
                      </a:lnTo>
                      <a:lnTo>
                        <a:pt x="1470" y="5"/>
                      </a:lnTo>
                      <a:lnTo>
                        <a:pt x="1486" y="12"/>
                      </a:lnTo>
                      <a:lnTo>
                        <a:pt x="2826" y="816"/>
                      </a:lnTo>
                      <a:lnTo>
                        <a:pt x="2843" y="830"/>
                      </a:lnTo>
                      <a:lnTo>
                        <a:pt x="2854" y="846"/>
                      </a:lnTo>
                      <a:lnTo>
                        <a:pt x="2858" y="862"/>
                      </a:lnTo>
                      <a:lnTo>
                        <a:pt x="2854" y="879"/>
                      </a:lnTo>
                      <a:lnTo>
                        <a:pt x="2843" y="895"/>
                      </a:lnTo>
                      <a:lnTo>
                        <a:pt x="2826" y="908"/>
                      </a:lnTo>
                      <a:lnTo>
                        <a:pt x="1486" y="1712"/>
                      </a:lnTo>
                      <a:lnTo>
                        <a:pt x="1470" y="1719"/>
                      </a:lnTo>
                      <a:lnTo>
                        <a:pt x="1450" y="1724"/>
                      </a:lnTo>
                      <a:lnTo>
                        <a:pt x="1428" y="1725"/>
                      </a:lnTo>
                      <a:lnTo>
                        <a:pt x="1407" y="1724"/>
                      </a:lnTo>
                      <a:lnTo>
                        <a:pt x="1387" y="1719"/>
                      </a:lnTo>
                      <a:lnTo>
                        <a:pt x="1370" y="1712"/>
                      </a:lnTo>
                      <a:lnTo>
                        <a:pt x="31" y="908"/>
                      </a:lnTo>
                      <a:lnTo>
                        <a:pt x="15" y="897"/>
                      </a:lnTo>
                      <a:lnTo>
                        <a:pt x="5" y="884"/>
                      </a:lnTo>
                      <a:lnTo>
                        <a:pt x="0" y="869"/>
                      </a:lnTo>
                      <a:lnTo>
                        <a:pt x="0" y="855"/>
                      </a:lnTo>
                      <a:lnTo>
                        <a:pt x="5" y="841"/>
                      </a:lnTo>
                      <a:lnTo>
                        <a:pt x="15" y="828"/>
                      </a:lnTo>
                      <a:lnTo>
                        <a:pt x="31" y="816"/>
                      </a:lnTo>
                      <a:lnTo>
                        <a:pt x="1370" y="12"/>
                      </a:lnTo>
                      <a:lnTo>
                        <a:pt x="1387" y="5"/>
                      </a:lnTo>
                      <a:lnTo>
                        <a:pt x="1407" y="1"/>
                      </a:lnTo>
                      <a:lnTo>
                        <a:pt x="142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31" name="Freeform 258"/>
                <p:cNvSpPr>
                  <a:spLocks/>
                </p:cNvSpPr>
                <p:nvPr/>
              </p:nvSpPr>
              <p:spPr bwMode="auto">
                <a:xfrm>
                  <a:off x="5994861" y="1969344"/>
                  <a:ext cx="554224" cy="333445"/>
                </a:xfrm>
                <a:custGeom>
                  <a:avLst/>
                  <a:gdLst>
                    <a:gd name="T0" fmla="*/ 1218 w 2437"/>
                    <a:gd name="T1" fmla="*/ 0 h 1465"/>
                    <a:gd name="T2" fmla="*/ 2437 w 2437"/>
                    <a:gd name="T3" fmla="*/ 732 h 1465"/>
                    <a:gd name="T4" fmla="*/ 1218 w 2437"/>
                    <a:gd name="T5" fmla="*/ 1465 h 1465"/>
                    <a:gd name="T6" fmla="*/ 0 w 2437"/>
                    <a:gd name="T7" fmla="*/ 732 h 1465"/>
                    <a:gd name="T8" fmla="*/ 1218 w 2437"/>
                    <a:gd name="T9" fmla="*/ 0 h 1465"/>
                  </a:gdLst>
                  <a:ahLst/>
                  <a:cxnLst>
                    <a:cxn ang="0">
                      <a:pos x="T0" y="T1"/>
                    </a:cxn>
                    <a:cxn ang="0">
                      <a:pos x="T2" y="T3"/>
                    </a:cxn>
                    <a:cxn ang="0">
                      <a:pos x="T4" y="T5"/>
                    </a:cxn>
                    <a:cxn ang="0">
                      <a:pos x="T6" y="T7"/>
                    </a:cxn>
                    <a:cxn ang="0">
                      <a:pos x="T8" y="T9"/>
                    </a:cxn>
                  </a:cxnLst>
                  <a:rect l="0" t="0" r="r" b="b"/>
                  <a:pathLst>
                    <a:path w="2437" h="1465">
                      <a:moveTo>
                        <a:pt x="1218" y="0"/>
                      </a:moveTo>
                      <a:lnTo>
                        <a:pt x="2437" y="732"/>
                      </a:lnTo>
                      <a:lnTo>
                        <a:pt x="1218" y="1465"/>
                      </a:lnTo>
                      <a:lnTo>
                        <a:pt x="0" y="732"/>
                      </a:lnTo>
                      <a:lnTo>
                        <a:pt x="1218" y="0"/>
                      </a:lnTo>
                      <a:close/>
                    </a:path>
                  </a:pathLst>
                </a:custGeom>
                <a:solidFill>
                  <a:srgbClr val="00B9F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32" name="Freeform 259"/>
                <p:cNvSpPr>
                  <a:spLocks noEditPoints="1"/>
                </p:cNvSpPr>
                <p:nvPr/>
              </p:nvSpPr>
              <p:spPr bwMode="auto">
                <a:xfrm>
                  <a:off x="6047211" y="1996657"/>
                  <a:ext cx="459767" cy="262887"/>
                </a:xfrm>
                <a:custGeom>
                  <a:avLst/>
                  <a:gdLst>
                    <a:gd name="T0" fmla="*/ 1317 w 2016"/>
                    <a:gd name="T1" fmla="*/ 539 h 1158"/>
                    <a:gd name="T2" fmla="*/ 918 w 2016"/>
                    <a:gd name="T3" fmla="*/ 792 h 1158"/>
                    <a:gd name="T4" fmla="*/ 1346 w 2016"/>
                    <a:gd name="T5" fmla="*/ 1047 h 1158"/>
                    <a:gd name="T6" fmla="*/ 1317 w 2016"/>
                    <a:gd name="T7" fmla="*/ 539 h 1158"/>
                    <a:gd name="T8" fmla="*/ 1001 w 2016"/>
                    <a:gd name="T9" fmla="*/ 263 h 1158"/>
                    <a:gd name="T10" fmla="*/ 531 w 2016"/>
                    <a:gd name="T11" fmla="*/ 561 h 1158"/>
                    <a:gd name="T12" fmla="*/ 803 w 2016"/>
                    <a:gd name="T13" fmla="*/ 723 h 1158"/>
                    <a:gd name="T14" fmla="*/ 1273 w 2016"/>
                    <a:gd name="T15" fmla="*/ 425 h 1158"/>
                    <a:gd name="T16" fmla="*/ 1001 w 2016"/>
                    <a:gd name="T17" fmla="*/ 263 h 1158"/>
                    <a:gd name="T18" fmla="*/ 791 w 2016"/>
                    <a:gd name="T19" fmla="*/ 0 h 1158"/>
                    <a:gd name="T20" fmla="*/ 1000 w 2016"/>
                    <a:gd name="T21" fmla="*/ 124 h 1158"/>
                    <a:gd name="T22" fmla="*/ 1189 w 2016"/>
                    <a:gd name="T23" fmla="*/ 5 h 1158"/>
                    <a:gd name="T24" fmla="*/ 1303 w 2016"/>
                    <a:gd name="T25" fmla="*/ 73 h 1158"/>
                    <a:gd name="T26" fmla="*/ 1115 w 2016"/>
                    <a:gd name="T27" fmla="*/ 192 h 1158"/>
                    <a:gd name="T28" fmla="*/ 1387 w 2016"/>
                    <a:gd name="T29" fmla="*/ 354 h 1158"/>
                    <a:gd name="T30" fmla="*/ 1574 w 2016"/>
                    <a:gd name="T31" fmla="*/ 235 h 1158"/>
                    <a:gd name="T32" fmla="*/ 1688 w 2016"/>
                    <a:gd name="T33" fmla="*/ 304 h 1158"/>
                    <a:gd name="T34" fmla="*/ 1502 w 2016"/>
                    <a:gd name="T35" fmla="*/ 423 h 1158"/>
                    <a:gd name="T36" fmla="*/ 2016 w 2016"/>
                    <a:gd name="T37" fmla="*/ 729 h 1158"/>
                    <a:gd name="T38" fmla="*/ 1899 w 2016"/>
                    <a:gd name="T39" fmla="*/ 798 h 1158"/>
                    <a:gd name="T40" fmla="*/ 1435 w 2016"/>
                    <a:gd name="T41" fmla="*/ 522 h 1158"/>
                    <a:gd name="T42" fmla="*/ 1467 w 2016"/>
                    <a:gd name="T43" fmla="*/ 1058 h 1158"/>
                    <a:gd name="T44" fmla="*/ 1300 w 2016"/>
                    <a:gd name="T45" fmla="*/ 1158 h 1158"/>
                    <a:gd name="T46" fmla="*/ 804 w 2016"/>
                    <a:gd name="T47" fmla="*/ 863 h 1158"/>
                    <a:gd name="T48" fmla="*/ 501 w 2016"/>
                    <a:gd name="T49" fmla="*/ 1055 h 1158"/>
                    <a:gd name="T50" fmla="*/ 386 w 2016"/>
                    <a:gd name="T51" fmla="*/ 986 h 1158"/>
                    <a:gd name="T52" fmla="*/ 689 w 2016"/>
                    <a:gd name="T53" fmla="*/ 794 h 1158"/>
                    <a:gd name="T54" fmla="*/ 417 w 2016"/>
                    <a:gd name="T55" fmla="*/ 632 h 1158"/>
                    <a:gd name="T56" fmla="*/ 115 w 2016"/>
                    <a:gd name="T57" fmla="*/ 824 h 1158"/>
                    <a:gd name="T58" fmla="*/ 0 w 2016"/>
                    <a:gd name="T59" fmla="*/ 755 h 1158"/>
                    <a:gd name="T60" fmla="*/ 583 w 2016"/>
                    <a:gd name="T61" fmla="*/ 388 h 1158"/>
                    <a:gd name="T62" fmla="*/ 363 w 2016"/>
                    <a:gd name="T63" fmla="*/ 256 h 1158"/>
                    <a:gd name="T64" fmla="*/ 479 w 2016"/>
                    <a:gd name="T65" fmla="*/ 187 h 1158"/>
                    <a:gd name="T66" fmla="*/ 695 w 2016"/>
                    <a:gd name="T67" fmla="*/ 316 h 1158"/>
                    <a:gd name="T68" fmla="*/ 886 w 2016"/>
                    <a:gd name="T69" fmla="*/ 196 h 1158"/>
                    <a:gd name="T70" fmla="*/ 675 w 2016"/>
                    <a:gd name="T71" fmla="*/ 70 h 1158"/>
                    <a:gd name="T72" fmla="*/ 791 w 2016"/>
                    <a:gd name="T73"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6" h="1158">
                      <a:moveTo>
                        <a:pt x="1317" y="539"/>
                      </a:moveTo>
                      <a:lnTo>
                        <a:pt x="918" y="792"/>
                      </a:lnTo>
                      <a:lnTo>
                        <a:pt x="1346" y="1047"/>
                      </a:lnTo>
                      <a:lnTo>
                        <a:pt x="1317" y="539"/>
                      </a:lnTo>
                      <a:close/>
                      <a:moveTo>
                        <a:pt x="1001" y="263"/>
                      </a:moveTo>
                      <a:lnTo>
                        <a:pt x="531" y="561"/>
                      </a:lnTo>
                      <a:lnTo>
                        <a:pt x="803" y="723"/>
                      </a:lnTo>
                      <a:lnTo>
                        <a:pt x="1273" y="425"/>
                      </a:lnTo>
                      <a:lnTo>
                        <a:pt x="1001" y="263"/>
                      </a:lnTo>
                      <a:close/>
                      <a:moveTo>
                        <a:pt x="791" y="0"/>
                      </a:moveTo>
                      <a:lnTo>
                        <a:pt x="1000" y="124"/>
                      </a:lnTo>
                      <a:lnTo>
                        <a:pt x="1189" y="5"/>
                      </a:lnTo>
                      <a:lnTo>
                        <a:pt x="1303" y="73"/>
                      </a:lnTo>
                      <a:lnTo>
                        <a:pt x="1115" y="192"/>
                      </a:lnTo>
                      <a:lnTo>
                        <a:pt x="1387" y="354"/>
                      </a:lnTo>
                      <a:lnTo>
                        <a:pt x="1574" y="235"/>
                      </a:lnTo>
                      <a:lnTo>
                        <a:pt x="1688" y="304"/>
                      </a:lnTo>
                      <a:lnTo>
                        <a:pt x="1502" y="423"/>
                      </a:lnTo>
                      <a:lnTo>
                        <a:pt x="2016" y="729"/>
                      </a:lnTo>
                      <a:lnTo>
                        <a:pt x="1899" y="798"/>
                      </a:lnTo>
                      <a:lnTo>
                        <a:pt x="1435" y="522"/>
                      </a:lnTo>
                      <a:lnTo>
                        <a:pt x="1467" y="1058"/>
                      </a:lnTo>
                      <a:lnTo>
                        <a:pt x="1300" y="1158"/>
                      </a:lnTo>
                      <a:lnTo>
                        <a:pt x="804" y="863"/>
                      </a:lnTo>
                      <a:lnTo>
                        <a:pt x="501" y="1055"/>
                      </a:lnTo>
                      <a:lnTo>
                        <a:pt x="386" y="986"/>
                      </a:lnTo>
                      <a:lnTo>
                        <a:pt x="689" y="794"/>
                      </a:lnTo>
                      <a:lnTo>
                        <a:pt x="417" y="632"/>
                      </a:lnTo>
                      <a:lnTo>
                        <a:pt x="115" y="824"/>
                      </a:lnTo>
                      <a:lnTo>
                        <a:pt x="0" y="755"/>
                      </a:lnTo>
                      <a:lnTo>
                        <a:pt x="583" y="388"/>
                      </a:lnTo>
                      <a:lnTo>
                        <a:pt x="363" y="256"/>
                      </a:lnTo>
                      <a:lnTo>
                        <a:pt x="479" y="187"/>
                      </a:lnTo>
                      <a:lnTo>
                        <a:pt x="695" y="316"/>
                      </a:lnTo>
                      <a:lnTo>
                        <a:pt x="886" y="196"/>
                      </a:lnTo>
                      <a:lnTo>
                        <a:pt x="675" y="70"/>
                      </a:lnTo>
                      <a:lnTo>
                        <a:pt x="791" y="0"/>
                      </a:lnTo>
                      <a:close/>
                    </a:path>
                  </a:pathLst>
                </a:custGeom>
                <a:solidFill>
                  <a:srgbClr val="94E6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grpSp>
      <p:grpSp>
        <p:nvGrpSpPr>
          <p:cNvPr id="305" name="Group 304"/>
          <p:cNvGrpSpPr/>
          <p:nvPr/>
        </p:nvGrpSpPr>
        <p:grpSpPr>
          <a:xfrm>
            <a:off x="1271951" y="3222657"/>
            <a:ext cx="1708903" cy="733289"/>
            <a:chOff x="1271951" y="3676574"/>
            <a:chExt cx="1708903" cy="733289"/>
          </a:xfrm>
        </p:grpSpPr>
        <p:grpSp>
          <p:nvGrpSpPr>
            <p:cNvPr id="144" name="Group 32"/>
            <p:cNvGrpSpPr>
              <a:grpSpLocks noChangeAspect="1"/>
            </p:cNvGrpSpPr>
            <p:nvPr/>
          </p:nvGrpSpPr>
          <p:grpSpPr bwMode="auto">
            <a:xfrm>
              <a:off x="1925997" y="3676574"/>
              <a:ext cx="548640" cy="552113"/>
              <a:chOff x="2184" y="684"/>
              <a:chExt cx="632" cy="636"/>
            </a:xfrm>
          </p:grpSpPr>
          <p:sp useBgFill="1">
            <p:nvSpPr>
              <p:cNvPr id="145" name="Freeform 144"/>
              <p:cNvSpPr>
                <a:spLocks/>
              </p:cNvSpPr>
              <p:nvPr/>
            </p:nvSpPr>
            <p:spPr bwMode="auto">
              <a:xfrm>
                <a:off x="2184" y="684"/>
                <a:ext cx="632" cy="636"/>
              </a:xfrm>
              <a:custGeom>
                <a:avLst/>
                <a:gdLst>
                  <a:gd name="T0" fmla="*/ 2077 w 3158"/>
                  <a:gd name="T1" fmla="*/ 15 h 3180"/>
                  <a:gd name="T2" fmla="*/ 2342 w 3158"/>
                  <a:gd name="T3" fmla="*/ 91 h 3180"/>
                  <a:gd name="T4" fmla="*/ 2577 w 3158"/>
                  <a:gd name="T5" fmla="*/ 225 h 3180"/>
                  <a:gd name="T6" fmla="*/ 2774 w 3158"/>
                  <a:gd name="T7" fmla="*/ 408 h 3180"/>
                  <a:gd name="T8" fmla="*/ 2925 w 3158"/>
                  <a:gd name="T9" fmla="*/ 630 h 3180"/>
                  <a:gd name="T10" fmla="*/ 3020 w 3158"/>
                  <a:gd name="T11" fmla="*/ 887 h 3180"/>
                  <a:gd name="T12" fmla="*/ 3055 w 3158"/>
                  <a:gd name="T13" fmla="*/ 1166 h 3180"/>
                  <a:gd name="T14" fmla="*/ 3020 w 3158"/>
                  <a:gd name="T15" fmla="*/ 1450 h 3180"/>
                  <a:gd name="T16" fmla="*/ 2974 w 3158"/>
                  <a:gd name="T17" fmla="*/ 1528 h 3180"/>
                  <a:gd name="T18" fmla="*/ 2896 w 3158"/>
                  <a:gd name="T19" fmla="*/ 1567 h 3180"/>
                  <a:gd name="T20" fmla="*/ 2826 w 3158"/>
                  <a:gd name="T21" fmla="*/ 1566 h 3180"/>
                  <a:gd name="T22" fmla="*/ 2658 w 3158"/>
                  <a:gd name="T23" fmla="*/ 1512 h 3180"/>
                  <a:gd name="T24" fmla="*/ 2584 w 3158"/>
                  <a:gd name="T25" fmla="*/ 1500 h 3180"/>
                  <a:gd name="T26" fmla="*/ 2431 w 3158"/>
                  <a:gd name="T27" fmla="*/ 1467 h 3180"/>
                  <a:gd name="T28" fmla="*/ 2353 w 3158"/>
                  <a:gd name="T29" fmla="*/ 1421 h 3180"/>
                  <a:gd name="T30" fmla="*/ 2281 w 3158"/>
                  <a:gd name="T31" fmla="*/ 1428 h 3180"/>
                  <a:gd name="T32" fmla="*/ 2127 w 3158"/>
                  <a:gd name="T33" fmla="*/ 1389 h 3180"/>
                  <a:gd name="T34" fmla="*/ 3049 w 3158"/>
                  <a:gd name="T35" fmla="*/ 1981 h 3180"/>
                  <a:gd name="T36" fmla="*/ 3129 w 3158"/>
                  <a:gd name="T37" fmla="*/ 2061 h 3180"/>
                  <a:gd name="T38" fmla="*/ 3158 w 3158"/>
                  <a:gd name="T39" fmla="*/ 2164 h 3180"/>
                  <a:gd name="T40" fmla="*/ 3129 w 3158"/>
                  <a:gd name="T41" fmla="*/ 2268 h 3180"/>
                  <a:gd name="T42" fmla="*/ 3049 w 3158"/>
                  <a:gd name="T43" fmla="*/ 2346 h 3180"/>
                  <a:gd name="T44" fmla="*/ 1659 w 3158"/>
                  <a:gd name="T45" fmla="*/ 3171 h 3180"/>
                  <a:gd name="T46" fmla="*/ 1578 w 3158"/>
                  <a:gd name="T47" fmla="*/ 3180 h 3180"/>
                  <a:gd name="T48" fmla="*/ 1498 w 3158"/>
                  <a:gd name="T49" fmla="*/ 3170 h 3180"/>
                  <a:gd name="T50" fmla="*/ 109 w 3158"/>
                  <a:gd name="T51" fmla="*/ 2346 h 3180"/>
                  <a:gd name="T52" fmla="*/ 29 w 3158"/>
                  <a:gd name="T53" fmla="*/ 2266 h 3180"/>
                  <a:gd name="T54" fmla="*/ 0 w 3158"/>
                  <a:gd name="T55" fmla="*/ 2162 h 3180"/>
                  <a:gd name="T56" fmla="*/ 29 w 3158"/>
                  <a:gd name="T57" fmla="*/ 2060 h 3180"/>
                  <a:gd name="T58" fmla="*/ 109 w 3158"/>
                  <a:gd name="T59" fmla="*/ 1981 h 3180"/>
                  <a:gd name="T60" fmla="*/ 1499 w 3158"/>
                  <a:gd name="T61" fmla="*/ 1158 h 3180"/>
                  <a:gd name="T62" fmla="*/ 1578 w 3158"/>
                  <a:gd name="T63" fmla="*/ 1147 h 3180"/>
                  <a:gd name="T64" fmla="*/ 1612 w 3158"/>
                  <a:gd name="T65" fmla="*/ 1062 h 3180"/>
                  <a:gd name="T66" fmla="*/ 1681 w 3158"/>
                  <a:gd name="T67" fmla="*/ 957 h 3180"/>
                  <a:gd name="T68" fmla="*/ 1629 w 3158"/>
                  <a:gd name="T69" fmla="*/ 794 h 3180"/>
                  <a:gd name="T70" fmla="*/ 1632 w 3158"/>
                  <a:gd name="T71" fmla="*/ 703 h 3180"/>
                  <a:gd name="T72" fmla="*/ 1586 w 3158"/>
                  <a:gd name="T73" fmla="*/ 624 h 3180"/>
                  <a:gd name="T74" fmla="*/ 1554 w 3158"/>
                  <a:gd name="T75" fmla="*/ 450 h 3180"/>
                  <a:gd name="T76" fmla="*/ 1525 w 3158"/>
                  <a:gd name="T77" fmla="*/ 372 h 3180"/>
                  <a:gd name="T78" fmla="*/ 1481 w 3158"/>
                  <a:gd name="T79" fmla="*/ 198 h 3180"/>
                  <a:gd name="T80" fmla="*/ 1504 w 3158"/>
                  <a:gd name="T81" fmla="*/ 109 h 3180"/>
                  <a:gd name="T82" fmla="*/ 1572 w 3158"/>
                  <a:gd name="T83" fmla="*/ 46 h 3180"/>
                  <a:gd name="T84" fmla="*/ 1743 w 3158"/>
                  <a:gd name="T85" fmla="*/ 9 h 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8" h="3180">
                    <a:moveTo>
                      <a:pt x="1889" y="0"/>
                    </a:moveTo>
                    <a:lnTo>
                      <a:pt x="1984" y="4"/>
                    </a:lnTo>
                    <a:lnTo>
                      <a:pt x="2077" y="15"/>
                    </a:lnTo>
                    <a:lnTo>
                      <a:pt x="2168" y="34"/>
                    </a:lnTo>
                    <a:lnTo>
                      <a:pt x="2256" y="60"/>
                    </a:lnTo>
                    <a:lnTo>
                      <a:pt x="2342" y="91"/>
                    </a:lnTo>
                    <a:lnTo>
                      <a:pt x="2424" y="130"/>
                    </a:lnTo>
                    <a:lnTo>
                      <a:pt x="2503" y="175"/>
                    </a:lnTo>
                    <a:lnTo>
                      <a:pt x="2577" y="225"/>
                    </a:lnTo>
                    <a:lnTo>
                      <a:pt x="2647" y="281"/>
                    </a:lnTo>
                    <a:lnTo>
                      <a:pt x="2713" y="341"/>
                    </a:lnTo>
                    <a:lnTo>
                      <a:pt x="2774" y="408"/>
                    </a:lnTo>
                    <a:lnTo>
                      <a:pt x="2829" y="478"/>
                    </a:lnTo>
                    <a:lnTo>
                      <a:pt x="2880" y="552"/>
                    </a:lnTo>
                    <a:lnTo>
                      <a:pt x="2925" y="630"/>
                    </a:lnTo>
                    <a:lnTo>
                      <a:pt x="2963" y="713"/>
                    </a:lnTo>
                    <a:lnTo>
                      <a:pt x="2995" y="798"/>
                    </a:lnTo>
                    <a:lnTo>
                      <a:pt x="3020" y="887"/>
                    </a:lnTo>
                    <a:lnTo>
                      <a:pt x="3040" y="977"/>
                    </a:lnTo>
                    <a:lnTo>
                      <a:pt x="3050" y="1071"/>
                    </a:lnTo>
                    <a:lnTo>
                      <a:pt x="3055" y="1166"/>
                    </a:lnTo>
                    <a:lnTo>
                      <a:pt x="3050" y="1262"/>
                    </a:lnTo>
                    <a:lnTo>
                      <a:pt x="3040" y="1356"/>
                    </a:lnTo>
                    <a:lnTo>
                      <a:pt x="3020" y="1450"/>
                    </a:lnTo>
                    <a:lnTo>
                      <a:pt x="3009" y="1479"/>
                    </a:lnTo>
                    <a:lnTo>
                      <a:pt x="2994" y="1506"/>
                    </a:lnTo>
                    <a:lnTo>
                      <a:pt x="2974" y="1528"/>
                    </a:lnTo>
                    <a:lnTo>
                      <a:pt x="2950" y="1546"/>
                    </a:lnTo>
                    <a:lnTo>
                      <a:pt x="2924" y="1559"/>
                    </a:lnTo>
                    <a:lnTo>
                      <a:pt x="2896" y="1567"/>
                    </a:lnTo>
                    <a:lnTo>
                      <a:pt x="2865" y="1571"/>
                    </a:lnTo>
                    <a:lnTo>
                      <a:pt x="2846" y="1570"/>
                    </a:lnTo>
                    <a:lnTo>
                      <a:pt x="2826" y="1566"/>
                    </a:lnTo>
                    <a:lnTo>
                      <a:pt x="2713" y="1537"/>
                    </a:lnTo>
                    <a:lnTo>
                      <a:pt x="2684" y="1528"/>
                    </a:lnTo>
                    <a:lnTo>
                      <a:pt x="2658" y="1512"/>
                    </a:lnTo>
                    <a:lnTo>
                      <a:pt x="2636" y="1491"/>
                    </a:lnTo>
                    <a:lnTo>
                      <a:pt x="2610" y="1497"/>
                    </a:lnTo>
                    <a:lnTo>
                      <a:pt x="2584" y="1500"/>
                    </a:lnTo>
                    <a:lnTo>
                      <a:pt x="2564" y="1499"/>
                    </a:lnTo>
                    <a:lnTo>
                      <a:pt x="2544" y="1495"/>
                    </a:lnTo>
                    <a:lnTo>
                      <a:pt x="2431" y="1467"/>
                    </a:lnTo>
                    <a:lnTo>
                      <a:pt x="2402" y="1456"/>
                    </a:lnTo>
                    <a:lnTo>
                      <a:pt x="2376" y="1441"/>
                    </a:lnTo>
                    <a:lnTo>
                      <a:pt x="2353" y="1421"/>
                    </a:lnTo>
                    <a:lnTo>
                      <a:pt x="2327" y="1427"/>
                    </a:lnTo>
                    <a:lnTo>
                      <a:pt x="2301" y="1430"/>
                    </a:lnTo>
                    <a:lnTo>
                      <a:pt x="2281" y="1428"/>
                    </a:lnTo>
                    <a:lnTo>
                      <a:pt x="2262" y="1425"/>
                    </a:lnTo>
                    <a:lnTo>
                      <a:pt x="2150" y="1397"/>
                    </a:lnTo>
                    <a:lnTo>
                      <a:pt x="2127" y="1389"/>
                    </a:lnTo>
                    <a:lnTo>
                      <a:pt x="2106" y="1378"/>
                    </a:lnTo>
                    <a:lnTo>
                      <a:pt x="2106" y="1415"/>
                    </a:lnTo>
                    <a:lnTo>
                      <a:pt x="3049" y="1981"/>
                    </a:lnTo>
                    <a:lnTo>
                      <a:pt x="3081" y="2004"/>
                    </a:lnTo>
                    <a:lnTo>
                      <a:pt x="3107" y="2031"/>
                    </a:lnTo>
                    <a:lnTo>
                      <a:pt x="3129" y="2061"/>
                    </a:lnTo>
                    <a:lnTo>
                      <a:pt x="3145" y="2093"/>
                    </a:lnTo>
                    <a:lnTo>
                      <a:pt x="3154" y="2128"/>
                    </a:lnTo>
                    <a:lnTo>
                      <a:pt x="3158" y="2164"/>
                    </a:lnTo>
                    <a:lnTo>
                      <a:pt x="3154" y="2200"/>
                    </a:lnTo>
                    <a:lnTo>
                      <a:pt x="3145" y="2235"/>
                    </a:lnTo>
                    <a:lnTo>
                      <a:pt x="3129" y="2268"/>
                    </a:lnTo>
                    <a:lnTo>
                      <a:pt x="3107" y="2297"/>
                    </a:lnTo>
                    <a:lnTo>
                      <a:pt x="3081" y="2323"/>
                    </a:lnTo>
                    <a:lnTo>
                      <a:pt x="3049" y="2346"/>
                    </a:lnTo>
                    <a:lnTo>
                      <a:pt x="1718" y="3145"/>
                    </a:lnTo>
                    <a:lnTo>
                      <a:pt x="1689" y="3160"/>
                    </a:lnTo>
                    <a:lnTo>
                      <a:pt x="1659" y="3171"/>
                    </a:lnTo>
                    <a:lnTo>
                      <a:pt x="1630" y="3177"/>
                    </a:lnTo>
                    <a:lnTo>
                      <a:pt x="1603" y="3179"/>
                    </a:lnTo>
                    <a:lnTo>
                      <a:pt x="1578" y="3180"/>
                    </a:lnTo>
                    <a:lnTo>
                      <a:pt x="1555" y="3179"/>
                    </a:lnTo>
                    <a:lnTo>
                      <a:pt x="1528" y="3177"/>
                    </a:lnTo>
                    <a:lnTo>
                      <a:pt x="1498" y="3170"/>
                    </a:lnTo>
                    <a:lnTo>
                      <a:pt x="1468" y="3160"/>
                    </a:lnTo>
                    <a:lnTo>
                      <a:pt x="1439" y="3144"/>
                    </a:lnTo>
                    <a:lnTo>
                      <a:pt x="109" y="2346"/>
                    </a:lnTo>
                    <a:lnTo>
                      <a:pt x="77" y="2323"/>
                    </a:lnTo>
                    <a:lnTo>
                      <a:pt x="50" y="2297"/>
                    </a:lnTo>
                    <a:lnTo>
                      <a:pt x="29" y="2266"/>
                    </a:lnTo>
                    <a:lnTo>
                      <a:pt x="13" y="2234"/>
                    </a:lnTo>
                    <a:lnTo>
                      <a:pt x="4" y="2199"/>
                    </a:lnTo>
                    <a:lnTo>
                      <a:pt x="0" y="2162"/>
                    </a:lnTo>
                    <a:lnTo>
                      <a:pt x="4" y="2126"/>
                    </a:lnTo>
                    <a:lnTo>
                      <a:pt x="13" y="2092"/>
                    </a:lnTo>
                    <a:lnTo>
                      <a:pt x="29" y="2060"/>
                    </a:lnTo>
                    <a:lnTo>
                      <a:pt x="51" y="2029"/>
                    </a:lnTo>
                    <a:lnTo>
                      <a:pt x="77" y="2003"/>
                    </a:lnTo>
                    <a:lnTo>
                      <a:pt x="109" y="1981"/>
                    </a:lnTo>
                    <a:lnTo>
                      <a:pt x="1440" y="1183"/>
                    </a:lnTo>
                    <a:lnTo>
                      <a:pt x="1469" y="1167"/>
                    </a:lnTo>
                    <a:lnTo>
                      <a:pt x="1499" y="1158"/>
                    </a:lnTo>
                    <a:lnTo>
                      <a:pt x="1528" y="1152"/>
                    </a:lnTo>
                    <a:lnTo>
                      <a:pt x="1555" y="1148"/>
                    </a:lnTo>
                    <a:lnTo>
                      <a:pt x="1578" y="1147"/>
                    </a:lnTo>
                    <a:lnTo>
                      <a:pt x="1594" y="1147"/>
                    </a:lnTo>
                    <a:lnTo>
                      <a:pt x="1600" y="1103"/>
                    </a:lnTo>
                    <a:lnTo>
                      <a:pt x="1612" y="1062"/>
                    </a:lnTo>
                    <a:lnTo>
                      <a:pt x="1630" y="1023"/>
                    </a:lnTo>
                    <a:lnTo>
                      <a:pt x="1653" y="988"/>
                    </a:lnTo>
                    <a:lnTo>
                      <a:pt x="1681" y="957"/>
                    </a:lnTo>
                    <a:lnTo>
                      <a:pt x="1667" y="933"/>
                    </a:lnTo>
                    <a:lnTo>
                      <a:pt x="1658" y="906"/>
                    </a:lnTo>
                    <a:lnTo>
                      <a:pt x="1629" y="794"/>
                    </a:lnTo>
                    <a:lnTo>
                      <a:pt x="1624" y="762"/>
                    </a:lnTo>
                    <a:lnTo>
                      <a:pt x="1626" y="732"/>
                    </a:lnTo>
                    <a:lnTo>
                      <a:pt x="1632" y="703"/>
                    </a:lnTo>
                    <a:lnTo>
                      <a:pt x="1613" y="680"/>
                    </a:lnTo>
                    <a:lnTo>
                      <a:pt x="1597" y="653"/>
                    </a:lnTo>
                    <a:lnTo>
                      <a:pt x="1586" y="624"/>
                    </a:lnTo>
                    <a:lnTo>
                      <a:pt x="1557" y="511"/>
                    </a:lnTo>
                    <a:lnTo>
                      <a:pt x="1552" y="480"/>
                    </a:lnTo>
                    <a:lnTo>
                      <a:pt x="1554" y="450"/>
                    </a:lnTo>
                    <a:lnTo>
                      <a:pt x="1561" y="420"/>
                    </a:lnTo>
                    <a:lnTo>
                      <a:pt x="1540" y="397"/>
                    </a:lnTo>
                    <a:lnTo>
                      <a:pt x="1525" y="372"/>
                    </a:lnTo>
                    <a:lnTo>
                      <a:pt x="1515" y="343"/>
                    </a:lnTo>
                    <a:lnTo>
                      <a:pt x="1486" y="230"/>
                    </a:lnTo>
                    <a:lnTo>
                      <a:pt x="1481" y="198"/>
                    </a:lnTo>
                    <a:lnTo>
                      <a:pt x="1483" y="166"/>
                    </a:lnTo>
                    <a:lnTo>
                      <a:pt x="1491" y="136"/>
                    </a:lnTo>
                    <a:lnTo>
                      <a:pt x="1504" y="109"/>
                    </a:lnTo>
                    <a:lnTo>
                      <a:pt x="1522" y="84"/>
                    </a:lnTo>
                    <a:lnTo>
                      <a:pt x="1545" y="63"/>
                    </a:lnTo>
                    <a:lnTo>
                      <a:pt x="1572" y="46"/>
                    </a:lnTo>
                    <a:lnTo>
                      <a:pt x="1602" y="36"/>
                    </a:lnTo>
                    <a:lnTo>
                      <a:pt x="1672" y="20"/>
                    </a:lnTo>
                    <a:lnTo>
                      <a:pt x="1743" y="9"/>
                    </a:lnTo>
                    <a:lnTo>
                      <a:pt x="1816" y="2"/>
                    </a:lnTo>
                    <a:lnTo>
                      <a:pt x="1889"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46" name="Freeform 145"/>
              <p:cNvSpPr>
                <a:spLocks/>
              </p:cNvSpPr>
              <p:nvPr/>
            </p:nvSpPr>
            <p:spPr bwMode="auto">
              <a:xfrm>
                <a:off x="2216" y="946"/>
                <a:ext cx="568" cy="343"/>
              </a:xfrm>
              <a:custGeom>
                <a:avLst/>
                <a:gdLst>
                  <a:gd name="T0" fmla="*/ 1418 w 2838"/>
                  <a:gd name="T1" fmla="*/ 0 h 1715"/>
                  <a:gd name="T2" fmla="*/ 1441 w 2838"/>
                  <a:gd name="T3" fmla="*/ 2 h 1715"/>
                  <a:gd name="T4" fmla="*/ 1460 w 2838"/>
                  <a:gd name="T5" fmla="*/ 6 h 1715"/>
                  <a:gd name="T6" fmla="*/ 1476 w 2838"/>
                  <a:gd name="T7" fmla="*/ 14 h 1715"/>
                  <a:gd name="T8" fmla="*/ 2807 w 2838"/>
                  <a:gd name="T9" fmla="*/ 812 h 1715"/>
                  <a:gd name="T10" fmla="*/ 2824 w 2838"/>
                  <a:gd name="T11" fmla="*/ 826 h 1715"/>
                  <a:gd name="T12" fmla="*/ 2835 w 2838"/>
                  <a:gd name="T13" fmla="*/ 842 h 1715"/>
                  <a:gd name="T14" fmla="*/ 2838 w 2838"/>
                  <a:gd name="T15" fmla="*/ 858 h 1715"/>
                  <a:gd name="T16" fmla="*/ 2835 w 2838"/>
                  <a:gd name="T17" fmla="*/ 874 h 1715"/>
                  <a:gd name="T18" fmla="*/ 2824 w 2838"/>
                  <a:gd name="T19" fmla="*/ 889 h 1715"/>
                  <a:gd name="T20" fmla="*/ 2807 w 2838"/>
                  <a:gd name="T21" fmla="*/ 903 h 1715"/>
                  <a:gd name="T22" fmla="*/ 1476 w 2838"/>
                  <a:gd name="T23" fmla="*/ 1701 h 1715"/>
                  <a:gd name="T24" fmla="*/ 1460 w 2838"/>
                  <a:gd name="T25" fmla="*/ 1709 h 1715"/>
                  <a:gd name="T26" fmla="*/ 1441 w 2838"/>
                  <a:gd name="T27" fmla="*/ 1714 h 1715"/>
                  <a:gd name="T28" fmla="*/ 1418 w 2838"/>
                  <a:gd name="T29" fmla="*/ 1715 h 1715"/>
                  <a:gd name="T30" fmla="*/ 1397 w 2838"/>
                  <a:gd name="T31" fmla="*/ 1714 h 1715"/>
                  <a:gd name="T32" fmla="*/ 1378 w 2838"/>
                  <a:gd name="T33" fmla="*/ 1709 h 1715"/>
                  <a:gd name="T34" fmla="*/ 1362 w 2838"/>
                  <a:gd name="T35" fmla="*/ 1701 h 1715"/>
                  <a:gd name="T36" fmla="*/ 31 w 2838"/>
                  <a:gd name="T37" fmla="*/ 903 h 1715"/>
                  <a:gd name="T38" fmla="*/ 15 w 2838"/>
                  <a:gd name="T39" fmla="*/ 891 h 1715"/>
                  <a:gd name="T40" fmla="*/ 6 w 2838"/>
                  <a:gd name="T41" fmla="*/ 878 h 1715"/>
                  <a:gd name="T42" fmla="*/ 0 w 2838"/>
                  <a:gd name="T43" fmla="*/ 865 h 1715"/>
                  <a:gd name="T44" fmla="*/ 0 w 2838"/>
                  <a:gd name="T45" fmla="*/ 850 h 1715"/>
                  <a:gd name="T46" fmla="*/ 6 w 2838"/>
                  <a:gd name="T47" fmla="*/ 837 h 1715"/>
                  <a:gd name="T48" fmla="*/ 15 w 2838"/>
                  <a:gd name="T49" fmla="*/ 824 h 1715"/>
                  <a:gd name="T50" fmla="*/ 31 w 2838"/>
                  <a:gd name="T51" fmla="*/ 812 h 1715"/>
                  <a:gd name="T52" fmla="*/ 1362 w 2838"/>
                  <a:gd name="T53" fmla="*/ 14 h 1715"/>
                  <a:gd name="T54" fmla="*/ 1378 w 2838"/>
                  <a:gd name="T55" fmla="*/ 6 h 1715"/>
                  <a:gd name="T56" fmla="*/ 1397 w 2838"/>
                  <a:gd name="T57" fmla="*/ 2 h 1715"/>
                  <a:gd name="T58" fmla="*/ 1418 w 2838"/>
                  <a:gd name="T59" fmla="*/ 0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38" h="1715">
                    <a:moveTo>
                      <a:pt x="1418" y="0"/>
                    </a:moveTo>
                    <a:lnTo>
                      <a:pt x="1441" y="2"/>
                    </a:lnTo>
                    <a:lnTo>
                      <a:pt x="1460" y="6"/>
                    </a:lnTo>
                    <a:lnTo>
                      <a:pt x="1476" y="14"/>
                    </a:lnTo>
                    <a:lnTo>
                      <a:pt x="2807" y="812"/>
                    </a:lnTo>
                    <a:lnTo>
                      <a:pt x="2824" y="826"/>
                    </a:lnTo>
                    <a:lnTo>
                      <a:pt x="2835" y="842"/>
                    </a:lnTo>
                    <a:lnTo>
                      <a:pt x="2838" y="858"/>
                    </a:lnTo>
                    <a:lnTo>
                      <a:pt x="2835" y="874"/>
                    </a:lnTo>
                    <a:lnTo>
                      <a:pt x="2824" y="889"/>
                    </a:lnTo>
                    <a:lnTo>
                      <a:pt x="2807" y="903"/>
                    </a:lnTo>
                    <a:lnTo>
                      <a:pt x="1476" y="1701"/>
                    </a:lnTo>
                    <a:lnTo>
                      <a:pt x="1460" y="1709"/>
                    </a:lnTo>
                    <a:lnTo>
                      <a:pt x="1441" y="1714"/>
                    </a:lnTo>
                    <a:lnTo>
                      <a:pt x="1418" y="1715"/>
                    </a:lnTo>
                    <a:lnTo>
                      <a:pt x="1397" y="1714"/>
                    </a:lnTo>
                    <a:lnTo>
                      <a:pt x="1378" y="1709"/>
                    </a:lnTo>
                    <a:lnTo>
                      <a:pt x="1362" y="1701"/>
                    </a:lnTo>
                    <a:lnTo>
                      <a:pt x="31" y="903"/>
                    </a:lnTo>
                    <a:lnTo>
                      <a:pt x="15" y="891"/>
                    </a:lnTo>
                    <a:lnTo>
                      <a:pt x="6" y="878"/>
                    </a:lnTo>
                    <a:lnTo>
                      <a:pt x="0" y="865"/>
                    </a:lnTo>
                    <a:lnTo>
                      <a:pt x="0" y="850"/>
                    </a:lnTo>
                    <a:lnTo>
                      <a:pt x="6" y="837"/>
                    </a:lnTo>
                    <a:lnTo>
                      <a:pt x="15" y="824"/>
                    </a:lnTo>
                    <a:lnTo>
                      <a:pt x="31" y="812"/>
                    </a:lnTo>
                    <a:lnTo>
                      <a:pt x="1362" y="14"/>
                    </a:lnTo>
                    <a:lnTo>
                      <a:pt x="1378" y="6"/>
                    </a:lnTo>
                    <a:lnTo>
                      <a:pt x="1397" y="2"/>
                    </a:lnTo>
                    <a:lnTo>
                      <a:pt x="141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47" name="Freeform 146"/>
              <p:cNvSpPr>
                <a:spLocks/>
              </p:cNvSpPr>
              <p:nvPr/>
            </p:nvSpPr>
            <p:spPr bwMode="auto">
              <a:xfrm>
                <a:off x="2256" y="971"/>
                <a:ext cx="488" cy="292"/>
              </a:xfrm>
              <a:custGeom>
                <a:avLst/>
                <a:gdLst>
                  <a:gd name="T0" fmla="*/ 1219 w 2438"/>
                  <a:gd name="T1" fmla="*/ 0 h 1463"/>
                  <a:gd name="T2" fmla="*/ 2438 w 2438"/>
                  <a:gd name="T3" fmla="*/ 732 h 1463"/>
                  <a:gd name="T4" fmla="*/ 1219 w 2438"/>
                  <a:gd name="T5" fmla="*/ 1463 h 1463"/>
                  <a:gd name="T6" fmla="*/ 0 w 2438"/>
                  <a:gd name="T7" fmla="*/ 732 h 1463"/>
                  <a:gd name="T8" fmla="*/ 1219 w 2438"/>
                  <a:gd name="T9" fmla="*/ 0 h 1463"/>
                </a:gdLst>
                <a:ahLst/>
                <a:cxnLst>
                  <a:cxn ang="0">
                    <a:pos x="T0" y="T1"/>
                  </a:cxn>
                  <a:cxn ang="0">
                    <a:pos x="T2" y="T3"/>
                  </a:cxn>
                  <a:cxn ang="0">
                    <a:pos x="T4" y="T5"/>
                  </a:cxn>
                  <a:cxn ang="0">
                    <a:pos x="T6" y="T7"/>
                  </a:cxn>
                  <a:cxn ang="0">
                    <a:pos x="T8" y="T9"/>
                  </a:cxn>
                </a:cxnLst>
                <a:rect l="0" t="0" r="r" b="b"/>
                <a:pathLst>
                  <a:path w="2438" h="1463">
                    <a:moveTo>
                      <a:pt x="1219" y="0"/>
                    </a:moveTo>
                    <a:lnTo>
                      <a:pt x="2438" y="732"/>
                    </a:lnTo>
                    <a:lnTo>
                      <a:pt x="1219" y="1463"/>
                    </a:lnTo>
                    <a:lnTo>
                      <a:pt x="0" y="732"/>
                    </a:lnTo>
                    <a:lnTo>
                      <a:pt x="1219" y="0"/>
                    </a:lnTo>
                    <a:close/>
                  </a:path>
                </a:pathLst>
              </a:custGeom>
              <a:solidFill>
                <a:srgbClr val="94E6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48" name="Freeform 147"/>
              <p:cNvSpPr>
                <a:spLocks/>
              </p:cNvSpPr>
              <p:nvPr/>
            </p:nvSpPr>
            <p:spPr bwMode="auto">
              <a:xfrm>
                <a:off x="2374" y="971"/>
                <a:ext cx="370" cy="277"/>
              </a:xfrm>
              <a:custGeom>
                <a:avLst/>
                <a:gdLst>
                  <a:gd name="T0" fmla="*/ 630 w 1850"/>
                  <a:gd name="T1" fmla="*/ 0 h 1386"/>
                  <a:gd name="T2" fmla="*/ 928 w 1850"/>
                  <a:gd name="T3" fmla="*/ 178 h 1386"/>
                  <a:gd name="T4" fmla="*/ 1850 w 1850"/>
                  <a:gd name="T5" fmla="*/ 731 h 1386"/>
                  <a:gd name="T6" fmla="*/ 758 w 1850"/>
                  <a:gd name="T7" fmla="*/ 1386 h 1386"/>
                  <a:gd name="T8" fmla="*/ 741 w 1850"/>
                  <a:gd name="T9" fmla="*/ 1368 h 1386"/>
                  <a:gd name="T10" fmla="*/ 727 w 1850"/>
                  <a:gd name="T11" fmla="*/ 1348 h 1386"/>
                  <a:gd name="T12" fmla="*/ 713 w 1850"/>
                  <a:gd name="T13" fmla="*/ 1327 h 1386"/>
                  <a:gd name="T14" fmla="*/ 695 w 1850"/>
                  <a:gd name="T15" fmla="*/ 1288 h 1386"/>
                  <a:gd name="T16" fmla="*/ 685 w 1850"/>
                  <a:gd name="T17" fmla="*/ 1249 h 1386"/>
                  <a:gd name="T18" fmla="*/ 679 w 1850"/>
                  <a:gd name="T19" fmla="*/ 1211 h 1386"/>
                  <a:gd name="T20" fmla="*/ 679 w 1850"/>
                  <a:gd name="T21" fmla="*/ 1174 h 1386"/>
                  <a:gd name="T22" fmla="*/ 682 w 1850"/>
                  <a:gd name="T23" fmla="*/ 1139 h 1386"/>
                  <a:gd name="T24" fmla="*/ 685 w 1850"/>
                  <a:gd name="T25" fmla="*/ 1107 h 1386"/>
                  <a:gd name="T26" fmla="*/ 689 w 1850"/>
                  <a:gd name="T27" fmla="*/ 1076 h 1386"/>
                  <a:gd name="T28" fmla="*/ 691 w 1850"/>
                  <a:gd name="T29" fmla="*/ 1050 h 1386"/>
                  <a:gd name="T30" fmla="*/ 691 w 1850"/>
                  <a:gd name="T31" fmla="*/ 1026 h 1386"/>
                  <a:gd name="T32" fmla="*/ 688 w 1850"/>
                  <a:gd name="T33" fmla="*/ 1005 h 1386"/>
                  <a:gd name="T34" fmla="*/ 678 w 1850"/>
                  <a:gd name="T35" fmla="*/ 993 h 1386"/>
                  <a:gd name="T36" fmla="*/ 666 w 1850"/>
                  <a:gd name="T37" fmla="*/ 981 h 1386"/>
                  <a:gd name="T38" fmla="*/ 653 w 1850"/>
                  <a:gd name="T39" fmla="*/ 969 h 1386"/>
                  <a:gd name="T40" fmla="*/ 638 w 1850"/>
                  <a:gd name="T41" fmla="*/ 955 h 1386"/>
                  <a:gd name="T42" fmla="*/ 624 w 1850"/>
                  <a:gd name="T43" fmla="*/ 941 h 1386"/>
                  <a:gd name="T44" fmla="*/ 609 w 1850"/>
                  <a:gd name="T45" fmla="*/ 924 h 1386"/>
                  <a:gd name="T46" fmla="*/ 596 w 1850"/>
                  <a:gd name="T47" fmla="*/ 905 h 1386"/>
                  <a:gd name="T48" fmla="*/ 585 w 1850"/>
                  <a:gd name="T49" fmla="*/ 882 h 1386"/>
                  <a:gd name="T50" fmla="*/ 577 w 1850"/>
                  <a:gd name="T51" fmla="*/ 854 h 1386"/>
                  <a:gd name="T52" fmla="*/ 574 w 1850"/>
                  <a:gd name="T53" fmla="*/ 831 h 1386"/>
                  <a:gd name="T54" fmla="*/ 574 w 1850"/>
                  <a:gd name="T55" fmla="*/ 809 h 1386"/>
                  <a:gd name="T56" fmla="*/ 577 w 1850"/>
                  <a:gd name="T57" fmla="*/ 791 h 1386"/>
                  <a:gd name="T58" fmla="*/ 581 w 1850"/>
                  <a:gd name="T59" fmla="*/ 774 h 1386"/>
                  <a:gd name="T60" fmla="*/ 586 w 1850"/>
                  <a:gd name="T61" fmla="*/ 758 h 1386"/>
                  <a:gd name="T62" fmla="*/ 590 w 1850"/>
                  <a:gd name="T63" fmla="*/ 745 h 1386"/>
                  <a:gd name="T64" fmla="*/ 591 w 1850"/>
                  <a:gd name="T65" fmla="*/ 732 h 1386"/>
                  <a:gd name="T66" fmla="*/ 589 w 1850"/>
                  <a:gd name="T67" fmla="*/ 710 h 1386"/>
                  <a:gd name="T68" fmla="*/ 580 w 1850"/>
                  <a:gd name="T69" fmla="*/ 692 h 1386"/>
                  <a:gd name="T70" fmla="*/ 566 w 1850"/>
                  <a:gd name="T71" fmla="*/ 674 h 1386"/>
                  <a:gd name="T72" fmla="*/ 548 w 1850"/>
                  <a:gd name="T73" fmla="*/ 658 h 1386"/>
                  <a:gd name="T74" fmla="*/ 525 w 1850"/>
                  <a:gd name="T75" fmla="*/ 643 h 1386"/>
                  <a:gd name="T76" fmla="*/ 500 w 1850"/>
                  <a:gd name="T77" fmla="*/ 630 h 1386"/>
                  <a:gd name="T78" fmla="*/ 474 w 1850"/>
                  <a:gd name="T79" fmla="*/ 618 h 1386"/>
                  <a:gd name="T80" fmla="*/ 446 w 1850"/>
                  <a:gd name="T81" fmla="*/ 608 h 1386"/>
                  <a:gd name="T82" fmla="*/ 418 w 1850"/>
                  <a:gd name="T83" fmla="*/ 599 h 1386"/>
                  <a:gd name="T84" fmla="*/ 390 w 1850"/>
                  <a:gd name="T85" fmla="*/ 591 h 1386"/>
                  <a:gd name="T86" fmla="*/ 366 w 1850"/>
                  <a:gd name="T87" fmla="*/ 584 h 1386"/>
                  <a:gd name="T88" fmla="*/ 343 w 1850"/>
                  <a:gd name="T89" fmla="*/ 578 h 1386"/>
                  <a:gd name="T90" fmla="*/ 313 w 1850"/>
                  <a:gd name="T91" fmla="*/ 572 h 1386"/>
                  <a:gd name="T92" fmla="*/ 284 w 1850"/>
                  <a:gd name="T93" fmla="*/ 567 h 1386"/>
                  <a:gd name="T94" fmla="*/ 260 w 1850"/>
                  <a:gd name="T95" fmla="*/ 564 h 1386"/>
                  <a:gd name="T96" fmla="*/ 238 w 1850"/>
                  <a:gd name="T97" fmla="*/ 561 h 1386"/>
                  <a:gd name="T98" fmla="*/ 224 w 1850"/>
                  <a:gd name="T99" fmla="*/ 558 h 1386"/>
                  <a:gd name="T100" fmla="*/ 185 w 1850"/>
                  <a:gd name="T101" fmla="*/ 546 h 1386"/>
                  <a:gd name="T102" fmla="*/ 149 w 1850"/>
                  <a:gd name="T103" fmla="*/ 527 h 1386"/>
                  <a:gd name="T104" fmla="*/ 116 w 1850"/>
                  <a:gd name="T105" fmla="*/ 504 h 1386"/>
                  <a:gd name="T106" fmla="*/ 86 w 1850"/>
                  <a:gd name="T107" fmla="*/ 480 h 1386"/>
                  <a:gd name="T108" fmla="*/ 59 w 1850"/>
                  <a:gd name="T109" fmla="*/ 454 h 1386"/>
                  <a:gd name="T110" fmla="*/ 36 w 1850"/>
                  <a:gd name="T111" fmla="*/ 427 h 1386"/>
                  <a:gd name="T112" fmla="*/ 17 w 1850"/>
                  <a:gd name="T113" fmla="*/ 402 h 1386"/>
                  <a:gd name="T114" fmla="*/ 0 w 1850"/>
                  <a:gd name="T115" fmla="*/ 377 h 1386"/>
                  <a:gd name="T116" fmla="*/ 630 w 1850"/>
                  <a:gd name="T11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0" h="1386">
                    <a:moveTo>
                      <a:pt x="630" y="0"/>
                    </a:moveTo>
                    <a:lnTo>
                      <a:pt x="928" y="178"/>
                    </a:lnTo>
                    <a:lnTo>
                      <a:pt x="1850" y="731"/>
                    </a:lnTo>
                    <a:lnTo>
                      <a:pt x="758" y="1386"/>
                    </a:lnTo>
                    <a:lnTo>
                      <a:pt x="741" y="1368"/>
                    </a:lnTo>
                    <a:lnTo>
                      <a:pt x="727" y="1348"/>
                    </a:lnTo>
                    <a:lnTo>
                      <a:pt x="713" y="1327"/>
                    </a:lnTo>
                    <a:lnTo>
                      <a:pt x="695" y="1288"/>
                    </a:lnTo>
                    <a:lnTo>
                      <a:pt x="685" y="1249"/>
                    </a:lnTo>
                    <a:lnTo>
                      <a:pt x="679" y="1211"/>
                    </a:lnTo>
                    <a:lnTo>
                      <a:pt x="679" y="1174"/>
                    </a:lnTo>
                    <a:lnTo>
                      <a:pt x="682" y="1139"/>
                    </a:lnTo>
                    <a:lnTo>
                      <a:pt x="685" y="1107"/>
                    </a:lnTo>
                    <a:lnTo>
                      <a:pt x="689" y="1076"/>
                    </a:lnTo>
                    <a:lnTo>
                      <a:pt x="691" y="1050"/>
                    </a:lnTo>
                    <a:lnTo>
                      <a:pt x="691" y="1026"/>
                    </a:lnTo>
                    <a:lnTo>
                      <a:pt x="688" y="1005"/>
                    </a:lnTo>
                    <a:lnTo>
                      <a:pt x="678" y="993"/>
                    </a:lnTo>
                    <a:lnTo>
                      <a:pt x="666" y="981"/>
                    </a:lnTo>
                    <a:lnTo>
                      <a:pt x="653" y="969"/>
                    </a:lnTo>
                    <a:lnTo>
                      <a:pt x="638" y="955"/>
                    </a:lnTo>
                    <a:lnTo>
                      <a:pt x="624" y="941"/>
                    </a:lnTo>
                    <a:lnTo>
                      <a:pt x="609" y="924"/>
                    </a:lnTo>
                    <a:lnTo>
                      <a:pt x="596" y="905"/>
                    </a:lnTo>
                    <a:lnTo>
                      <a:pt x="585" y="882"/>
                    </a:lnTo>
                    <a:lnTo>
                      <a:pt x="577" y="854"/>
                    </a:lnTo>
                    <a:lnTo>
                      <a:pt x="574" y="831"/>
                    </a:lnTo>
                    <a:lnTo>
                      <a:pt x="574" y="809"/>
                    </a:lnTo>
                    <a:lnTo>
                      <a:pt x="577" y="791"/>
                    </a:lnTo>
                    <a:lnTo>
                      <a:pt x="581" y="774"/>
                    </a:lnTo>
                    <a:lnTo>
                      <a:pt x="586" y="758"/>
                    </a:lnTo>
                    <a:lnTo>
                      <a:pt x="590" y="745"/>
                    </a:lnTo>
                    <a:lnTo>
                      <a:pt x="591" y="732"/>
                    </a:lnTo>
                    <a:lnTo>
                      <a:pt x="589" y="710"/>
                    </a:lnTo>
                    <a:lnTo>
                      <a:pt x="580" y="692"/>
                    </a:lnTo>
                    <a:lnTo>
                      <a:pt x="566" y="674"/>
                    </a:lnTo>
                    <a:lnTo>
                      <a:pt x="548" y="658"/>
                    </a:lnTo>
                    <a:lnTo>
                      <a:pt x="525" y="643"/>
                    </a:lnTo>
                    <a:lnTo>
                      <a:pt x="500" y="630"/>
                    </a:lnTo>
                    <a:lnTo>
                      <a:pt x="474" y="618"/>
                    </a:lnTo>
                    <a:lnTo>
                      <a:pt x="446" y="608"/>
                    </a:lnTo>
                    <a:lnTo>
                      <a:pt x="418" y="599"/>
                    </a:lnTo>
                    <a:lnTo>
                      <a:pt x="390" y="591"/>
                    </a:lnTo>
                    <a:lnTo>
                      <a:pt x="366" y="584"/>
                    </a:lnTo>
                    <a:lnTo>
                      <a:pt x="343" y="578"/>
                    </a:lnTo>
                    <a:lnTo>
                      <a:pt x="313" y="572"/>
                    </a:lnTo>
                    <a:lnTo>
                      <a:pt x="284" y="567"/>
                    </a:lnTo>
                    <a:lnTo>
                      <a:pt x="260" y="564"/>
                    </a:lnTo>
                    <a:lnTo>
                      <a:pt x="238" y="561"/>
                    </a:lnTo>
                    <a:lnTo>
                      <a:pt x="224" y="558"/>
                    </a:lnTo>
                    <a:lnTo>
                      <a:pt x="185" y="546"/>
                    </a:lnTo>
                    <a:lnTo>
                      <a:pt x="149" y="527"/>
                    </a:lnTo>
                    <a:lnTo>
                      <a:pt x="116" y="504"/>
                    </a:lnTo>
                    <a:lnTo>
                      <a:pt x="86" y="480"/>
                    </a:lnTo>
                    <a:lnTo>
                      <a:pt x="59" y="454"/>
                    </a:lnTo>
                    <a:lnTo>
                      <a:pt x="36" y="427"/>
                    </a:lnTo>
                    <a:lnTo>
                      <a:pt x="17" y="402"/>
                    </a:lnTo>
                    <a:lnTo>
                      <a:pt x="0" y="377"/>
                    </a:lnTo>
                    <a:lnTo>
                      <a:pt x="630" y="0"/>
                    </a:lnTo>
                    <a:close/>
                  </a:path>
                </a:pathLst>
              </a:custGeom>
              <a:solidFill>
                <a:srgbClr val="879EA0"/>
              </a:solidFill>
              <a:ln w="0">
                <a:solidFill>
                  <a:srgbClr val="879EA0"/>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49" name="Freeform 148"/>
              <p:cNvSpPr>
                <a:spLocks/>
              </p:cNvSpPr>
              <p:nvPr/>
            </p:nvSpPr>
            <p:spPr bwMode="auto">
              <a:xfrm>
                <a:off x="2394" y="971"/>
                <a:ext cx="350" cy="262"/>
              </a:xfrm>
              <a:custGeom>
                <a:avLst/>
                <a:gdLst>
                  <a:gd name="T0" fmla="*/ 530 w 1749"/>
                  <a:gd name="T1" fmla="*/ 0 h 1312"/>
                  <a:gd name="T2" fmla="*/ 1749 w 1749"/>
                  <a:gd name="T3" fmla="*/ 732 h 1312"/>
                  <a:gd name="T4" fmla="*/ 781 w 1749"/>
                  <a:gd name="T5" fmla="*/ 1312 h 1312"/>
                  <a:gd name="T6" fmla="*/ 767 w 1749"/>
                  <a:gd name="T7" fmla="*/ 1300 h 1312"/>
                  <a:gd name="T8" fmla="*/ 754 w 1749"/>
                  <a:gd name="T9" fmla="*/ 1288 h 1312"/>
                  <a:gd name="T10" fmla="*/ 743 w 1749"/>
                  <a:gd name="T11" fmla="*/ 1273 h 1312"/>
                  <a:gd name="T12" fmla="*/ 731 w 1749"/>
                  <a:gd name="T13" fmla="*/ 1256 h 1312"/>
                  <a:gd name="T14" fmla="*/ 716 w 1749"/>
                  <a:gd name="T15" fmla="*/ 1224 h 1312"/>
                  <a:gd name="T16" fmla="*/ 707 w 1749"/>
                  <a:gd name="T17" fmla="*/ 1192 h 1312"/>
                  <a:gd name="T18" fmla="*/ 703 w 1749"/>
                  <a:gd name="T19" fmla="*/ 1161 h 1312"/>
                  <a:gd name="T20" fmla="*/ 704 w 1749"/>
                  <a:gd name="T21" fmla="*/ 1129 h 1312"/>
                  <a:gd name="T22" fmla="*/ 707 w 1749"/>
                  <a:gd name="T23" fmla="*/ 1098 h 1312"/>
                  <a:gd name="T24" fmla="*/ 711 w 1749"/>
                  <a:gd name="T25" fmla="*/ 1066 h 1312"/>
                  <a:gd name="T26" fmla="*/ 715 w 1749"/>
                  <a:gd name="T27" fmla="*/ 1039 h 1312"/>
                  <a:gd name="T28" fmla="*/ 717 w 1749"/>
                  <a:gd name="T29" fmla="*/ 1010 h 1312"/>
                  <a:gd name="T30" fmla="*/ 719 w 1749"/>
                  <a:gd name="T31" fmla="*/ 981 h 1312"/>
                  <a:gd name="T32" fmla="*/ 715 w 1749"/>
                  <a:gd name="T33" fmla="*/ 954 h 1312"/>
                  <a:gd name="T34" fmla="*/ 708 w 1749"/>
                  <a:gd name="T35" fmla="*/ 927 h 1312"/>
                  <a:gd name="T36" fmla="*/ 697 w 1749"/>
                  <a:gd name="T37" fmla="*/ 908 h 1312"/>
                  <a:gd name="T38" fmla="*/ 682 w 1749"/>
                  <a:gd name="T39" fmla="*/ 891 h 1312"/>
                  <a:gd name="T40" fmla="*/ 664 w 1749"/>
                  <a:gd name="T41" fmla="*/ 874 h 1312"/>
                  <a:gd name="T42" fmla="*/ 644 w 1749"/>
                  <a:gd name="T43" fmla="*/ 857 h 1312"/>
                  <a:gd name="T44" fmla="*/ 624 w 1749"/>
                  <a:gd name="T45" fmla="*/ 839 h 1312"/>
                  <a:gd name="T46" fmla="*/ 606 w 1749"/>
                  <a:gd name="T47" fmla="*/ 820 h 1312"/>
                  <a:gd name="T48" fmla="*/ 592 w 1749"/>
                  <a:gd name="T49" fmla="*/ 799 h 1312"/>
                  <a:gd name="T50" fmla="*/ 583 w 1749"/>
                  <a:gd name="T51" fmla="*/ 776 h 1312"/>
                  <a:gd name="T52" fmla="*/ 581 w 1749"/>
                  <a:gd name="T53" fmla="*/ 752 h 1312"/>
                  <a:gd name="T54" fmla="*/ 584 w 1749"/>
                  <a:gd name="T55" fmla="*/ 730 h 1312"/>
                  <a:gd name="T56" fmla="*/ 590 w 1749"/>
                  <a:gd name="T57" fmla="*/ 709 h 1312"/>
                  <a:gd name="T58" fmla="*/ 599 w 1749"/>
                  <a:gd name="T59" fmla="*/ 689 h 1312"/>
                  <a:gd name="T60" fmla="*/ 607 w 1749"/>
                  <a:gd name="T61" fmla="*/ 670 h 1312"/>
                  <a:gd name="T62" fmla="*/ 615 w 1749"/>
                  <a:gd name="T63" fmla="*/ 651 h 1312"/>
                  <a:gd name="T64" fmla="*/ 617 w 1749"/>
                  <a:gd name="T65" fmla="*/ 632 h 1312"/>
                  <a:gd name="T66" fmla="*/ 613 w 1749"/>
                  <a:gd name="T67" fmla="*/ 614 h 1312"/>
                  <a:gd name="T68" fmla="*/ 600 w 1749"/>
                  <a:gd name="T69" fmla="*/ 592 h 1312"/>
                  <a:gd name="T70" fmla="*/ 581 w 1749"/>
                  <a:gd name="T71" fmla="*/ 572 h 1312"/>
                  <a:gd name="T72" fmla="*/ 555 w 1749"/>
                  <a:gd name="T73" fmla="*/ 554 h 1312"/>
                  <a:gd name="T74" fmla="*/ 525 w 1749"/>
                  <a:gd name="T75" fmla="*/ 537 h 1312"/>
                  <a:gd name="T76" fmla="*/ 491 w 1749"/>
                  <a:gd name="T77" fmla="*/ 521 h 1312"/>
                  <a:gd name="T78" fmla="*/ 454 w 1749"/>
                  <a:gd name="T79" fmla="*/ 507 h 1312"/>
                  <a:gd name="T80" fmla="*/ 415 w 1749"/>
                  <a:gd name="T81" fmla="*/ 495 h 1312"/>
                  <a:gd name="T82" fmla="*/ 375 w 1749"/>
                  <a:gd name="T83" fmla="*/ 482 h 1312"/>
                  <a:gd name="T84" fmla="*/ 335 w 1749"/>
                  <a:gd name="T85" fmla="*/ 473 h 1312"/>
                  <a:gd name="T86" fmla="*/ 297 w 1749"/>
                  <a:gd name="T87" fmla="*/ 463 h 1312"/>
                  <a:gd name="T88" fmla="*/ 259 w 1749"/>
                  <a:gd name="T89" fmla="*/ 455 h 1312"/>
                  <a:gd name="T90" fmla="*/ 220 w 1749"/>
                  <a:gd name="T91" fmla="*/ 446 h 1312"/>
                  <a:gd name="T92" fmla="*/ 187 w 1749"/>
                  <a:gd name="T93" fmla="*/ 439 h 1312"/>
                  <a:gd name="T94" fmla="*/ 159 w 1749"/>
                  <a:gd name="T95" fmla="*/ 433 h 1312"/>
                  <a:gd name="T96" fmla="*/ 135 w 1749"/>
                  <a:gd name="T97" fmla="*/ 427 h 1312"/>
                  <a:gd name="T98" fmla="*/ 114 w 1749"/>
                  <a:gd name="T99" fmla="*/ 421 h 1312"/>
                  <a:gd name="T100" fmla="*/ 96 w 1749"/>
                  <a:gd name="T101" fmla="*/ 414 h 1312"/>
                  <a:gd name="T102" fmla="*/ 80 w 1749"/>
                  <a:gd name="T103" fmla="*/ 405 h 1312"/>
                  <a:gd name="T104" fmla="*/ 66 w 1749"/>
                  <a:gd name="T105" fmla="*/ 394 h 1312"/>
                  <a:gd name="T106" fmla="*/ 50 w 1749"/>
                  <a:gd name="T107" fmla="*/ 381 h 1312"/>
                  <a:gd name="T108" fmla="*/ 35 w 1749"/>
                  <a:gd name="T109" fmla="*/ 364 h 1312"/>
                  <a:gd name="T110" fmla="*/ 19 w 1749"/>
                  <a:gd name="T111" fmla="*/ 343 h 1312"/>
                  <a:gd name="T112" fmla="*/ 0 w 1749"/>
                  <a:gd name="T113" fmla="*/ 318 h 1312"/>
                  <a:gd name="T114" fmla="*/ 530 w 1749"/>
                  <a:gd name="T115" fmla="*/ 0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9" h="1312">
                    <a:moveTo>
                      <a:pt x="530" y="0"/>
                    </a:moveTo>
                    <a:lnTo>
                      <a:pt x="1749" y="732"/>
                    </a:lnTo>
                    <a:lnTo>
                      <a:pt x="781" y="1312"/>
                    </a:lnTo>
                    <a:lnTo>
                      <a:pt x="767" y="1300"/>
                    </a:lnTo>
                    <a:lnTo>
                      <a:pt x="754" y="1288"/>
                    </a:lnTo>
                    <a:lnTo>
                      <a:pt x="743" y="1273"/>
                    </a:lnTo>
                    <a:lnTo>
                      <a:pt x="731" y="1256"/>
                    </a:lnTo>
                    <a:lnTo>
                      <a:pt x="716" y="1224"/>
                    </a:lnTo>
                    <a:lnTo>
                      <a:pt x="707" y="1192"/>
                    </a:lnTo>
                    <a:lnTo>
                      <a:pt x="703" y="1161"/>
                    </a:lnTo>
                    <a:lnTo>
                      <a:pt x="704" y="1129"/>
                    </a:lnTo>
                    <a:lnTo>
                      <a:pt x="707" y="1098"/>
                    </a:lnTo>
                    <a:lnTo>
                      <a:pt x="711" y="1066"/>
                    </a:lnTo>
                    <a:lnTo>
                      <a:pt x="715" y="1039"/>
                    </a:lnTo>
                    <a:lnTo>
                      <a:pt x="717" y="1010"/>
                    </a:lnTo>
                    <a:lnTo>
                      <a:pt x="719" y="981"/>
                    </a:lnTo>
                    <a:lnTo>
                      <a:pt x="715" y="954"/>
                    </a:lnTo>
                    <a:lnTo>
                      <a:pt x="708" y="927"/>
                    </a:lnTo>
                    <a:lnTo>
                      <a:pt x="697" y="908"/>
                    </a:lnTo>
                    <a:lnTo>
                      <a:pt x="682" y="891"/>
                    </a:lnTo>
                    <a:lnTo>
                      <a:pt x="664" y="874"/>
                    </a:lnTo>
                    <a:lnTo>
                      <a:pt x="644" y="857"/>
                    </a:lnTo>
                    <a:lnTo>
                      <a:pt x="624" y="839"/>
                    </a:lnTo>
                    <a:lnTo>
                      <a:pt x="606" y="820"/>
                    </a:lnTo>
                    <a:lnTo>
                      <a:pt x="592" y="799"/>
                    </a:lnTo>
                    <a:lnTo>
                      <a:pt x="583" y="776"/>
                    </a:lnTo>
                    <a:lnTo>
                      <a:pt x="581" y="752"/>
                    </a:lnTo>
                    <a:lnTo>
                      <a:pt x="584" y="730"/>
                    </a:lnTo>
                    <a:lnTo>
                      <a:pt x="590" y="709"/>
                    </a:lnTo>
                    <a:lnTo>
                      <a:pt x="599" y="689"/>
                    </a:lnTo>
                    <a:lnTo>
                      <a:pt x="607" y="670"/>
                    </a:lnTo>
                    <a:lnTo>
                      <a:pt x="615" y="651"/>
                    </a:lnTo>
                    <a:lnTo>
                      <a:pt x="617" y="632"/>
                    </a:lnTo>
                    <a:lnTo>
                      <a:pt x="613" y="614"/>
                    </a:lnTo>
                    <a:lnTo>
                      <a:pt x="600" y="592"/>
                    </a:lnTo>
                    <a:lnTo>
                      <a:pt x="581" y="572"/>
                    </a:lnTo>
                    <a:lnTo>
                      <a:pt x="555" y="554"/>
                    </a:lnTo>
                    <a:lnTo>
                      <a:pt x="525" y="537"/>
                    </a:lnTo>
                    <a:lnTo>
                      <a:pt x="491" y="521"/>
                    </a:lnTo>
                    <a:lnTo>
                      <a:pt x="454" y="507"/>
                    </a:lnTo>
                    <a:lnTo>
                      <a:pt x="415" y="495"/>
                    </a:lnTo>
                    <a:lnTo>
                      <a:pt x="375" y="482"/>
                    </a:lnTo>
                    <a:lnTo>
                      <a:pt x="335" y="473"/>
                    </a:lnTo>
                    <a:lnTo>
                      <a:pt x="297" y="463"/>
                    </a:lnTo>
                    <a:lnTo>
                      <a:pt x="259" y="455"/>
                    </a:lnTo>
                    <a:lnTo>
                      <a:pt x="220" y="446"/>
                    </a:lnTo>
                    <a:lnTo>
                      <a:pt x="187" y="439"/>
                    </a:lnTo>
                    <a:lnTo>
                      <a:pt x="159" y="433"/>
                    </a:lnTo>
                    <a:lnTo>
                      <a:pt x="135" y="427"/>
                    </a:lnTo>
                    <a:lnTo>
                      <a:pt x="114" y="421"/>
                    </a:lnTo>
                    <a:lnTo>
                      <a:pt x="96" y="414"/>
                    </a:lnTo>
                    <a:lnTo>
                      <a:pt x="80" y="405"/>
                    </a:lnTo>
                    <a:lnTo>
                      <a:pt x="66" y="394"/>
                    </a:lnTo>
                    <a:lnTo>
                      <a:pt x="50" y="381"/>
                    </a:lnTo>
                    <a:lnTo>
                      <a:pt x="35" y="364"/>
                    </a:lnTo>
                    <a:lnTo>
                      <a:pt x="19" y="343"/>
                    </a:lnTo>
                    <a:lnTo>
                      <a:pt x="0" y="318"/>
                    </a:lnTo>
                    <a:lnTo>
                      <a:pt x="530" y="0"/>
                    </a:lnTo>
                    <a:close/>
                  </a:path>
                </a:pathLst>
              </a:custGeom>
              <a:solidFill>
                <a:srgbClr val="F7C237"/>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50" name="Freeform 149"/>
              <p:cNvSpPr>
                <a:spLocks/>
              </p:cNvSpPr>
              <p:nvPr/>
            </p:nvSpPr>
            <p:spPr bwMode="auto">
              <a:xfrm>
                <a:off x="2527" y="958"/>
                <a:ext cx="70" cy="71"/>
              </a:xfrm>
              <a:custGeom>
                <a:avLst/>
                <a:gdLst>
                  <a:gd name="T0" fmla="*/ 0 w 350"/>
                  <a:gd name="T1" fmla="*/ 0 h 356"/>
                  <a:gd name="T2" fmla="*/ 350 w 350"/>
                  <a:gd name="T3" fmla="*/ 209 h 356"/>
                  <a:gd name="T4" fmla="*/ 350 w 350"/>
                  <a:gd name="T5" fmla="*/ 356 h 356"/>
                  <a:gd name="T6" fmla="*/ 0 w 350"/>
                  <a:gd name="T7" fmla="*/ 147 h 356"/>
                  <a:gd name="T8" fmla="*/ 0 w 350"/>
                  <a:gd name="T9" fmla="*/ 0 h 356"/>
                </a:gdLst>
                <a:ahLst/>
                <a:cxnLst>
                  <a:cxn ang="0">
                    <a:pos x="T0" y="T1"/>
                  </a:cxn>
                  <a:cxn ang="0">
                    <a:pos x="T2" y="T3"/>
                  </a:cxn>
                  <a:cxn ang="0">
                    <a:pos x="T4" y="T5"/>
                  </a:cxn>
                  <a:cxn ang="0">
                    <a:pos x="T6" y="T7"/>
                  </a:cxn>
                  <a:cxn ang="0">
                    <a:pos x="T8" y="T9"/>
                  </a:cxn>
                </a:cxnLst>
                <a:rect l="0" t="0" r="r" b="b"/>
                <a:pathLst>
                  <a:path w="350" h="356">
                    <a:moveTo>
                      <a:pt x="0" y="0"/>
                    </a:moveTo>
                    <a:lnTo>
                      <a:pt x="350" y="209"/>
                    </a:lnTo>
                    <a:lnTo>
                      <a:pt x="350" y="356"/>
                    </a:lnTo>
                    <a:lnTo>
                      <a:pt x="0" y="147"/>
                    </a:lnTo>
                    <a:lnTo>
                      <a:pt x="0" y="0"/>
                    </a:lnTo>
                    <a:close/>
                  </a:path>
                </a:pathLst>
              </a:custGeom>
              <a:solidFill>
                <a:srgbClr val="D9A70B"/>
              </a:solidFill>
              <a:ln w="0">
                <a:solidFill>
                  <a:srgbClr val="D9A70B"/>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51" name="Freeform 150"/>
              <p:cNvSpPr>
                <a:spLocks noEditPoints="1"/>
              </p:cNvSpPr>
              <p:nvPr/>
            </p:nvSpPr>
            <p:spPr bwMode="auto">
              <a:xfrm>
                <a:off x="2512" y="716"/>
                <a:ext cx="251" cy="393"/>
              </a:xfrm>
              <a:custGeom>
                <a:avLst/>
                <a:gdLst>
                  <a:gd name="T0" fmla="*/ 307 w 1255"/>
                  <a:gd name="T1" fmla="*/ 885 h 1962"/>
                  <a:gd name="T2" fmla="*/ 370 w 1255"/>
                  <a:gd name="T3" fmla="*/ 947 h 1962"/>
                  <a:gd name="T4" fmla="*/ 379 w 1255"/>
                  <a:gd name="T5" fmla="*/ 1037 h 1962"/>
                  <a:gd name="T6" fmla="*/ 331 w 1255"/>
                  <a:gd name="T7" fmla="*/ 1112 h 1962"/>
                  <a:gd name="T8" fmla="*/ 302 w 1255"/>
                  <a:gd name="T9" fmla="*/ 1923 h 1962"/>
                  <a:gd name="T10" fmla="*/ 266 w 1255"/>
                  <a:gd name="T11" fmla="*/ 1960 h 1962"/>
                  <a:gd name="T12" fmla="*/ 212 w 1255"/>
                  <a:gd name="T13" fmla="*/ 1952 h 1962"/>
                  <a:gd name="T14" fmla="*/ 189 w 1255"/>
                  <a:gd name="T15" fmla="*/ 1904 h 1962"/>
                  <a:gd name="T16" fmla="*/ 142 w 1255"/>
                  <a:gd name="T17" fmla="*/ 1092 h 1962"/>
                  <a:gd name="T18" fmla="*/ 112 w 1255"/>
                  <a:gd name="T19" fmla="*/ 1006 h 1962"/>
                  <a:gd name="T20" fmla="*/ 141 w 1255"/>
                  <a:gd name="T21" fmla="*/ 921 h 1962"/>
                  <a:gd name="T22" fmla="*/ 216 w 1255"/>
                  <a:gd name="T23" fmla="*/ 874 h 1962"/>
                  <a:gd name="T24" fmla="*/ 301 w 1255"/>
                  <a:gd name="T25" fmla="*/ 584 h 1962"/>
                  <a:gd name="T26" fmla="*/ 447 w 1255"/>
                  <a:gd name="T27" fmla="*/ 630 h 1962"/>
                  <a:gd name="T28" fmla="*/ 566 w 1255"/>
                  <a:gd name="T29" fmla="*/ 723 h 1962"/>
                  <a:gd name="T30" fmla="*/ 644 w 1255"/>
                  <a:gd name="T31" fmla="*/ 852 h 1962"/>
                  <a:gd name="T32" fmla="*/ 673 w 1255"/>
                  <a:gd name="T33" fmla="*/ 1006 h 1962"/>
                  <a:gd name="T34" fmla="*/ 547 w 1255"/>
                  <a:gd name="T35" fmla="*/ 1081 h 1962"/>
                  <a:gd name="T36" fmla="*/ 553 w 1255"/>
                  <a:gd name="T37" fmla="*/ 960 h 1962"/>
                  <a:gd name="T38" fmla="*/ 507 w 1255"/>
                  <a:gd name="T39" fmla="*/ 838 h 1962"/>
                  <a:gd name="T40" fmla="*/ 416 w 1255"/>
                  <a:gd name="T41" fmla="*/ 746 h 1962"/>
                  <a:gd name="T42" fmla="*/ 293 w 1255"/>
                  <a:gd name="T43" fmla="*/ 700 h 1962"/>
                  <a:gd name="T44" fmla="*/ 171 w 1255"/>
                  <a:gd name="T45" fmla="*/ 706 h 1962"/>
                  <a:gd name="T46" fmla="*/ 248 w 1255"/>
                  <a:gd name="T47" fmla="*/ 580 h 1962"/>
                  <a:gd name="T48" fmla="*/ 391 w 1255"/>
                  <a:gd name="T49" fmla="*/ 305 h 1962"/>
                  <a:gd name="T50" fmla="*/ 588 w 1255"/>
                  <a:gd name="T51" fmla="*/ 376 h 1962"/>
                  <a:gd name="T52" fmla="*/ 754 w 1255"/>
                  <a:gd name="T53" fmla="*/ 501 h 1962"/>
                  <a:gd name="T54" fmla="*/ 877 w 1255"/>
                  <a:gd name="T55" fmla="*/ 665 h 1962"/>
                  <a:gd name="T56" fmla="*/ 949 w 1255"/>
                  <a:gd name="T57" fmla="*/ 862 h 1962"/>
                  <a:gd name="T58" fmla="*/ 961 w 1255"/>
                  <a:gd name="T59" fmla="*/ 1065 h 1962"/>
                  <a:gd name="T60" fmla="*/ 829 w 1255"/>
                  <a:gd name="T61" fmla="*/ 1152 h 1962"/>
                  <a:gd name="T62" fmla="*/ 847 w 1255"/>
                  <a:gd name="T63" fmla="*/ 1006 h 1962"/>
                  <a:gd name="T64" fmla="*/ 817 w 1255"/>
                  <a:gd name="T65" fmla="*/ 817 h 1962"/>
                  <a:gd name="T66" fmla="*/ 731 w 1255"/>
                  <a:gd name="T67" fmla="*/ 652 h 1962"/>
                  <a:gd name="T68" fmla="*/ 602 w 1255"/>
                  <a:gd name="T69" fmla="*/ 522 h 1962"/>
                  <a:gd name="T70" fmla="*/ 437 w 1255"/>
                  <a:gd name="T71" fmla="*/ 437 h 1962"/>
                  <a:gd name="T72" fmla="*/ 248 w 1255"/>
                  <a:gd name="T73" fmla="*/ 406 h 1962"/>
                  <a:gd name="T74" fmla="*/ 100 w 1255"/>
                  <a:gd name="T75" fmla="*/ 426 h 1962"/>
                  <a:gd name="T76" fmla="*/ 187 w 1255"/>
                  <a:gd name="T77" fmla="*/ 293 h 1962"/>
                  <a:gd name="T78" fmla="*/ 335 w 1255"/>
                  <a:gd name="T79" fmla="*/ 4 h 1962"/>
                  <a:gd name="T80" fmla="*/ 581 w 1255"/>
                  <a:gd name="T81" fmla="*/ 57 h 1962"/>
                  <a:gd name="T82" fmla="*/ 801 w 1255"/>
                  <a:gd name="T83" fmla="*/ 166 h 1962"/>
                  <a:gd name="T84" fmla="*/ 987 w 1255"/>
                  <a:gd name="T85" fmla="*/ 324 h 1962"/>
                  <a:gd name="T86" fmla="*/ 1130 w 1255"/>
                  <a:gd name="T87" fmla="*/ 522 h 1962"/>
                  <a:gd name="T88" fmla="*/ 1222 w 1255"/>
                  <a:gd name="T89" fmla="*/ 752 h 1962"/>
                  <a:gd name="T90" fmla="*/ 1255 w 1255"/>
                  <a:gd name="T91" fmla="*/ 1006 h 1962"/>
                  <a:gd name="T92" fmla="*/ 1224 w 1255"/>
                  <a:gd name="T93" fmla="*/ 1251 h 1962"/>
                  <a:gd name="T94" fmla="*/ 1135 w 1255"/>
                  <a:gd name="T95" fmla="*/ 1080 h 1962"/>
                  <a:gd name="T96" fmla="*/ 1124 w 1255"/>
                  <a:gd name="T97" fmla="*/ 846 h 1962"/>
                  <a:gd name="T98" fmla="*/ 1052 w 1255"/>
                  <a:gd name="T99" fmla="*/ 625 h 1962"/>
                  <a:gd name="T100" fmla="*/ 928 w 1255"/>
                  <a:gd name="T101" fmla="*/ 433 h 1962"/>
                  <a:gd name="T102" fmla="*/ 760 w 1255"/>
                  <a:gd name="T103" fmla="*/ 279 h 1962"/>
                  <a:gd name="T104" fmla="*/ 558 w 1255"/>
                  <a:gd name="T105" fmla="*/ 172 h 1962"/>
                  <a:gd name="T106" fmla="*/ 329 w 1255"/>
                  <a:gd name="T107" fmla="*/ 120 h 1962"/>
                  <a:gd name="T108" fmla="*/ 100 w 1255"/>
                  <a:gd name="T109" fmla="*/ 128 h 1962"/>
                  <a:gd name="T110" fmla="*/ 81 w 1255"/>
                  <a:gd name="T111" fmla="*/ 13 h 1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5" h="1962">
                    <a:moveTo>
                      <a:pt x="248" y="871"/>
                    </a:moveTo>
                    <a:lnTo>
                      <a:pt x="279" y="874"/>
                    </a:lnTo>
                    <a:lnTo>
                      <a:pt x="307" y="885"/>
                    </a:lnTo>
                    <a:lnTo>
                      <a:pt x="332" y="901"/>
                    </a:lnTo>
                    <a:lnTo>
                      <a:pt x="353" y="921"/>
                    </a:lnTo>
                    <a:lnTo>
                      <a:pt x="370" y="947"/>
                    </a:lnTo>
                    <a:lnTo>
                      <a:pt x="379" y="976"/>
                    </a:lnTo>
                    <a:lnTo>
                      <a:pt x="383" y="1006"/>
                    </a:lnTo>
                    <a:lnTo>
                      <a:pt x="379" y="1037"/>
                    </a:lnTo>
                    <a:lnTo>
                      <a:pt x="368" y="1066"/>
                    </a:lnTo>
                    <a:lnTo>
                      <a:pt x="353" y="1092"/>
                    </a:lnTo>
                    <a:lnTo>
                      <a:pt x="331" y="1112"/>
                    </a:lnTo>
                    <a:lnTo>
                      <a:pt x="306" y="1128"/>
                    </a:lnTo>
                    <a:lnTo>
                      <a:pt x="306" y="1904"/>
                    </a:lnTo>
                    <a:lnTo>
                      <a:pt x="302" y="1923"/>
                    </a:lnTo>
                    <a:lnTo>
                      <a:pt x="295" y="1938"/>
                    </a:lnTo>
                    <a:lnTo>
                      <a:pt x="281" y="1952"/>
                    </a:lnTo>
                    <a:lnTo>
                      <a:pt x="266" y="1960"/>
                    </a:lnTo>
                    <a:lnTo>
                      <a:pt x="248" y="1962"/>
                    </a:lnTo>
                    <a:lnTo>
                      <a:pt x="229" y="1960"/>
                    </a:lnTo>
                    <a:lnTo>
                      <a:pt x="212" y="1952"/>
                    </a:lnTo>
                    <a:lnTo>
                      <a:pt x="200" y="1938"/>
                    </a:lnTo>
                    <a:lnTo>
                      <a:pt x="192" y="1923"/>
                    </a:lnTo>
                    <a:lnTo>
                      <a:pt x="189" y="1904"/>
                    </a:lnTo>
                    <a:lnTo>
                      <a:pt x="189" y="1128"/>
                    </a:lnTo>
                    <a:lnTo>
                      <a:pt x="164" y="1112"/>
                    </a:lnTo>
                    <a:lnTo>
                      <a:pt x="142" y="1092"/>
                    </a:lnTo>
                    <a:lnTo>
                      <a:pt x="125" y="1066"/>
                    </a:lnTo>
                    <a:lnTo>
                      <a:pt x="116" y="1037"/>
                    </a:lnTo>
                    <a:lnTo>
                      <a:pt x="112" y="1006"/>
                    </a:lnTo>
                    <a:lnTo>
                      <a:pt x="116" y="976"/>
                    </a:lnTo>
                    <a:lnTo>
                      <a:pt x="125" y="947"/>
                    </a:lnTo>
                    <a:lnTo>
                      <a:pt x="141" y="921"/>
                    </a:lnTo>
                    <a:lnTo>
                      <a:pt x="163" y="901"/>
                    </a:lnTo>
                    <a:lnTo>
                      <a:pt x="188" y="885"/>
                    </a:lnTo>
                    <a:lnTo>
                      <a:pt x="216" y="874"/>
                    </a:lnTo>
                    <a:lnTo>
                      <a:pt x="248" y="871"/>
                    </a:lnTo>
                    <a:close/>
                    <a:moveTo>
                      <a:pt x="248" y="580"/>
                    </a:moveTo>
                    <a:lnTo>
                      <a:pt x="301" y="584"/>
                    </a:lnTo>
                    <a:lnTo>
                      <a:pt x="352" y="594"/>
                    </a:lnTo>
                    <a:lnTo>
                      <a:pt x="401" y="609"/>
                    </a:lnTo>
                    <a:lnTo>
                      <a:pt x="447" y="630"/>
                    </a:lnTo>
                    <a:lnTo>
                      <a:pt x="491" y="657"/>
                    </a:lnTo>
                    <a:lnTo>
                      <a:pt x="530" y="688"/>
                    </a:lnTo>
                    <a:lnTo>
                      <a:pt x="566" y="723"/>
                    </a:lnTo>
                    <a:lnTo>
                      <a:pt x="597" y="763"/>
                    </a:lnTo>
                    <a:lnTo>
                      <a:pt x="624" y="807"/>
                    </a:lnTo>
                    <a:lnTo>
                      <a:pt x="644" y="852"/>
                    </a:lnTo>
                    <a:lnTo>
                      <a:pt x="660" y="902"/>
                    </a:lnTo>
                    <a:lnTo>
                      <a:pt x="670" y="953"/>
                    </a:lnTo>
                    <a:lnTo>
                      <a:pt x="673" y="1006"/>
                    </a:lnTo>
                    <a:lnTo>
                      <a:pt x="670" y="1059"/>
                    </a:lnTo>
                    <a:lnTo>
                      <a:pt x="660" y="1110"/>
                    </a:lnTo>
                    <a:lnTo>
                      <a:pt x="547" y="1081"/>
                    </a:lnTo>
                    <a:lnTo>
                      <a:pt x="555" y="1045"/>
                    </a:lnTo>
                    <a:lnTo>
                      <a:pt x="557" y="1006"/>
                    </a:lnTo>
                    <a:lnTo>
                      <a:pt x="553" y="960"/>
                    </a:lnTo>
                    <a:lnTo>
                      <a:pt x="544" y="917"/>
                    </a:lnTo>
                    <a:lnTo>
                      <a:pt x="528" y="875"/>
                    </a:lnTo>
                    <a:lnTo>
                      <a:pt x="507" y="838"/>
                    </a:lnTo>
                    <a:lnTo>
                      <a:pt x="481" y="803"/>
                    </a:lnTo>
                    <a:lnTo>
                      <a:pt x="451" y="773"/>
                    </a:lnTo>
                    <a:lnTo>
                      <a:pt x="416" y="746"/>
                    </a:lnTo>
                    <a:lnTo>
                      <a:pt x="378" y="726"/>
                    </a:lnTo>
                    <a:lnTo>
                      <a:pt x="337" y="710"/>
                    </a:lnTo>
                    <a:lnTo>
                      <a:pt x="293" y="700"/>
                    </a:lnTo>
                    <a:lnTo>
                      <a:pt x="248" y="697"/>
                    </a:lnTo>
                    <a:lnTo>
                      <a:pt x="209" y="699"/>
                    </a:lnTo>
                    <a:lnTo>
                      <a:pt x="171" y="706"/>
                    </a:lnTo>
                    <a:lnTo>
                      <a:pt x="142" y="594"/>
                    </a:lnTo>
                    <a:lnTo>
                      <a:pt x="194" y="584"/>
                    </a:lnTo>
                    <a:lnTo>
                      <a:pt x="248" y="580"/>
                    </a:lnTo>
                    <a:close/>
                    <a:moveTo>
                      <a:pt x="248" y="290"/>
                    </a:moveTo>
                    <a:lnTo>
                      <a:pt x="320" y="294"/>
                    </a:lnTo>
                    <a:lnTo>
                      <a:pt x="391" y="305"/>
                    </a:lnTo>
                    <a:lnTo>
                      <a:pt x="460" y="322"/>
                    </a:lnTo>
                    <a:lnTo>
                      <a:pt x="526" y="346"/>
                    </a:lnTo>
                    <a:lnTo>
                      <a:pt x="588" y="376"/>
                    </a:lnTo>
                    <a:lnTo>
                      <a:pt x="648" y="412"/>
                    </a:lnTo>
                    <a:lnTo>
                      <a:pt x="702" y="453"/>
                    </a:lnTo>
                    <a:lnTo>
                      <a:pt x="754" y="501"/>
                    </a:lnTo>
                    <a:lnTo>
                      <a:pt x="800" y="551"/>
                    </a:lnTo>
                    <a:lnTo>
                      <a:pt x="841" y="606"/>
                    </a:lnTo>
                    <a:lnTo>
                      <a:pt x="877" y="665"/>
                    </a:lnTo>
                    <a:lnTo>
                      <a:pt x="908" y="728"/>
                    </a:lnTo>
                    <a:lnTo>
                      <a:pt x="932" y="793"/>
                    </a:lnTo>
                    <a:lnTo>
                      <a:pt x="949" y="862"/>
                    </a:lnTo>
                    <a:lnTo>
                      <a:pt x="960" y="933"/>
                    </a:lnTo>
                    <a:lnTo>
                      <a:pt x="963" y="1006"/>
                    </a:lnTo>
                    <a:lnTo>
                      <a:pt x="961" y="1065"/>
                    </a:lnTo>
                    <a:lnTo>
                      <a:pt x="954" y="1123"/>
                    </a:lnTo>
                    <a:lnTo>
                      <a:pt x="943" y="1180"/>
                    </a:lnTo>
                    <a:lnTo>
                      <a:pt x="829" y="1152"/>
                    </a:lnTo>
                    <a:lnTo>
                      <a:pt x="839" y="1105"/>
                    </a:lnTo>
                    <a:lnTo>
                      <a:pt x="845" y="1056"/>
                    </a:lnTo>
                    <a:lnTo>
                      <a:pt x="847" y="1006"/>
                    </a:lnTo>
                    <a:lnTo>
                      <a:pt x="844" y="941"/>
                    </a:lnTo>
                    <a:lnTo>
                      <a:pt x="834" y="878"/>
                    </a:lnTo>
                    <a:lnTo>
                      <a:pt x="817" y="817"/>
                    </a:lnTo>
                    <a:lnTo>
                      <a:pt x="794" y="758"/>
                    </a:lnTo>
                    <a:lnTo>
                      <a:pt x="765" y="704"/>
                    </a:lnTo>
                    <a:lnTo>
                      <a:pt x="731" y="652"/>
                    </a:lnTo>
                    <a:lnTo>
                      <a:pt x="692" y="605"/>
                    </a:lnTo>
                    <a:lnTo>
                      <a:pt x="649" y="561"/>
                    </a:lnTo>
                    <a:lnTo>
                      <a:pt x="602" y="522"/>
                    </a:lnTo>
                    <a:lnTo>
                      <a:pt x="550" y="489"/>
                    </a:lnTo>
                    <a:lnTo>
                      <a:pt x="495" y="460"/>
                    </a:lnTo>
                    <a:lnTo>
                      <a:pt x="437" y="437"/>
                    </a:lnTo>
                    <a:lnTo>
                      <a:pt x="376" y="420"/>
                    </a:lnTo>
                    <a:lnTo>
                      <a:pt x="313" y="410"/>
                    </a:lnTo>
                    <a:lnTo>
                      <a:pt x="248" y="406"/>
                    </a:lnTo>
                    <a:lnTo>
                      <a:pt x="197" y="409"/>
                    </a:lnTo>
                    <a:lnTo>
                      <a:pt x="148" y="415"/>
                    </a:lnTo>
                    <a:lnTo>
                      <a:pt x="100" y="426"/>
                    </a:lnTo>
                    <a:lnTo>
                      <a:pt x="71" y="312"/>
                    </a:lnTo>
                    <a:lnTo>
                      <a:pt x="129" y="300"/>
                    </a:lnTo>
                    <a:lnTo>
                      <a:pt x="187" y="293"/>
                    </a:lnTo>
                    <a:lnTo>
                      <a:pt x="248" y="290"/>
                    </a:lnTo>
                    <a:close/>
                    <a:moveTo>
                      <a:pt x="248" y="0"/>
                    </a:moveTo>
                    <a:lnTo>
                      <a:pt x="335" y="4"/>
                    </a:lnTo>
                    <a:lnTo>
                      <a:pt x="419" y="15"/>
                    </a:lnTo>
                    <a:lnTo>
                      <a:pt x="501" y="32"/>
                    </a:lnTo>
                    <a:lnTo>
                      <a:pt x="581" y="57"/>
                    </a:lnTo>
                    <a:lnTo>
                      <a:pt x="657" y="87"/>
                    </a:lnTo>
                    <a:lnTo>
                      <a:pt x="731" y="123"/>
                    </a:lnTo>
                    <a:lnTo>
                      <a:pt x="801" y="166"/>
                    </a:lnTo>
                    <a:lnTo>
                      <a:pt x="868" y="214"/>
                    </a:lnTo>
                    <a:lnTo>
                      <a:pt x="929" y="266"/>
                    </a:lnTo>
                    <a:lnTo>
                      <a:pt x="987" y="324"/>
                    </a:lnTo>
                    <a:lnTo>
                      <a:pt x="1039" y="386"/>
                    </a:lnTo>
                    <a:lnTo>
                      <a:pt x="1088" y="452"/>
                    </a:lnTo>
                    <a:lnTo>
                      <a:pt x="1130" y="522"/>
                    </a:lnTo>
                    <a:lnTo>
                      <a:pt x="1166" y="596"/>
                    </a:lnTo>
                    <a:lnTo>
                      <a:pt x="1198" y="672"/>
                    </a:lnTo>
                    <a:lnTo>
                      <a:pt x="1222" y="752"/>
                    </a:lnTo>
                    <a:lnTo>
                      <a:pt x="1239" y="834"/>
                    </a:lnTo>
                    <a:lnTo>
                      <a:pt x="1250" y="920"/>
                    </a:lnTo>
                    <a:lnTo>
                      <a:pt x="1255" y="1006"/>
                    </a:lnTo>
                    <a:lnTo>
                      <a:pt x="1251" y="1089"/>
                    </a:lnTo>
                    <a:lnTo>
                      <a:pt x="1240" y="1172"/>
                    </a:lnTo>
                    <a:lnTo>
                      <a:pt x="1224" y="1251"/>
                    </a:lnTo>
                    <a:lnTo>
                      <a:pt x="1111" y="1222"/>
                    </a:lnTo>
                    <a:lnTo>
                      <a:pt x="1125" y="1152"/>
                    </a:lnTo>
                    <a:lnTo>
                      <a:pt x="1135" y="1080"/>
                    </a:lnTo>
                    <a:lnTo>
                      <a:pt x="1137" y="1006"/>
                    </a:lnTo>
                    <a:lnTo>
                      <a:pt x="1134" y="925"/>
                    </a:lnTo>
                    <a:lnTo>
                      <a:pt x="1124" y="846"/>
                    </a:lnTo>
                    <a:lnTo>
                      <a:pt x="1106" y="770"/>
                    </a:lnTo>
                    <a:lnTo>
                      <a:pt x="1082" y="697"/>
                    </a:lnTo>
                    <a:lnTo>
                      <a:pt x="1052" y="625"/>
                    </a:lnTo>
                    <a:lnTo>
                      <a:pt x="1017" y="557"/>
                    </a:lnTo>
                    <a:lnTo>
                      <a:pt x="975" y="493"/>
                    </a:lnTo>
                    <a:lnTo>
                      <a:pt x="928" y="433"/>
                    </a:lnTo>
                    <a:lnTo>
                      <a:pt x="876" y="377"/>
                    </a:lnTo>
                    <a:lnTo>
                      <a:pt x="821" y="325"/>
                    </a:lnTo>
                    <a:lnTo>
                      <a:pt x="760" y="279"/>
                    </a:lnTo>
                    <a:lnTo>
                      <a:pt x="696" y="237"/>
                    </a:lnTo>
                    <a:lnTo>
                      <a:pt x="628" y="202"/>
                    </a:lnTo>
                    <a:lnTo>
                      <a:pt x="558" y="172"/>
                    </a:lnTo>
                    <a:lnTo>
                      <a:pt x="483" y="148"/>
                    </a:lnTo>
                    <a:lnTo>
                      <a:pt x="407" y="131"/>
                    </a:lnTo>
                    <a:lnTo>
                      <a:pt x="329" y="120"/>
                    </a:lnTo>
                    <a:lnTo>
                      <a:pt x="248" y="116"/>
                    </a:lnTo>
                    <a:lnTo>
                      <a:pt x="173" y="119"/>
                    </a:lnTo>
                    <a:lnTo>
                      <a:pt x="100" y="128"/>
                    </a:lnTo>
                    <a:lnTo>
                      <a:pt x="29" y="143"/>
                    </a:lnTo>
                    <a:lnTo>
                      <a:pt x="0" y="30"/>
                    </a:lnTo>
                    <a:lnTo>
                      <a:pt x="81" y="13"/>
                    </a:lnTo>
                    <a:lnTo>
                      <a:pt x="163" y="2"/>
                    </a:lnTo>
                    <a:lnTo>
                      <a:pt x="24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sp>
          <p:nvSpPr>
            <p:cNvPr id="152" name="TextBox 151"/>
            <p:cNvSpPr txBox="1"/>
            <p:nvPr/>
          </p:nvSpPr>
          <p:spPr>
            <a:xfrm>
              <a:off x="1271951" y="4182830"/>
              <a:ext cx="1708903" cy="227033"/>
            </a:xfrm>
            <a:prstGeom prst="rect">
              <a:avLst/>
            </a:prstGeom>
            <a:noFill/>
            <a:effectLst/>
          </p:spPr>
          <p:txBody>
            <a:bodyPr wrap="square" lIns="0" tIns="0" rIns="0" bIns="0" rtlCol="0">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Sensor &amp; Real-Time Data</a:t>
              </a:r>
            </a:p>
          </p:txBody>
        </p:sp>
      </p:grpSp>
      <p:grpSp>
        <p:nvGrpSpPr>
          <p:cNvPr id="306" name="Group 305"/>
          <p:cNvGrpSpPr/>
          <p:nvPr/>
        </p:nvGrpSpPr>
        <p:grpSpPr>
          <a:xfrm>
            <a:off x="2830467" y="3298473"/>
            <a:ext cx="894954" cy="662979"/>
            <a:chOff x="2830467" y="3752390"/>
            <a:chExt cx="894954" cy="662979"/>
          </a:xfrm>
        </p:grpSpPr>
        <p:grpSp>
          <p:nvGrpSpPr>
            <p:cNvPr id="153" name="Group 152"/>
            <p:cNvGrpSpPr/>
            <p:nvPr/>
          </p:nvGrpSpPr>
          <p:grpSpPr>
            <a:xfrm>
              <a:off x="3068074" y="3752390"/>
              <a:ext cx="563625" cy="515824"/>
              <a:chOff x="3926717" y="3953233"/>
              <a:chExt cx="733519" cy="542684"/>
            </a:xfrm>
          </p:grpSpPr>
          <p:sp useBgFill="1">
            <p:nvSpPr>
              <p:cNvPr id="154" name="Freeform 29"/>
              <p:cNvSpPr>
                <a:spLocks/>
              </p:cNvSpPr>
              <p:nvPr/>
            </p:nvSpPr>
            <p:spPr bwMode="auto">
              <a:xfrm>
                <a:off x="3926717" y="4029566"/>
                <a:ext cx="733519" cy="466351"/>
              </a:xfrm>
              <a:custGeom>
                <a:avLst/>
                <a:gdLst>
                  <a:gd name="T0" fmla="*/ 1540 w 3079"/>
                  <a:gd name="T1" fmla="*/ 0 h 1953"/>
                  <a:gd name="T2" fmla="*/ 1566 w 3079"/>
                  <a:gd name="T3" fmla="*/ 1 h 1953"/>
                  <a:gd name="T4" fmla="*/ 1595 w 3079"/>
                  <a:gd name="T5" fmla="*/ 6 h 1953"/>
                  <a:gd name="T6" fmla="*/ 1627 w 3079"/>
                  <a:gd name="T7" fmla="*/ 14 h 1953"/>
                  <a:gd name="T8" fmla="*/ 1658 w 3079"/>
                  <a:gd name="T9" fmla="*/ 30 h 1953"/>
                  <a:gd name="T10" fmla="*/ 2989 w 3079"/>
                  <a:gd name="T11" fmla="*/ 828 h 1953"/>
                  <a:gd name="T12" fmla="*/ 3016 w 3079"/>
                  <a:gd name="T13" fmla="*/ 847 h 1953"/>
                  <a:gd name="T14" fmla="*/ 3038 w 3079"/>
                  <a:gd name="T15" fmla="*/ 869 h 1953"/>
                  <a:gd name="T16" fmla="*/ 3056 w 3079"/>
                  <a:gd name="T17" fmla="*/ 893 h 1953"/>
                  <a:gd name="T18" fmla="*/ 3068 w 3079"/>
                  <a:gd name="T19" fmla="*/ 920 h 1953"/>
                  <a:gd name="T20" fmla="*/ 3076 w 3079"/>
                  <a:gd name="T21" fmla="*/ 947 h 1953"/>
                  <a:gd name="T22" fmla="*/ 3079 w 3079"/>
                  <a:gd name="T23" fmla="*/ 977 h 1953"/>
                  <a:gd name="T24" fmla="*/ 3076 w 3079"/>
                  <a:gd name="T25" fmla="*/ 1006 h 1953"/>
                  <a:gd name="T26" fmla="*/ 3068 w 3079"/>
                  <a:gd name="T27" fmla="*/ 1035 h 1953"/>
                  <a:gd name="T28" fmla="*/ 3056 w 3079"/>
                  <a:gd name="T29" fmla="*/ 1060 h 1953"/>
                  <a:gd name="T30" fmla="*/ 3038 w 3079"/>
                  <a:gd name="T31" fmla="*/ 1084 h 1953"/>
                  <a:gd name="T32" fmla="*/ 3016 w 3079"/>
                  <a:gd name="T33" fmla="*/ 1106 h 1953"/>
                  <a:gd name="T34" fmla="*/ 2989 w 3079"/>
                  <a:gd name="T35" fmla="*/ 1125 h 1953"/>
                  <a:gd name="T36" fmla="*/ 1658 w 3079"/>
                  <a:gd name="T37" fmla="*/ 1923 h 1953"/>
                  <a:gd name="T38" fmla="*/ 1628 w 3079"/>
                  <a:gd name="T39" fmla="*/ 1939 h 1953"/>
                  <a:gd name="T40" fmla="*/ 1595 w 3079"/>
                  <a:gd name="T41" fmla="*/ 1947 h 1953"/>
                  <a:gd name="T42" fmla="*/ 1566 w 3079"/>
                  <a:gd name="T43" fmla="*/ 1952 h 1953"/>
                  <a:gd name="T44" fmla="*/ 1540 w 3079"/>
                  <a:gd name="T45" fmla="*/ 1953 h 1953"/>
                  <a:gd name="T46" fmla="*/ 1513 w 3079"/>
                  <a:gd name="T47" fmla="*/ 1952 h 1953"/>
                  <a:gd name="T48" fmla="*/ 1484 w 3079"/>
                  <a:gd name="T49" fmla="*/ 1947 h 1953"/>
                  <a:gd name="T50" fmla="*/ 1451 w 3079"/>
                  <a:gd name="T51" fmla="*/ 1938 h 1953"/>
                  <a:gd name="T52" fmla="*/ 1420 w 3079"/>
                  <a:gd name="T53" fmla="*/ 1923 h 1953"/>
                  <a:gd name="T54" fmla="*/ 90 w 3079"/>
                  <a:gd name="T55" fmla="*/ 1125 h 1953"/>
                  <a:gd name="T56" fmla="*/ 63 w 3079"/>
                  <a:gd name="T57" fmla="*/ 1106 h 1953"/>
                  <a:gd name="T58" fmla="*/ 41 w 3079"/>
                  <a:gd name="T59" fmla="*/ 1084 h 1953"/>
                  <a:gd name="T60" fmla="*/ 23 w 3079"/>
                  <a:gd name="T61" fmla="*/ 1060 h 1953"/>
                  <a:gd name="T62" fmla="*/ 11 w 3079"/>
                  <a:gd name="T63" fmla="*/ 1033 h 1953"/>
                  <a:gd name="T64" fmla="*/ 3 w 3079"/>
                  <a:gd name="T65" fmla="*/ 1006 h 1953"/>
                  <a:gd name="T66" fmla="*/ 0 w 3079"/>
                  <a:gd name="T67" fmla="*/ 975 h 1953"/>
                  <a:gd name="T68" fmla="*/ 3 w 3079"/>
                  <a:gd name="T69" fmla="*/ 946 h 1953"/>
                  <a:gd name="T70" fmla="*/ 11 w 3079"/>
                  <a:gd name="T71" fmla="*/ 918 h 1953"/>
                  <a:gd name="T72" fmla="*/ 25 w 3079"/>
                  <a:gd name="T73" fmla="*/ 892 h 1953"/>
                  <a:gd name="T74" fmla="*/ 41 w 3079"/>
                  <a:gd name="T75" fmla="*/ 868 h 1953"/>
                  <a:gd name="T76" fmla="*/ 64 w 3079"/>
                  <a:gd name="T77" fmla="*/ 846 h 1953"/>
                  <a:gd name="T78" fmla="*/ 90 w 3079"/>
                  <a:gd name="T79" fmla="*/ 828 h 1953"/>
                  <a:gd name="T80" fmla="*/ 1421 w 3079"/>
                  <a:gd name="T81" fmla="*/ 30 h 1953"/>
                  <a:gd name="T82" fmla="*/ 1452 w 3079"/>
                  <a:gd name="T83" fmla="*/ 14 h 1953"/>
                  <a:gd name="T84" fmla="*/ 1484 w 3079"/>
                  <a:gd name="T85" fmla="*/ 6 h 1953"/>
                  <a:gd name="T86" fmla="*/ 1513 w 3079"/>
                  <a:gd name="T87" fmla="*/ 1 h 1953"/>
                  <a:gd name="T88" fmla="*/ 1540 w 3079"/>
                  <a:gd name="T89" fmla="*/ 0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79" h="1953">
                    <a:moveTo>
                      <a:pt x="1540" y="0"/>
                    </a:moveTo>
                    <a:lnTo>
                      <a:pt x="1566" y="1"/>
                    </a:lnTo>
                    <a:lnTo>
                      <a:pt x="1595" y="6"/>
                    </a:lnTo>
                    <a:lnTo>
                      <a:pt x="1627" y="14"/>
                    </a:lnTo>
                    <a:lnTo>
                      <a:pt x="1658" y="30"/>
                    </a:lnTo>
                    <a:lnTo>
                      <a:pt x="2989" y="828"/>
                    </a:lnTo>
                    <a:lnTo>
                      <a:pt x="3016" y="847"/>
                    </a:lnTo>
                    <a:lnTo>
                      <a:pt x="3038" y="869"/>
                    </a:lnTo>
                    <a:lnTo>
                      <a:pt x="3056" y="893"/>
                    </a:lnTo>
                    <a:lnTo>
                      <a:pt x="3068" y="920"/>
                    </a:lnTo>
                    <a:lnTo>
                      <a:pt x="3076" y="947"/>
                    </a:lnTo>
                    <a:lnTo>
                      <a:pt x="3079" y="977"/>
                    </a:lnTo>
                    <a:lnTo>
                      <a:pt x="3076" y="1006"/>
                    </a:lnTo>
                    <a:lnTo>
                      <a:pt x="3068" y="1035"/>
                    </a:lnTo>
                    <a:lnTo>
                      <a:pt x="3056" y="1060"/>
                    </a:lnTo>
                    <a:lnTo>
                      <a:pt x="3038" y="1084"/>
                    </a:lnTo>
                    <a:lnTo>
                      <a:pt x="3016" y="1106"/>
                    </a:lnTo>
                    <a:lnTo>
                      <a:pt x="2989" y="1125"/>
                    </a:lnTo>
                    <a:lnTo>
                      <a:pt x="1658" y="1923"/>
                    </a:lnTo>
                    <a:lnTo>
                      <a:pt x="1628" y="1939"/>
                    </a:lnTo>
                    <a:lnTo>
                      <a:pt x="1595" y="1947"/>
                    </a:lnTo>
                    <a:lnTo>
                      <a:pt x="1566" y="1952"/>
                    </a:lnTo>
                    <a:lnTo>
                      <a:pt x="1540" y="1953"/>
                    </a:lnTo>
                    <a:lnTo>
                      <a:pt x="1513" y="1952"/>
                    </a:lnTo>
                    <a:lnTo>
                      <a:pt x="1484" y="1947"/>
                    </a:lnTo>
                    <a:lnTo>
                      <a:pt x="1451" y="1938"/>
                    </a:lnTo>
                    <a:lnTo>
                      <a:pt x="1420" y="1923"/>
                    </a:lnTo>
                    <a:lnTo>
                      <a:pt x="90" y="1125"/>
                    </a:lnTo>
                    <a:lnTo>
                      <a:pt x="63" y="1106"/>
                    </a:lnTo>
                    <a:lnTo>
                      <a:pt x="41" y="1084"/>
                    </a:lnTo>
                    <a:lnTo>
                      <a:pt x="23" y="1060"/>
                    </a:lnTo>
                    <a:lnTo>
                      <a:pt x="11" y="1033"/>
                    </a:lnTo>
                    <a:lnTo>
                      <a:pt x="3" y="1006"/>
                    </a:lnTo>
                    <a:lnTo>
                      <a:pt x="0" y="975"/>
                    </a:lnTo>
                    <a:lnTo>
                      <a:pt x="3" y="946"/>
                    </a:lnTo>
                    <a:lnTo>
                      <a:pt x="11" y="918"/>
                    </a:lnTo>
                    <a:lnTo>
                      <a:pt x="25" y="892"/>
                    </a:lnTo>
                    <a:lnTo>
                      <a:pt x="41" y="868"/>
                    </a:lnTo>
                    <a:lnTo>
                      <a:pt x="64" y="846"/>
                    </a:lnTo>
                    <a:lnTo>
                      <a:pt x="90" y="828"/>
                    </a:lnTo>
                    <a:lnTo>
                      <a:pt x="1421" y="30"/>
                    </a:lnTo>
                    <a:lnTo>
                      <a:pt x="1452" y="14"/>
                    </a:lnTo>
                    <a:lnTo>
                      <a:pt x="1484" y="6"/>
                    </a:lnTo>
                    <a:lnTo>
                      <a:pt x="1513" y="1"/>
                    </a:lnTo>
                    <a:lnTo>
                      <a:pt x="1540"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55" name="Freeform 30"/>
              <p:cNvSpPr>
                <a:spLocks/>
              </p:cNvSpPr>
              <p:nvPr/>
            </p:nvSpPr>
            <p:spPr bwMode="auto">
              <a:xfrm>
                <a:off x="3955342" y="4058192"/>
                <a:ext cx="676268" cy="409101"/>
              </a:xfrm>
              <a:custGeom>
                <a:avLst/>
                <a:gdLst>
                  <a:gd name="T0" fmla="*/ 1419 w 2838"/>
                  <a:gd name="T1" fmla="*/ 0 h 1715"/>
                  <a:gd name="T2" fmla="*/ 1440 w 2838"/>
                  <a:gd name="T3" fmla="*/ 1 h 1715"/>
                  <a:gd name="T4" fmla="*/ 1460 w 2838"/>
                  <a:gd name="T5" fmla="*/ 6 h 1715"/>
                  <a:gd name="T6" fmla="*/ 1475 w 2838"/>
                  <a:gd name="T7" fmla="*/ 14 h 1715"/>
                  <a:gd name="T8" fmla="*/ 2807 w 2838"/>
                  <a:gd name="T9" fmla="*/ 812 h 1715"/>
                  <a:gd name="T10" fmla="*/ 2825 w 2838"/>
                  <a:gd name="T11" fmla="*/ 826 h 1715"/>
                  <a:gd name="T12" fmla="*/ 2834 w 2838"/>
                  <a:gd name="T13" fmla="*/ 841 h 1715"/>
                  <a:gd name="T14" fmla="*/ 2838 w 2838"/>
                  <a:gd name="T15" fmla="*/ 858 h 1715"/>
                  <a:gd name="T16" fmla="*/ 2834 w 2838"/>
                  <a:gd name="T17" fmla="*/ 873 h 1715"/>
                  <a:gd name="T18" fmla="*/ 2825 w 2838"/>
                  <a:gd name="T19" fmla="*/ 889 h 1715"/>
                  <a:gd name="T20" fmla="*/ 2807 w 2838"/>
                  <a:gd name="T21" fmla="*/ 903 h 1715"/>
                  <a:gd name="T22" fmla="*/ 1475 w 2838"/>
                  <a:gd name="T23" fmla="*/ 1701 h 1715"/>
                  <a:gd name="T24" fmla="*/ 1460 w 2838"/>
                  <a:gd name="T25" fmla="*/ 1709 h 1715"/>
                  <a:gd name="T26" fmla="*/ 1440 w 2838"/>
                  <a:gd name="T27" fmla="*/ 1714 h 1715"/>
                  <a:gd name="T28" fmla="*/ 1419 w 2838"/>
                  <a:gd name="T29" fmla="*/ 1715 h 1715"/>
                  <a:gd name="T30" fmla="*/ 1398 w 2838"/>
                  <a:gd name="T31" fmla="*/ 1714 h 1715"/>
                  <a:gd name="T32" fmla="*/ 1377 w 2838"/>
                  <a:gd name="T33" fmla="*/ 1709 h 1715"/>
                  <a:gd name="T34" fmla="*/ 1362 w 2838"/>
                  <a:gd name="T35" fmla="*/ 1701 h 1715"/>
                  <a:gd name="T36" fmla="*/ 30 w 2838"/>
                  <a:gd name="T37" fmla="*/ 903 h 1715"/>
                  <a:gd name="T38" fmla="*/ 15 w 2838"/>
                  <a:gd name="T39" fmla="*/ 891 h 1715"/>
                  <a:gd name="T40" fmla="*/ 5 w 2838"/>
                  <a:gd name="T41" fmla="*/ 878 h 1715"/>
                  <a:gd name="T42" fmla="*/ 0 w 2838"/>
                  <a:gd name="T43" fmla="*/ 865 h 1715"/>
                  <a:gd name="T44" fmla="*/ 0 w 2838"/>
                  <a:gd name="T45" fmla="*/ 850 h 1715"/>
                  <a:gd name="T46" fmla="*/ 5 w 2838"/>
                  <a:gd name="T47" fmla="*/ 836 h 1715"/>
                  <a:gd name="T48" fmla="*/ 15 w 2838"/>
                  <a:gd name="T49" fmla="*/ 824 h 1715"/>
                  <a:gd name="T50" fmla="*/ 30 w 2838"/>
                  <a:gd name="T51" fmla="*/ 812 h 1715"/>
                  <a:gd name="T52" fmla="*/ 1362 w 2838"/>
                  <a:gd name="T53" fmla="*/ 14 h 1715"/>
                  <a:gd name="T54" fmla="*/ 1377 w 2838"/>
                  <a:gd name="T55" fmla="*/ 6 h 1715"/>
                  <a:gd name="T56" fmla="*/ 1398 w 2838"/>
                  <a:gd name="T57" fmla="*/ 1 h 1715"/>
                  <a:gd name="T58" fmla="*/ 1419 w 2838"/>
                  <a:gd name="T59" fmla="*/ 0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38" h="1715">
                    <a:moveTo>
                      <a:pt x="1419" y="0"/>
                    </a:moveTo>
                    <a:lnTo>
                      <a:pt x="1440" y="1"/>
                    </a:lnTo>
                    <a:lnTo>
                      <a:pt x="1460" y="6"/>
                    </a:lnTo>
                    <a:lnTo>
                      <a:pt x="1475" y="14"/>
                    </a:lnTo>
                    <a:lnTo>
                      <a:pt x="2807" y="812"/>
                    </a:lnTo>
                    <a:lnTo>
                      <a:pt x="2825" y="826"/>
                    </a:lnTo>
                    <a:lnTo>
                      <a:pt x="2834" y="841"/>
                    </a:lnTo>
                    <a:lnTo>
                      <a:pt x="2838" y="858"/>
                    </a:lnTo>
                    <a:lnTo>
                      <a:pt x="2834" y="873"/>
                    </a:lnTo>
                    <a:lnTo>
                      <a:pt x="2825" y="889"/>
                    </a:lnTo>
                    <a:lnTo>
                      <a:pt x="2807" y="903"/>
                    </a:lnTo>
                    <a:lnTo>
                      <a:pt x="1475" y="1701"/>
                    </a:lnTo>
                    <a:lnTo>
                      <a:pt x="1460" y="1709"/>
                    </a:lnTo>
                    <a:lnTo>
                      <a:pt x="1440" y="1714"/>
                    </a:lnTo>
                    <a:lnTo>
                      <a:pt x="1419" y="1715"/>
                    </a:lnTo>
                    <a:lnTo>
                      <a:pt x="1398" y="1714"/>
                    </a:lnTo>
                    <a:lnTo>
                      <a:pt x="1377" y="1709"/>
                    </a:lnTo>
                    <a:lnTo>
                      <a:pt x="1362" y="1701"/>
                    </a:lnTo>
                    <a:lnTo>
                      <a:pt x="30" y="903"/>
                    </a:lnTo>
                    <a:lnTo>
                      <a:pt x="15" y="891"/>
                    </a:lnTo>
                    <a:lnTo>
                      <a:pt x="5" y="878"/>
                    </a:lnTo>
                    <a:lnTo>
                      <a:pt x="0" y="865"/>
                    </a:lnTo>
                    <a:lnTo>
                      <a:pt x="0" y="850"/>
                    </a:lnTo>
                    <a:lnTo>
                      <a:pt x="5" y="836"/>
                    </a:lnTo>
                    <a:lnTo>
                      <a:pt x="15" y="824"/>
                    </a:lnTo>
                    <a:lnTo>
                      <a:pt x="30" y="812"/>
                    </a:lnTo>
                    <a:lnTo>
                      <a:pt x="1362" y="14"/>
                    </a:lnTo>
                    <a:lnTo>
                      <a:pt x="1377" y="6"/>
                    </a:lnTo>
                    <a:lnTo>
                      <a:pt x="1398" y="1"/>
                    </a:lnTo>
                    <a:lnTo>
                      <a:pt x="141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56" name="Freeform 31"/>
              <p:cNvSpPr>
                <a:spLocks/>
              </p:cNvSpPr>
              <p:nvPr/>
            </p:nvSpPr>
            <p:spPr bwMode="auto">
              <a:xfrm>
                <a:off x="4003051" y="4088009"/>
                <a:ext cx="580851" cy="349465"/>
              </a:xfrm>
              <a:custGeom>
                <a:avLst/>
                <a:gdLst>
                  <a:gd name="T0" fmla="*/ 1219 w 2438"/>
                  <a:gd name="T1" fmla="*/ 0 h 1463"/>
                  <a:gd name="T2" fmla="*/ 2438 w 2438"/>
                  <a:gd name="T3" fmla="*/ 732 h 1463"/>
                  <a:gd name="T4" fmla="*/ 1219 w 2438"/>
                  <a:gd name="T5" fmla="*/ 1463 h 1463"/>
                  <a:gd name="T6" fmla="*/ 0 w 2438"/>
                  <a:gd name="T7" fmla="*/ 732 h 1463"/>
                  <a:gd name="T8" fmla="*/ 1219 w 2438"/>
                  <a:gd name="T9" fmla="*/ 0 h 1463"/>
                </a:gdLst>
                <a:ahLst/>
                <a:cxnLst>
                  <a:cxn ang="0">
                    <a:pos x="T0" y="T1"/>
                  </a:cxn>
                  <a:cxn ang="0">
                    <a:pos x="T2" y="T3"/>
                  </a:cxn>
                  <a:cxn ang="0">
                    <a:pos x="T4" y="T5"/>
                  </a:cxn>
                  <a:cxn ang="0">
                    <a:pos x="T6" y="T7"/>
                  </a:cxn>
                  <a:cxn ang="0">
                    <a:pos x="T8" y="T9"/>
                  </a:cxn>
                </a:cxnLst>
                <a:rect l="0" t="0" r="r" b="b"/>
                <a:pathLst>
                  <a:path w="2438" h="1463">
                    <a:moveTo>
                      <a:pt x="1219" y="0"/>
                    </a:moveTo>
                    <a:lnTo>
                      <a:pt x="2438" y="732"/>
                    </a:lnTo>
                    <a:lnTo>
                      <a:pt x="1219" y="1463"/>
                    </a:lnTo>
                    <a:lnTo>
                      <a:pt x="0" y="732"/>
                    </a:lnTo>
                    <a:lnTo>
                      <a:pt x="1219" y="0"/>
                    </a:lnTo>
                    <a:close/>
                  </a:path>
                </a:pathLst>
              </a:custGeom>
              <a:solidFill>
                <a:srgbClr val="00B9F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57" name="Freeform 32"/>
              <p:cNvSpPr>
                <a:spLocks/>
              </p:cNvSpPr>
              <p:nvPr/>
            </p:nvSpPr>
            <p:spPr bwMode="auto">
              <a:xfrm>
                <a:off x="4001858" y="4154801"/>
                <a:ext cx="583237" cy="174136"/>
              </a:xfrm>
              <a:custGeom>
                <a:avLst/>
                <a:gdLst>
                  <a:gd name="T0" fmla="*/ 1583 w 2446"/>
                  <a:gd name="T1" fmla="*/ 0 h 728"/>
                  <a:gd name="T2" fmla="*/ 1589 w 2446"/>
                  <a:gd name="T3" fmla="*/ 0 h 728"/>
                  <a:gd name="T4" fmla="*/ 1600 w 2446"/>
                  <a:gd name="T5" fmla="*/ 3 h 728"/>
                  <a:gd name="T6" fmla="*/ 1617 w 2446"/>
                  <a:gd name="T7" fmla="*/ 5 h 728"/>
                  <a:gd name="T8" fmla="*/ 1637 w 2446"/>
                  <a:gd name="T9" fmla="*/ 10 h 728"/>
                  <a:gd name="T10" fmla="*/ 1660 w 2446"/>
                  <a:gd name="T11" fmla="*/ 13 h 728"/>
                  <a:gd name="T12" fmla="*/ 1683 w 2446"/>
                  <a:gd name="T13" fmla="*/ 18 h 728"/>
                  <a:gd name="T14" fmla="*/ 1705 w 2446"/>
                  <a:gd name="T15" fmla="*/ 23 h 728"/>
                  <a:gd name="T16" fmla="*/ 1726 w 2446"/>
                  <a:gd name="T17" fmla="*/ 29 h 728"/>
                  <a:gd name="T18" fmla="*/ 1741 w 2446"/>
                  <a:gd name="T19" fmla="*/ 33 h 728"/>
                  <a:gd name="T20" fmla="*/ 2420 w 2446"/>
                  <a:gd name="T21" fmla="*/ 438 h 728"/>
                  <a:gd name="T22" fmla="*/ 2431 w 2446"/>
                  <a:gd name="T23" fmla="*/ 446 h 728"/>
                  <a:gd name="T24" fmla="*/ 2439 w 2446"/>
                  <a:gd name="T25" fmla="*/ 451 h 728"/>
                  <a:gd name="T26" fmla="*/ 2444 w 2446"/>
                  <a:gd name="T27" fmla="*/ 455 h 728"/>
                  <a:gd name="T28" fmla="*/ 2446 w 2446"/>
                  <a:gd name="T29" fmla="*/ 456 h 728"/>
                  <a:gd name="T30" fmla="*/ 2022 w 2446"/>
                  <a:gd name="T31" fmla="*/ 695 h 728"/>
                  <a:gd name="T32" fmla="*/ 1845 w 2446"/>
                  <a:gd name="T33" fmla="*/ 728 h 728"/>
                  <a:gd name="T34" fmla="*/ 739 w 2446"/>
                  <a:gd name="T35" fmla="*/ 469 h 728"/>
                  <a:gd name="T36" fmla="*/ 367 w 2446"/>
                  <a:gd name="T37" fmla="*/ 670 h 728"/>
                  <a:gd name="T38" fmla="*/ 0 w 2446"/>
                  <a:gd name="T39" fmla="*/ 455 h 728"/>
                  <a:gd name="T40" fmla="*/ 310 w 2446"/>
                  <a:gd name="T41" fmla="*/ 269 h 728"/>
                  <a:gd name="T42" fmla="*/ 338 w 2446"/>
                  <a:gd name="T43" fmla="*/ 270 h 728"/>
                  <a:gd name="T44" fmla="*/ 367 w 2446"/>
                  <a:gd name="T45" fmla="*/ 272 h 728"/>
                  <a:gd name="T46" fmla="*/ 396 w 2446"/>
                  <a:gd name="T47" fmla="*/ 276 h 728"/>
                  <a:gd name="T48" fmla="*/ 425 w 2446"/>
                  <a:gd name="T49" fmla="*/ 278 h 728"/>
                  <a:gd name="T50" fmla="*/ 455 w 2446"/>
                  <a:gd name="T51" fmla="*/ 279 h 728"/>
                  <a:gd name="T52" fmla="*/ 488 w 2446"/>
                  <a:gd name="T53" fmla="*/ 279 h 728"/>
                  <a:gd name="T54" fmla="*/ 523 w 2446"/>
                  <a:gd name="T55" fmla="*/ 276 h 728"/>
                  <a:gd name="T56" fmla="*/ 560 w 2446"/>
                  <a:gd name="T57" fmla="*/ 267 h 728"/>
                  <a:gd name="T58" fmla="*/ 601 w 2446"/>
                  <a:gd name="T59" fmla="*/ 255 h 728"/>
                  <a:gd name="T60" fmla="*/ 644 w 2446"/>
                  <a:gd name="T61" fmla="*/ 238 h 728"/>
                  <a:gd name="T62" fmla="*/ 687 w 2446"/>
                  <a:gd name="T63" fmla="*/ 219 h 728"/>
                  <a:gd name="T64" fmla="*/ 728 w 2446"/>
                  <a:gd name="T65" fmla="*/ 196 h 728"/>
                  <a:gd name="T66" fmla="*/ 771 w 2446"/>
                  <a:gd name="T67" fmla="*/ 173 h 728"/>
                  <a:gd name="T68" fmla="*/ 814 w 2446"/>
                  <a:gd name="T69" fmla="*/ 149 h 728"/>
                  <a:gd name="T70" fmla="*/ 858 w 2446"/>
                  <a:gd name="T71" fmla="*/ 125 h 728"/>
                  <a:gd name="T72" fmla="*/ 904 w 2446"/>
                  <a:gd name="T73" fmla="*/ 103 h 728"/>
                  <a:gd name="T74" fmla="*/ 951 w 2446"/>
                  <a:gd name="T75" fmla="*/ 82 h 728"/>
                  <a:gd name="T76" fmla="*/ 1000 w 2446"/>
                  <a:gd name="T77" fmla="*/ 65 h 728"/>
                  <a:gd name="T78" fmla="*/ 1053 w 2446"/>
                  <a:gd name="T79" fmla="*/ 52 h 728"/>
                  <a:gd name="T80" fmla="*/ 1102 w 2446"/>
                  <a:gd name="T81" fmla="*/ 46 h 728"/>
                  <a:gd name="T82" fmla="*/ 1150 w 2446"/>
                  <a:gd name="T83" fmla="*/ 45 h 728"/>
                  <a:gd name="T84" fmla="*/ 1196 w 2446"/>
                  <a:gd name="T85" fmla="*/ 46 h 728"/>
                  <a:gd name="T86" fmla="*/ 1243 w 2446"/>
                  <a:gd name="T87" fmla="*/ 48 h 728"/>
                  <a:gd name="T88" fmla="*/ 1289 w 2446"/>
                  <a:gd name="T89" fmla="*/ 50 h 728"/>
                  <a:gd name="T90" fmla="*/ 1336 w 2446"/>
                  <a:gd name="T91" fmla="*/ 48 h 728"/>
                  <a:gd name="T92" fmla="*/ 1384 w 2446"/>
                  <a:gd name="T93" fmla="*/ 42 h 728"/>
                  <a:gd name="T94" fmla="*/ 1423 w 2446"/>
                  <a:gd name="T95" fmla="*/ 34 h 728"/>
                  <a:gd name="T96" fmla="*/ 1459 w 2446"/>
                  <a:gd name="T97" fmla="*/ 24 h 728"/>
                  <a:gd name="T98" fmla="*/ 1490 w 2446"/>
                  <a:gd name="T99" fmla="*/ 16 h 728"/>
                  <a:gd name="T100" fmla="*/ 1520 w 2446"/>
                  <a:gd name="T101" fmla="*/ 7 h 728"/>
                  <a:gd name="T102" fmla="*/ 1550 w 2446"/>
                  <a:gd name="T103" fmla="*/ 3 h 728"/>
                  <a:gd name="T104" fmla="*/ 1583 w 2446"/>
                  <a:gd name="T10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6" h="728">
                    <a:moveTo>
                      <a:pt x="1583" y="0"/>
                    </a:moveTo>
                    <a:lnTo>
                      <a:pt x="1589" y="0"/>
                    </a:lnTo>
                    <a:lnTo>
                      <a:pt x="1600" y="3"/>
                    </a:lnTo>
                    <a:lnTo>
                      <a:pt x="1617" y="5"/>
                    </a:lnTo>
                    <a:lnTo>
                      <a:pt x="1637" y="10"/>
                    </a:lnTo>
                    <a:lnTo>
                      <a:pt x="1660" y="13"/>
                    </a:lnTo>
                    <a:lnTo>
                      <a:pt x="1683" y="18"/>
                    </a:lnTo>
                    <a:lnTo>
                      <a:pt x="1705" y="23"/>
                    </a:lnTo>
                    <a:lnTo>
                      <a:pt x="1726" y="29"/>
                    </a:lnTo>
                    <a:lnTo>
                      <a:pt x="1741" y="33"/>
                    </a:lnTo>
                    <a:lnTo>
                      <a:pt x="2420" y="438"/>
                    </a:lnTo>
                    <a:lnTo>
                      <a:pt x="2431" y="446"/>
                    </a:lnTo>
                    <a:lnTo>
                      <a:pt x="2439" y="451"/>
                    </a:lnTo>
                    <a:lnTo>
                      <a:pt x="2444" y="455"/>
                    </a:lnTo>
                    <a:lnTo>
                      <a:pt x="2446" y="456"/>
                    </a:lnTo>
                    <a:lnTo>
                      <a:pt x="2022" y="695"/>
                    </a:lnTo>
                    <a:lnTo>
                      <a:pt x="1845" y="728"/>
                    </a:lnTo>
                    <a:lnTo>
                      <a:pt x="739" y="469"/>
                    </a:lnTo>
                    <a:lnTo>
                      <a:pt x="367" y="670"/>
                    </a:lnTo>
                    <a:lnTo>
                      <a:pt x="0" y="455"/>
                    </a:lnTo>
                    <a:lnTo>
                      <a:pt x="310" y="269"/>
                    </a:lnTo>
                    <a:lnTo>
                      <a:pt x="338" y="270"/>
                    </a:lnTo>
                    <a:lnTo>
                      <a:pt x="367" y="272"/>
                    </a:lnTo>
                    <a:lnTo>
                      <a:pt x="396" y="276"/>
                    </a:lnTo>
                    <a:lnTo>
                      <a:pt x="425" y="278"/>
                    </a:lnTo>
                    <a:lnTo>
                      <a:pt x="455" y="279"/>
                    </a:lnTo>
                    <a:lnTo>
                      <a:pt x="488" y="279"/>
                    </a:lnTo>
                    <a:lnTo>
                      <a:pt x="523" y="276"/>
                    </a:lnTo>
                    <a:lnTo>
                      <a:pt x="560" y="267"/>
                    </a:lnTo>
                    <a:lnTo>
                      <a:pt x="601" y="255"/>
                    </a:lnTo>
                    <a:lnTo>
                      <a:pt x="644" y="238"/>
                    </a:lnTo>
                    <a:lnTo>
                      <a:pt x="687" y="219"/>
                    </a:lnTo>
                    <a:lnTo>
                      <a:pt x="728" y="196"/>
                    </a:lnTo>
                    <a:lnTo>
                      <a:pt x="771" y="173"/>
                    </a:lnTo>
                    <a:lnTo>
                      <a:pt x="814" y="149"/>
                    </a:lnTo>
                    <a:lnTo>
                      <a:pt x="858" y="125"/>
                    </a:lnTo>
                    <a:lnTo>
                      <a:pt x="904" y="103"/>
                    </a:lnTo>
                    <a:lnTo>
                      <a:pt x="951" y="82"/>
                    </a:lnTo>
                    <a:lnTo>
                      <a:pt x="1000" y="65"/>
                    </a:lnTo>
                    <a:lnTo>
                      <a:pt x="1053" y="52"/>
                    </a:lnTo>
                    <a:lnTo>
                      <a:pt x="1102" y="46"/>
                    </a:lnTo>
                    <a:lnTo>
                      <a:pt x="1150" y="45"/>
                    </a:lnTo>
                    <a:lnTo>
                      <a:pt x="1196" y="46"/>
                    </a:lnTo>
                    <a:lnTo>
                      <a:pt x="1243" y="48"/>
                    </a:lnTo>
                    <a:lnTo>
                      <a:pt x="1289" y="50"/>
                    </a:lnTo>
                    <a:lnTo>
                      <a:pt x="1336" y="48"/>
                    </a:lnTo>
                    <a:lnTo>
                      <a:pt x="1384" y="42"/>
                    </a:lnTo>
                    <a:lnTo>
                      <a:pt x="1423" y="34"/>
                    </a:lnTo>
                    <a:lnTo>
                      <a:pt x="1459" y="24"/>
                    </a:lnTo>
                    <a:lnTo>
                      <a:pt x="1490" y="16"/>
                    </a:lnTo>
                    <a:lnTo>
                      <a:pt x="1520" y="7"/>
                    </a:lnTo>
                    <a:lnTo>
                      <a:pt x="1550" y="3"/>
                    </a:lnTo>
                    <a:lnTo>
                      <a:pt x="1583" y="0"/>
                    </a:lnTo>
                    <a:close/>
                  </a:path>
                </a:pathLst>
              </a:custGeom>
              <a:solidFill>
                <a:srgbClr val="AAD04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58" name="Freeform 33"/>
              <p:cNvSpPr>
                <a:spLocks/>
              </p:cNvSpPr>
              <p:nvPr/>
            </p:nvSpPr>
            <p:spPr bwMode="auto">
              <a:xfrm>
                <a:off x="4001858" y="4215630"/>
                <a:ext cx="584429" cy="221845"/>
              </a:xfrm>
              <a:custGeom>
                <a:avLst/>
                <a:gdLst>
                  <a:gd name="T0" fmla="*/ 1983 w 2450"/>
                  <a:gd name="T1" fmla="*/ 0 h 931"/>
                  <a:gd name="T2" fmla="*/ 2022 w 2450"/>
                  <a:gd name="T3" fmla="*/ 3 h 931"/>
                  <a:gd name="T4" fmla="*/ 2181 w 2450"/>
                  <a:gd name="T5" fmla="*/ 38 h 931"/>
                  <a:gd name="T6" fmla="*/ 2450 w 2450"/>
                  <a:gd name="T7" fmla="*/ 201 h 931"/>
                  <a:gd name="T8" fmla="*/ 2290 w 2450"/>
                  <a:gd name="T9" fmla="*/ 290 h 931"/>
                  <a:gd name="T10" fmla="*/ 1223 w 2450"/>
                  <a:gd name="T11" fmla="*/ 931 h 931"/>
                  <a:gd name="T12" fmla="*/ 155 w 2450"/>
                  <a:gd name="T13" fmla="*/ 290 h 931"/>
                  <a:gd name="T14" fmla="*/ 0 w 2450"/>
                  <a:gd name="T15" fmla="*/ 201 h 931"/>
                  <a:gd name="T16" fmla="*/ 38 w 2450"/>
                  <a:gd name="T17" fmla="*/ 178 h 931"/>
                  <a:gd name="T18" fmla="*/ 41 w 2450"/>
                  <a:gd name="T19" fmla="*/ 179 h 931"/>
                  <a:gd name="T20" fmla="*/ 52 w 2450"/>
                  <a:gd name="T21" fmla="*/ 180 h 931"/>
                  <a:gd name="T22" fmla="*/ 68 w 2450"/>
                  <a:gd name="T23" fmla="*/ 184 h 931"/>
                  <a:gd name="T24" fmla="*/ 88 w 2450"/>
                  <a:gd name="T25" fmla="*/ 188 h 931"/>
                  <a:gd name="T26" fmla="*/ 114 w 2450"/>
                  <a:gd name="T27" fmla="*/ 192 h 931"/>
                  <a:gd name="T28" fmla="*/ 143 w 2450"/>
                  <a:gd name="T29" fmla="*/ 197 h 931"/>
                  <a:gd name="T30" fmla="*/ 173 w 2450"/>
                  <a:gd name="T31" fmla="*/ 201 h 931"/>
                  <a:gd name="T32" fmla="*/ 207 w 2450"/>
                  <a:gd name="T33" fmla="*/ 206 h 931"/>
                  <a:gd name="T34" fmla="*/ 241 w 2450"/>
                  <a:gd name="T35" fmla="*/ 208 h 931"/>
                  <a:gd name="T36" fmla="*/ 275 w 2450"/>
                  <a:gd name="T37" fmla="*/ 211 h 931"/>
                  <a:gd name="T38" fmla="*/ 307 w 2450"/>
                  <a:gd name="T39" fmla="*/ 212 h 931"/>
                  <a:gd name="T40" fmla="*/ 339 w 2450"/>
                  <a:gd name="T41" fmla="*/ 212 h 931"/>
                  <a:gd name="T42" fmla="*/ 370 w 2450"/>
                  <a:gd name="T43" fmla="*/ 211 h 931"/>
                  <a:gd name="T44" fmla="*/ 408 w 2450"/>
                  <a:gd name="T45" fmla="*/ 209 h 931"/>
                  <a:gd name="T46" fmla="*/ 450 w 2450"/>
                  <a:gd name="T47" fmla="*/ 207 h 931"/>
                  <a:gd name="T48" fmla="*/ 497 w 2450"/>
                  <a:gd name="T49" fmla="*/ 205 h 931"/>
                  <a:gd name="T50" fmla="*/ 547 w 2450"/>
                  <a:gd name="T51" fmla="*/ 200 h 931"/>
                  <a:gd name="T52" fmla="*/ 599 w 2450"/>
                  <a:gd name="T53" fmla="*/ 195 h 931"/>
                  <a:gd name="T54" fmla="*/ 651 w 2450"/>
                  <a:gd name="T55" fmla="*/ 188 h 931"/>
                  <a:gd name="T56" fmla="*/ 703 w 2450"/>
                  <a:gd name="T57" fmla="*/ 178 h 931"/>
                  <a:gd name="T58" fmla="*/ 752 w 2450"/>
                  <a:gd name="T59" fmla="*/ 166 h 931"/>
                  <a:gd name="T60" fmla="*/ 799 w 2450"/>
                  <a:gd name="T61" fmla="*/ 150 h 931"/>
                  <a:gd name="T62" fmla="*/ 843 w 2450"/>
                  <a:gd name="T63" fmla="*/ 132 h 931"/>
                  <a:gd name="T64" fmla="*/ 906 w 2450"/>
                  <a:gd name="T65" fmla="*/ 105 h 931"/>
                  <a:gd name="T66" fmla="*/ 969 w 2450"/>
                  <a:gd name="T67" fmla="*/ 85 h 931"/>
                  <a:gd name="T68" fmla="*/ 1029 w 2450"/>
                  <a:gd name="T69" fmla="*/ 72 h 931"/>
                  <a:gd name="T70" fmla="*/ 1090 w 2450"/>
                  <a:gd name="T71" fmla="*/ 63 h 931"/>
                  <a:gd name="T72" fmla="*/ 1146 w 2450"/>
                  <a:gd name="T73" fmla="*/ 59 h 931"/>
                  <a:gd name="T74" fmla="*/ 1202 w 2450"/>
                  <a:gd name="T75" fmla="*/ 59 h 931"/>
                  <a:gd name="T76" fmla="*/ 1255 w 2450"/>
                  <a:gd name="T77" fmla="*/ 63 h 931"/>
                  <a:gd name="T78" fmla="*/ 1305 w 2450"/>
                  <a:gd name="T79" fmla="*/ 70 h 931"/>
                  <a:gd name="T80" fmla="*/ 1351 w 2450"/>
                  <a:gd name="T81" fmla="*/ 78 h 931"/>
                  <a:gd name="T82" fmla="*/ 1394 w 2450"/>
                  <a:gd name="T83" fmla="*/ 86 h 931"/>
                  <a:gd name="T84" fmla="*/ 1433 w 2450"/>
                  <a:gd name="T85" fmla="*/ 93 h 931"/>
                  <a:gd name="T86" fmla="*/ 1468 w 2450"/>
                  <a:gd name="T87" fmla="*/ 97 h 931"/>
                  <a:gd name="T88" fmla="*/ 1498 w 2450"/>
                  <a:gd name="T89" fmla="*/ 98 h 931"/>
                  <a:gd name="T90" fmla="*/ 1526 w 2450"/>
                  <a:gd name="T91" fmla="*/ 96 h 931"/>
                  <a:gd name="T92" fmla="*/ 1551 w 2450"/>
                  <a:gd name="T93" fmla="*/ 92 h 931"/>
                  <a:gd name="T94" fmla="*/ 1576 w 2450"/>
                  <a:gd name="T95" fmla="*/ 86 h 931"/>
                  <a:gd name="T96" fmla="*/ 1600 w 2450"/>
                  <a:gd name="T97" fmla="*/ 79 h 931"/>
                  <a:gd name="T98" fmla="*/ 1623 w 2450"/>
                  <a:gd name="T99" fmla="*/ 69 h 931"/>
                  <a:gd name="T100" fmla="*/ 1646 w 2450"/>
                  <a:gd name="T101" fmla="*/ 59 h 931"/>
                  <a:gd name="T102" fmla="*/ 1671 w 2450"/>
                  <a:gd name="T103" fmla="*/ 50 h 931"/>
                  <a:gd name="T104" fmla="*/ 1698 w 2450"/>
                  <a:gd name="T105" fmla="*/ 40 h 931"/>
                  <a:gd name="T106" fmla="*/ 1730 w 2450"/>
                  <a:gd name="T107" fmla="*/ 30 h 931"/>
                  <a:gd name="T108" fmla="*/ 1769 w 2450"/>
                  <a:gd name="T109" fmla="*/ 22 h 931"/>
                  <a:gd name="T110" fmla="*/ 1810 w 2450"/>
                  <a:gd name="T111" fmla="*/ 14 h 931"/>
                  <a:gd name="T112" fmla="*/ 1854 w 2450"/>
                  <a:gd name="T113" fmla="*/ 7 h 931"/>
                  <a:gd name="T114" fmla="*/ 1898 w 2450"/>
                  <a:gd name="T115" fmla="*/ 3 h 931"/>
                  <a:gd name="T116" fmla="*/ 1942 w 2450"/>
                  <a:gd name="T117" fmla="*/ 0 h 931"/>
                  <a:gd name="T118" fmla="*/ 1983 w 2450"/>
                  <a:gd name="T119"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50" h="931">
                    <a:moveTo>
                      <a:pt x="1983" y="0"/>
                    </a:moveTo>
                    <a:lnTo>
                      <a:pt x="2022" y="3"/>
                    </a:lnTo>
                    <a:lnTo>
                      <a:pt x="2181" y="38"/>
                    </a:lnTo>
                    <a:lnTo>
                      <a:pt x="2450" y="201"/>
                    </a:lnTo>
                    <a:lnTo>
                      <a:pt x="2290" y="290"/>
                    </a:lnTo>
                    <a:lnTo>
                      <a:pt x="1223" y="931"/>
                    </a:lnTo>
                    <a:lnTo>
                      <a:pt x="155" y="290"/>
                    </a:lnTo>
                    <a:lnTo>
                      <a:pt x="0" y="201"/>
                    </a:lnTo>
                    <a:lnTo>
                      <a:pt x="38" y="178"/>
                    </a:lnTo>
                    <a:lnTo>
                      <a:pt x="41" y="179"/>
                    </a:lnTo>
                    <a:lnTo>
                      <a:pt x="52" y="180"/>
                    </a:lnTo>
                    <a:lnTo>
                      <a:pt x="68" y="184"/>
                    </a:lnTo>
                    <a:lnTo>
                      <a:pt x="88" y="188"/>
                    </a:lnTo>
                    <a:lnTo>
                      <a:pt x="114" y="192"/>
                    </a:lnTo>
                    <a:lnTo>
                      <a:pt x="143" y="197"/>
                    </a:lnTo>
                    <a:lnTo>
                      <a:pt x="173" y="201"/>
                    </a:lnTo>
                    <a:lnTo>
                      <a:pt x="207" y="206"/>
                    </a:lnTo>
                    <a:lnTo>
                      <a:pt x="241" y="208"/>
                    </a:lnTo>
                    <a:lnTo>
                      <a:pt x="275" y="211"/>
                    </a:lnTo>
                    <a:lnTo>
                      <a:pt x="307" y="212"/>
                    </a:lnTo>
                    <a:lnTo>
                      <a:pt x="339" y="212"/>
                    </a:lnTo>
                    <a:lnTo>
                      <a:pt x="370" y="211"/>
                    </a:lnTo>
                    <a:lnTo>
                      <a:pt x="408" y="209"/>
                    </a:lnTo>
                    <a:lnTo>
                      <a:pt x="450" y="207"/>
                    </a:lnTo>
                    <a:lnTo>
                      <a:pt x="497" y="205"/>
                    </a:lnTo>
                    <a:lnTo>
                      <a:pt x="547" y="200"/>
                    </a:lnTo>
                    <a:lnTo>
                      <a:pt x="599" y="195"/>
                    </a:lnTo>
                    <a:lnTo>
                      <a:pt x="651" y="188"/>
                    </a:lnTo>
                    <a:lnTo>
                      <a:pt x="703" y="178"/>
                    </a:lnTo>
                    <a:lnTo>
                      <a:pt x="752" y="166"/>
                    </a:lnTo>
                    <a:lnTo>
                      <a:pt x="799" y="150"/>
                    </a:lnTo>
                    <a:lnTo>
                      <a:pt x="843" y="132"/>
                    </a:lnTo>
                    <a:lnTo>
                      <a:pt x="906" y="105"/>
                    </a:lnTo>
                    <a:lnTo>
                      <a:pt x="969" y="85"/>
                    </a:lnTo>
                    <a:lnTo>
                      <a:pt x="1029" y="72"/>
                    </a:lnTo>
                    <a:lnTo>
                      <a:pt x="1090" y="63"/>
                    </a:lnTo>
                    <a:lnTo>
                      <a:pt x="1146" y="59"/>
                    </a:lnTo>
                    <a:lnTo>
                      <a:pt x="1202" y="59"/>
                    </a:lnTo>
                    <a:lnTo>
                      <a:pt x="1255" y="63"/>
                    </a:lnTo>
                    <a:lnTo>
                      <a:pt x="1305" y="70"/>
                    </a:lnTo>
                    <a:lnTo>
                      <a:pt x="1351" y="78"/>
                    </a:lnTo>
                    <a:lnTo>
                      <a:pt x="1394" y="86"/>
                    </a:lnTo>
                    <a:lnTo>
                      <a:pt x="1433" y="93"/>
                    </a:lnTo>
                    <a:lnTo>
                      <a:pt x="1468" y="97"/>
                    </a:lnTo>
                    <a:lnTo>
                      <a:pt x="1498" y="98"/>
                    </a:lnTo>
                    <a:lnTo>
                      <a:pt x="1526" y="96"/>
                    </a:lnTo>
                    <a:lnTo>
                      <a:pt x="1551" y="92"/>
                    </a:lnTo>
                    <a:lnTo>
                      <a:pt x="1576" y="86"/>
                    </a:lnTo>
                    <a:lnTo>
                      <a:pt x="1600" y="79"/>
                    </a:lnTo>
                    <a:lnTo>
                      <a:pt x="1623" y="69"/>
                    </a:lnTo>
                    <a:lnTo>
                      <a:pt x="1646" y="59"/>
                    </a:lnTo>
                    <a:lnTo>
                      <a:pt x="1671" y="50"/>
                    </a:lnTo>
                    <a:lnTo>
                      <a:pt x="1698" y="40"/>
                    </a:lnTo>
                    <a:lnTo>
                      <a:pt x="1730" y="30"/>
                    </a:lnTo>
                    <a:lnTo>
                      <a:pt x="1769" y="22"/>
                    </a:lnTo>
                    <a:lnTo>
                      <a:pt x="1810" y="14"/>
                    </a:lnTo>
                    <a:lnTo>
                      <a:pt x="1854" y="7"/>
                    </a:lnTo>
                    <a:lnTo>
                      <a:pt x="1898" y="3"/>
                    </a:lnTo>
                    <a:lnTo>
                      <a:pt x="1942" y="0"/>
                    </a:lnTo>
                    <a:lnTo>
                      <a:pt x="1983" y="0"/>
                    </a:lnTo>
                    <a:close/>
                  </a:path>
                </a:pathLst>
              </a:custGeom>
              <a:solidFill>
                <a:srgbClr val="FFFF96"/>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59" name="Freeform 34"/>
              <p:cNvSpPr>
                <a:spLocks/>
              </p:cNvSpPr>
              <p:nvPr/>
            </p:nvSpPr>
            <p:spPr bwMode="auto">
              <a:xfrm>
                <a:off x="4074613" y="4269302"/>
                <a:ext cx="391210" cy="122849"/>
              </a:xfrm>
              <a:custGeom>
                <a:avLst/>
                <a:gdLst>
                  <a:gd name="T0" fmla="*/ 1067 w 1640"/>
                  <a:gd name="T1" fmla="*/ 2 h 512"/>
                  <a:gd name="T2" fmla="*/ 1123 w 1640"/>
                  <a:gd name="T3" fmla="*/ 15 h 512"/>
                  <a:gd name="T4" fmla="*/ 1169 w 1640"/>
                  <a:gd name="T5" fmla="*/ 44 h 512"/>
                  <a:gd name="T6" fmla="*/ 1212 w 1640"/>
                  <a:gd name="T7" fmla="*/ 78 h 512"/>
                  <a:gd name="T8" fmla="*/ 1250 w 1640"/>
                  <a:gd name="T9" fmla="*/ 112 h 512"/>
                  <a:gd name="T10" fmla="*/ 1283 w 1640"/>
                  <a:gd name="T11" fmla="*/ 141 h 512"/>
                  <a:gd name="T12" fmla="*/ 1302 w 1640"/>
                  <a:gd name="T13" fmla="*/ 160 h 512"/>
                  <a:gd name="T14" fmla="*/ 1308 w 1640"/>
                  <a:gd name="T15" fmla="*/ 168 h 512"/>
                  <a:gd name="T16" fmla="*/ 1327 w 1640"/>
                  <a:gd name="T17" fmla="*/ 190 h 512"/>
                  <a:gd name="T18" fmla="*/ 1362 w 1640"/>
                  <a:gd name="T19" fmla="*/ 218 h 512"/>
                  <a:gd name="T20" fmla="*/ 1419 w 1640"/>
                  <a:gd name="T21" fmla="*/ 243 h 512"/>
                  <a:gd name="T22" fmla="*/ 1475 w 1640"/>
                  <a:gd name="T23" fmla="*/ 257 h 512"/>
                  <a:gd name="T24" fmla="*/ 1533 w 1640"/>
                  <a:gd name="T25" fmla="*/ 264 h 512"/>
                  <a:gd name="T26" fmla="*/ 1587 w 1640"/>
                  <a:gd name="T27" fmla="*/ 269 h 512"/>
                  <a:gd name="T28" fmla="*/ 1625 w 1640"/>
                  <a:gd name="T29" fmla="*/ 270 h 512"/>
                  <a:gd name="T30" fmla="*/ 1640 w 1640"/>
                  <a:gd name="T31" fmla="*/ 271 h 512"/>
                  <a:gd name="T32" fmla="*/ 1266 w 1640"/>
                  <a:gd name="T33" fmla="*/ 494 h 512"/>
                  <a:gd name="T34" fmla="*/ 1240 w 1640"/>
                  <a:gd name="T35" fmla="*/ 498 h 512"/>
                  <a:gd name="T36" fmla="*/ 1190 w 1640"/>
                  <a:gd name="T37" fmla="*/ 506 h 512"/>
                  <a:gd name="T38" fmla="*/ 1119 w 1640"/>
                  <a:gd name="T39" fmla="*/ 511 h 512"/>
                  <a:gd name="T40" fmla="*/ 1029 w 1640"/>
                  <a:gd name="T41" fmla="*/ 511 h 512"/>
                  <a:gd name="T42" fmla="*/ 947 w 1640"/>
                  <a:gd name="T43" fmla="*/ 497 h 512"/>
                  <a:gd name="T44" fmla="*/ 857 w 1640"/>
                  <a:gd name="T45" fmla="*/ 469 h 512"/>
                  <a:gd name="T46" fmla="*/ 768 w 1640"/>
                  <a:gd name="T47" fmla="*/ 434 h 512"/>
                  <a:gd name="T48" fmla="*/ 682 w 1640"/>
                  <a:gd name="T49" fmla="*/ 401 h 512"/>
                  <a:gd name="T50" fmla="*/ 606 w 1640"/>
                  <a:gd name="T51" fmla="*/ 373 h 512"/>
                  <a:gd name="T52" fmla="*/ 531 w 1640"/>
                  <a:gd name="T53" fmla="*/ 357 h 512"/>
                  <a:gd name="T54" fmla="*/ 458 w 1640"/>
                  <a:gd name="T55" fmla="*/ 352 h 512"/>
                  <a:gd name="T56" fmla="*/ 404 w 1640"/>
                  <a:gd name="T57" fmla="*/ 353 h 512"/>
                  <a:gd name="T58" fmla="*/ 369 w 1640"/>
                  <a:gd name="T59" fmla="*/ 359 h 512"/>
                  <a:gd name="T60" fmla="*/ 351 w 1640"/>
                  <a:gd name="T61" fmla="*/ 365 h 512"/>
                  <a:gd name="T62" fmla="*/ 0 w 1640"/>
                  <a:gd name="T63" fmla="*/ 155 h 512"/>
                  <a:gd name="T64" fmla="*/ 55 w 1640"/>
                  <a:gd name="T65" fmla="*/ 145 h 512"/>
                  <a:gd name="T66" fmla="*/ 85 w 1640"/>
                  <a:gd name="T67" fmla="*/ 144 h 512"/>
                  <a:gd name="T68" fmla="*/ 139 w 1640"/>
                  <a:gd name="T69" fmla="*/ 143 h 512"/>
                  <a:gd name="T70" fmla="*/ 208 w 1640"/>
                  <a:gd name="T71" fmla="*/ 139 h 512"/>
                  <a:gd name="T72" fmla="*/ 287 w 1640"/>
                  <a:gd name="T73" fmla="*/ 135 h 512"/>
                  <a:gd name="T74" fmla="*/ 368 w 1640"/>
                  <a:gd name="T75" fmla="*/ 127 h 512"/>
                  <a:gd name="T76" fmla="*/ 443 w 1640"/>
                  <a:gd name="T77" fmla="*/ 120 h 512"/>
                  <a:gd name="T78" fmla="*/ 504 w 1640"/>
                  <a:gd name="T79" fmla="*/ 109 h 512"/>
                  <a:gd name="T80" fmla="*/ 587 w 1640"/>
                  <a:gd name="T81" fmla="*/ 87 h 512"/>
                  <a:gd name="T82" fmla="*/ 711 w 1640"/>
                  <a:gd name="T83" fmla="*/ 60 h 512"/>
                  <a:gd name="T84" fmla="*/ 826 w 1640"/>
                  <a:gd name="T85" fmla="*/ 37 h 512"/>
                  <a:gd name="T86" fmla="*/ 906 w 1640"/>
                  <a:gd name="T87" fmla="*/ 18 h 512"/>
                  <a:gd name="T88" fmla="*/ 971 w 1640"/>
                  <a:gd name="T89" fmla="*/ 6 h 512"/>
                  <a:gd name="T90" fmla="*/ 1035 w 1640"/>
                  <a:gd name="T91"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0" h="512">
                    <a:moveTo>
                      <a:pt x="1035" y="0"/>
                    </a:moveTo>
                    <a:lnTo>
                      <a:pt x="1067" y="2"/>
                    </a:lnTo>
                    <a:lnTo>
                      <a:pt x="1097" y="6"/>
                    </a:lnTo>
                    <a:lnTo>
                      <a:pt x="1123" y="15"/>
                    </a:lnTo>
                    <a:lnTo>
                      <a:pt x="1148" y="28"/>
                    </a:lnTo>
                    <a:lnTo>
                      <a:pt x="1169" y="44"/>
                    </a:lnTo>
                    <a:lnTo>
                      <a:pt x="1190" y="61"/>
                    </a:lnTo>
                    <a:lnTo>
                      <a:pt x="1212" y="78"/>
                    </a:lnTo>
                    <a:lnTo>
                      <a:pt x="1232" y="95"/>
                    </a:lnTo>
                    <a:lnTo>
                      <a:pt x="1250" y="112"/>
                    </a:lnTo>
                    <a:lnTo>
                      <a:pt x="1269" y="127"/>
                    </a:lnTo>
                    <a:lnTo>
                      <a:pt x="1283" y="141"/>
                    </a:lnTo>
                    <a:lnTo>
                      <a:pt x="1294" y="151"/>
                    </a:lnTo>
                    <a:lnTo>
                      <a:pt x="1302" y="160"/>
                    </a:lnTo>
                    <a:lnTo>
                      <a:pt x="1306" y="165"/>
                    </a:lnTo>
                    <a:lnTo>
                      <a:pt x="1308" y="168"/>
                    </a:lnTo>
                    <a:lnTo>
                      <a:pt x="1316" y="178"/>
                    </a:lnTo>
                    <a:lnTo>
                      <a:pt x="1327" y="190"/>
                    </a:lnTo>
                    <a:lnTo>
                      <a:pt x="1342" y="203"/>
                    </a:lnTo>
                    <a:lnTo>
                      <a:pt x="1362" y="218"/>
                    </a:lnTo>
                    <a:lnTo>
                      <a:pt x="1388" y="231"/>
                    </a:lnTo>
                    <a:lnTo>
                      <a:pt x="1419" y="243"/>
                    </a:lnTo>
                    <a:lnTo>
                      <a:pt x="1446" y="251"/>
                    </a:lnTo>
                    <a:lnTo>
                      <a:pt x="1475" y="257"/>
                    </a:lnTo>
                    <a:lnTo>
                      <a:pt x="1504" y="260"/>
                    </a:lnTo>
                    <a:lnTo>
                      <a:pt x="1533" y="264"/>
                    </a:lnTo>
                    <a:lnTo>
                      <a:pt x="1561" y="266"/>
                    </a:lnTo>
                    <a:lnTo>
                      <a:pt x="1587" y="269"/>
                    </a:lnTo>
                    <a:lnTo>
                      <a:pt x="1608" y="270"/>
                    </a:lnTo>
                    <a:lnTo>
                      <a:pt x="1625" y="270"/>
                    </a:lnTo>
                    <a:lnTo>
                      <a:pt x="1636" y="271"/>
                    </a:lnTo>
                    <a:lnTo>
                      <a:pt x="1640" y="271"/>
                    </a:lnTo>
                    <a:lnTo>
                      <a:pt x="1270" y="492"/>
                    </a:lnTo>
                    <a:lnTo>
                      <a:pt x="1266" y="494"/>
                    </a:lnTo>
                    <a:lnTo>
                      <a:pt x="1256" y="496"/>
                    </a:lnTo>
                    <a:lnTo>
                      <a:pt x="1240" y="498"/>
                    </a:lnTo>
                    <a:lnTo>
                      <a:pt x="1218" y="502"/>
                    </a:lnTo>
                    <a:lnTo>
                      <a:pt x="1190" y="506"/>
                    </a:lnTo>
                    <a:lnTo>
                      <a:pt x="1156" y="508"/>
                    </a:lnTo>
                    <a:lnTo>
                      <a:pt x="1119" y="511"/>
                    </a:lnTo>
                    <a:lnTo>
                      <a:pt x="1076" y="512"/>
                    </a:lnTo>
                    <a:lnTo>
                      <a:pt x="1029" y="511"/>
                    </a:lnTo>
                    <a:lnTo>
                      <a:pt x="989" y="506"/>
                    </a:lnTo>
                    <a:lnTo>
                      <a:pt x="947" y="497"/>
                    </a:lnTo>
                    <a:lnTo>
                      <a:pt x="902" y="485"/>
                    </a:lnTo>
                    <a:lnTo>
                      <a:pt x="857" y="469"/>
                    </a:lnTo>
                    <a:lnTo>
                      <a:pt x="813" y="453"/>
                    </a:lnTo>
                    <a:lnTo>
                      <a:pt x="768" y="434"/>
                    </a:lnTo>
                    <a:lnTo>
                      <a:pt x="723" y="417"/>
                    </a:lnTo>
                    <a:lnTo>
                      <a:pt x="682" y="401"/>
                    </a:lnTo>
                    <a:lnTo>
                      <a:pt x="642" y="385"/>
                    </a:lnTo>
                    <a:lnTo>
                      <a:pt x="606" y="373"/>
                    </a:lnTo>
                    <a:lnTo>
                      <a:pt x="573" y="365"/>
                    </a:lnTo>
                    <a:lnTo>
                      <a:pt x="531" y="357"/>
                    </a:lnTo>
                    <a:lnTo>
                      <a:pt x="492" y="353"/>
                    </a:lnTo>
                    <a:lnTo>
                      <a:pt x="458" y="352"/>
                    </a:lnTo>
                    <a:lnTo>
                      <a:pt x="429" y="352"/>
                    </a:lnTo>
                    <a:lnTo>
                      <a:pt x="404" y="353"/>
                    </a:lnTo>
                    <a:lnTo>
                      <a:pt x="385" y="357"/>
                    </a:lnTo>
                    <a:lnTo>
                      <a:pt x="369" y="359"/>
                    </a:lnTo>
                    <a:lnTo>
                      <a:pt x="357" y="363"/>
                    </a:lnTo>
                    <a:lnTo>
                      <a:pt x="351" y="365"/>
                    </a:lnTo>
                    <a:lnTo>
                      <a:pt x="348" y="365"/>
                    </a:lnTo>
                    <a:lnTo>
                      <a:pt x="0" y="155"/>
                    </a:lnTo>
                    <a:lnTo>
                      <a:pt x="51" y="145"/>
                    </a:lnTo>
                    <a:lnTo>
                      <a:pt x="55" y="145"/>
                    </a:lnTo>
                    <a:lnTo>
                      <a:pt x="67" y="145"/>
                    </a:lnTo>
                    <a:lnTo>
                      <a:pt x="85" y="144"/>
                    </a:lnTo>
                    <a:lnTo>
                      <a:pt x="110" y="143"/>
                    </a:lnTo>
                    <a:lnTo>
                      <a:pt x="139" y="143"/>
                    </a:lnTo>
                    <a:lnTo>
                      <a:pt x="172" y="141"/>
                    </a:lnTo>
                    <a:lnTo>
                      <a:pt x="208" y="139"/>
                    </a:lnTo>
                    <a:lnTo>
                      <a:pt x="247" y="137"/>
                    </a:lnTo>
                    <a:lnTo>
                      <a:pt x="287" y="135"/>
                    </a:lnTo>
                    <a:lnTo>
                      <a:pt x="328" y="131"/>
                    </a:lnTo>
                    <a:lnTo>
                      <a:pt x="368" y="127"/>
                    </a:lnTo>
                    <a:lnTo>
                      <a:pt x="406" y="124"/>
                    </a:lnTo>
                    <a:lnTo>
                      <a:pt x="443" y="120"/>
                    </a:lnTo>
                    <a:lnTo>
                      <a:pt x="475" y="114"/>
                    </a:lnTo>
                    <a:lnTo>
                      <a:pt x="504" y="109"/>
                    </a:lnTo>
                    <a:lnTo>
                      <a:pt x="529" y="103"/>
                    </a:lnTo>
                    <a:lnTo>
                      <a:pt x="587" y="87"/>
                    </a:lnTo>
                    <a:lnTo>
                      <a:pt x="648" y="73"/>
                    </a:lnTo>
                    <a:lnTo>
                      <a:pt x="711" y="60"/>
                    </a:lnTo>
                    <a:lnTo>
                      <a:pt x="770" y="47"/>
                    </a:lnTo>
                    <a:lnTo>
                      <a:pt x="826" y="37"/>
                    </a:lnTo>
                    <a:lnTo>
                      <a:pt x="876" y="26"/>
                    </a:lnTo>
                    <a:lnTo>
                      <a:pt x="906" y="18"/>
                    </a:lnTo>
                    <a:lnTo>
                      <a:pt x="938" y="12"/>
                    </a:lnTo>
                    <a:lnTo>
                      <a:pt x="971" y="6"/>
                    </a:lnTo>
                    <a:lnTo>
                      <a:pt x="1004" y="3"/>
                    </a:lnTo>
                    <a:lnTo>
                      <a:pt x="1035" y="0"/>
                    </a:lnTo>
                    <a:close/>
                  </a:path>
                </a:pathLst>
              </a:custGeom>
              <a:solidFill>
                <a:srgbClr val="FF9A4C"/>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60" name="Freeform 35"/>
              <p:cNvSpPr>
                <a:spLocks/>
              </p:cNvSpPr>
              <p:nvPr/>
            </p:nvSpPr>
            <p:spPr bwMode="auto">
              <a:xfrm>
                <a:off x="4018556" y="4259760"/>
                <a:ext cx="541492" cy="90646"/>
              </a:xfrm>
              <a:custGeom>
                <a:avLst/>
                <a:gdLst>
                  <a:gd name="T0" fmla="*/ 1301 w 2269"/>
                  <a:gd name="T1" fmla="*/ 15 h 378"/>
                  <a:gd name="T2" fmla="*/ 1409 w 2269"/>
                  <a:gd name="T3" fmla="*/ 64 h 378"/>
                  <a:gd name="T4" fmla="*/ 1481 w 2269"/>
                  <a:gd name="T5" fmla="*/ 114 h 378"/>
                  <a:gd name="T6" fmla="*/ 1530 w 2269"/>
                  <a:gd name="T7" fmla="*/ 124 h 378"/>
                  <a:gd name="T8" fmla="*/ 1559 w 2269"/>
                  <a:gd name="T9" fmla="*/ 78 h 378"/>
                  <a:gd name="T10" fmla="*/ 1570 w 2269"/>
                  <a:gd name="T11" fmla="*/ 31 h 378"/>
                  <a:gd name="T12" fmla="*/ 1635 w 2269"/>
                  <a:gd name="T13" fmla="*/ 5 h 378"/>
                  <a:gd name="T14" fmla="*/ 1746 w 2269"/>
                  <a:gd name="T15" fmla="*/ 3 h 378"/>
                  <a:gd name="T16" fmla="*/ 1824 w 2269"/>
                  <a:gd name="T17" fmla="*/ 6 h 378"/>
                  <a:gd name="T18" fmla="*/ 1848 w 2269"/>
                  <a:gd name="T19" fmla="*/ 9 h 378"/>
                  <a:gd name="T20" fmla="*/ 1943 w 2269"/>
                  <a:gd name="T21" fmla="*/ 21 h 378"/>
                  <a:gd name="T22" fmla="*/ 2133 w 2269"/>
                  <a:gd name="T23" fmla="*/ 54 h 378"/>
                  <a:gd name="T24" fmla="*/ 2121 w 2269"/>
                  <a:gd name="T25" fmla="*/ 161 h 378"/>
                  <a:gd name="T26" fmla="*/ 2053 w 2269"/>
                  <a:gd name="T27" fmla="*/ 144 h 378"/>
                  <a:gd name="T28" fmla="*/ 1935 w 2269"/>
                  <a:gd name="T29" fmla="*/ 118 h 378"/>
                  <a:gd name="T30" fmla="*/ 1822 w 2269"/>
                  <a:gd name="T31" fmla="*/ 101 h 378"/>
                  <a:gd name="T32" fmla="*/ 1723 w 2269"/>
                  <a:gd name="T33" fmla="*/ 94 h 378"/>
                  <a:gd name="T34" fmla="*/ 1637 w 2269"/>
                  <a:gd name="T35" fmla="*/ 115 h 378"/>
                  <a:gd name="T36" fmla="*/ 1604 w 2269"/>
                  <a:gd name="T37" fmla="*/ 175 h 378"/>
                  <a:gd name="T38" fmla="*/ 1613 w 2269"/>
                  <a:gd name="T39" fmla="*/ 216 h 378"/>
                  <a:gd name="T40" fmla="*/ 1672 w 2269"/>
                  <a:gd name="T41" fmla="*/ 257 h 378"/>
                  <a:gd name="T42" fmla="*/ 1778 w 2269"/>
                  <a:gd name="T43" fmla="*/ 275 h 378"/>
                  <a:gd name="T44" fmla="*/ 1907 w 2269"/>
                  <a:gd name="T45" fmla="*/ 276 h 378"/>
                  <a:gd name="T46" fmla="*/ 1764 w 2269"/>
                  <a:gd name="T47" fmla="*/ 378 h 378"/>
                  <a:gd name="T48" fmla="*/ 1676 w 2269"/>
                  <a:gd name="T49" fmla="*/ 369 h 378"/>
                  <a:gd name="T50" fmla="*/ 1637 w 2269"/>
                  <a:gd name="T51" fmla="*/ 357 h 378"/>
                  <a:gd name="T52" fmla="*/ 1524 w 2269"/>
                  <a:gd name="T53" fmla="*/ 308 h 378"/>
                  <a:gd name="T54" fmla="*/ 1397 w 2269"/>
                  <a:gd name="T55" fmla="*/ 207 h 378"/>
                  <a:gd name="T56" fmla="*/ 1335 w 2269"/>
                  <a:gd name="T57" fmla="*/ 148 h 378"/>
                  <a:gd name="T58" fmla="*/ 1260 w 2269"/>
                  <a:gd name="T59" fmla="*/ 116 h 378"/>
                  <a:gd name="T60" fmla="*/ 1182 w 2269"/>
                  <a:gd name="T61" fmla="*/ 125 h 378"/>
                  <a:gd name="T62" fmla="*/ 1143 w 2269"/>
                  <a:gd name="T63" fmla="*/ 168 h 378"/>
                  <a:gd name="T64" fmla="*/ 1080 w 2269"/>
                  <a:gd name="T65" fmla="*/ 172 h 378"/>
                  <a:gd name="T66" fmla="*/ 1018 w 2269"/>
                  <a:gd name="T67" fmla="*/ 159 h 378"/>
                  <a:gd name="T68" fmla="*/ 986 w 2269"/>
                  <a:gd name="T69" fmla="*/ 185 h 378"/>
                  <a:gd name="T70" fmla="*/ 940 w 2269"/>
                  <a:gd name="T71" fmla="*/ 213 h 378"/>
                  <a:gd name="T72" fmla="*/ 895 w 2269"/>
                  <a:gd name="T73" fmla="*/ 225 h 378"/>
                  <a:gd name="T74" fmla="*/ 793 w 2269"/>
                  <a:gd name="T75" fmla="*/ 237 h 378"/>
                  <a:gd name="T76" fmla="*/ 645 w 2269"/>
                  <a:gd name="T77" fmla="*/ 251 h 378"/>
                  <a:gd name="T78" fmla="*/ 515 w 2269"/>
                  <a:gd name="T79" fmla="*/ 256 h 378"/>
                  <a:gd name="T80" fmla="*/ 371 w 2269"/>
                  <a:gd name="T81" fmla="*/ 247 h 378"/>
                  <a:gd name="T82" fmla="*/ 317 w 2269"/>
                  <a:gd name="T83" fmla="*/ 241 h 378"/>
                  <a:gd name="T84" fmla="*/ 4 w 2269"/>
                  <a:gd name="T85" fmla="*/ 57 h 378"/>
                  <a:gd name="T86" fmla="*/ 73 w 2269"/>
                  <a:gd name="T87" fmla="*/ 74 h 378"/>
                  <a:gd name="T88" fmla="*/ 208 w 2269"/>
                  <a:gd name="T89" fmla="*/ 103 h 378"/>
                  <a:gd name="T90" fmla="*/ 380 w 2269"/>
                  <a:gd name="T91" fmla="*/ 127 h 378"/>
                  <a:gd name="T92" fmla="*/ 565 w 2269"/>
                  <a:gd name="T93" fmla="*/ 124 h 378"/>
                  <a:gd name="T94" fmla="*/ 613 w 2269"/>
                  <a:gd name="T95" fmla="*/ 125 h 378"/>
                  <a:gd name="T96" fmla="*/ 754 w 2269"/>
                  <a:gd name="T97" fmla="*/ 125 h 378"/>
                  <a:gd name="T98" fmla="*/ 835 w 2269"/>
                  <a:gd name="T99" fmla="*/ 107 h 378"/>
                  <a:gd name="T100" fmla="*/ 891 w 2269"/>
                  <a:gd name="T101" fmla="*/ 62 h 378"/>
                  <a:gd name="T102" fmla="*/ 934 w 2269"/>
                  <a:gd name="T103" fmla="*/ 42 h 378"/>
                  <a:gd name="T104" fmla="*/ 997 w 2269"/>
                  <a:gd name="T105" fmla="*/ 56 h 378"/>
                  <a:gd name="T106" fmla="*/ 1070 w 2269"/>
                  <a:gd name="T107" fmla="*/ 50 h 378"/>
                  <a:gd name="T108" fmla="*/ 1126 w 2269"/>
                  <a:gd name="T109" fmla="*/ 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9" h="378">
                    <a:moveTo>
                      <a:pt x="1189" y="0"/>
                    </a:moveTo>
                    <a:lnTo>
                      <a:pt x="1229" y="2"/>
                    </a:lnTo>
                    <a:lnTo>
                      <a:pt x="1266" y="6"/>
                    </a:lnTo>
                    <a:lnTo>
                      <a:pt x="1301" y="15"/>
                    </a:lnTo>
                    <a:lnTo>
                      <a:pt x="1331" y="26"/>
                    </a:lnTo>
                    <a:lnTo>
                      <a:pt x="1360" y="38"/>
                    </a:lnTo>
                    <a:lnTo>
                      <a:pt x="1386" y="51"/>
                    </a:lnTo>
                    <a:lnTo>
                      <a:pt x="1409" y="64"/>
                    </a:lnTo>
                    <a:lnTo>
                      <a:pt x="1431" y="78"/>
                    </a:lnTo>
                    <a:lnTo>
                      <a:pt x="1449" y="92"/>
                    </a:lnTo>
                    <a:lnTo>
                      <a:pt x="1466" y="104"/>
                    </a:lnTo>
                    <a:lnTo>
                      <a:pt x="1481" y="114"/>
                    </a:lnTo>
                    <a:lnTo>
                      <a:pt x="1496" y="121"/>
                    </a:lnTo>
                    <a:lnTo>
                      <a:pt x="1508" y="126"/>
                    </a:lnTo>
                    <a:lnTo>
                      <a:pt x="1519" y="127"/>
                    </a:lnTo>
                    <a:lnTo>
                      <a:pt x="1530" y="124"/>
                    </a:lnTo>
                    <a:lnTo>
                      <a:pt x="1543" y="114"/>
                    </a:lnTo>
                    <a:lnTo>
                      <a:pt x="1552" y="103"/>
                    </a:lnTo>
                    <a:lnTo>
                      <a:pt x="1556" y="91"/>
                    </a:lnTo>
                    <a:lnTo>
                      <a:pt x="1559" y="78"/>
                    </a:lnTo>
                    <a:lnTo>
                      <a:pt x="1560" y="66"/>
                    </a:lnTo>
                    <a:lnTo>
                      <a:pt x="1561" y="52"/>
                    </a:lnTo>
                    <a:lnTo>
                      <a:pt x="1564" y="40"/>
                    </a:lnTo>
                    <a:lnTo>
                      <a:pt x="1570" y="31"/>
                    </a:lnTo>
                    <a:lnTo>
                      <a:pt x="1578" y="21"/>
                    </a:lnTo>
                    <a:lnTo>
                      <a:pt x="1593" y="14"/>
                    </a:lnTo>
                    <a:lnTo>
                      <a:pt x="1612" y="9"/>
                    </a:lnTo>
                    <a:lnTo>
                      <a:pt x="1635" y="5"/>
                    </a:lnTo>
                    <a:lnTo>
                      <a:pt x="1662" y="3"/>
                    </a:lnTo>
                    <a:lnTo>
                      <a:pt x="1689" y="3"/>
                    </a:lnTo>
                    <a:lnTo>
                      <a:pt x="1718" y="2"/>
                    </a:lnTo>
                    <a:lnTo>
                      <a:pt x="1746" y="3"/>
                    </a:lnTo>
                    <a:lnTo>
                      <a:pt x="1772" y="3"/>
                    </a:lnTo>
                    <a:lnTo>
                      <a:pt x="1795" y="4"/>
                    </a:lnTo>
                    <a:lnTo>
                      <a:pt x="1811" y="5"/>
                    </a:lnTo>
                    <a:lnTo>
                      <a:pt x="1824" y="6"/>
                    </a:lnTo>
                    <a:lnTo>
                      <a:pt x="1827" y="6"/>
                    </a:lnTo>
                    <a:lnTo>
                      <a:pt x="1830" y="6"/>
                    </a:lnTo>
                    <a:lnTo>
                      <a:pt x="1837" y="8"/>
                    </a:lnTo>
                    <a:lnTo>
                      <a:pt x="1848" y="9"/>
                    </a:lnTo>
                    <a:lnTo>
                      <a:pt x="1863" y="10"/>
                    </a:lnTo>
                    <a:lnTo>
                      <a:pt x="1884" y="13"/>
                    </a:lnTo>
                    <a:lnTo>
                      <a:pt x="1911" y="17"/>
                    </a:lnTo>
                    <a:lnTo>
                      <a:pt x="1943" y="21"/>
                    </a:lnTo>
                    <a:lnTo>
                      <a:pt x="1981" y="27"/>
                    </a:lnTo>
                    <a:lnTo>
                      <a:pt x="2025" y="34"/>
                    </a:lnTo>
                    <a:lnTo>
                      <a:pt x="2075" y="43"/>
                    </a:lnTo>
                    <a:lnTo>
                      <a:pt x="2133" y="54"/>
                    </a:lnTo>
                    <a:lnTo>
                      <a:pt x="2197" y="66"/>
                    </a:lnTo>
                    <a:lnTo>
                      <a:pt x="2269" y="79"/>
                    </a:lnTo>
                    <a:lnTo>
                      <a:pt x="2125" y="162"/>
                    </a:lnTo>
                    <a:lnTo>
                      <a:pt x="2121" y="161"/>
                    </a:lnTo>
                    <a:lnTo>
                      <a:pt x="2111" y="159"/>
                    </a:lnTo>
                    <a:lnTo>
                      <a:pt x="2096" y="155"/>
                    </a:lnTo>
                    <a:lnTo>
                      <a:pt x="2076" y="150"/>
                    </a:lnTo>
                    <a:lnTo>
                      <a:pt x="2053" y="144"/>
                    </a:lnTo>
                    <a:lnTo>
                      <a:pt x="2027" y="137"/>
                    </a:lnTo>
                    <a:lnTo>
                      <a:pt x="1998" y="131"/>
                    </a:lnTo>
                    <a:lnTo>
                      <a:pt x="1966" y="124"/>
                    </a:lnTo>
                    <a:lnTo>
                      <a:pt x="1935" y="118"/>
                    </a:lnTo>
                    <a:lnTo>
                      <a:pt x="1903" y="113"/>
                    </a:lnTo>
                    <a:lnTo>
                      <a:pt x="1880" y="109"/>
                    </a:lnTo>
                    <a:lnTo>
                      <a:pt x="1853" y="104"/>
                    </a:lnTo>
                    <a:lnTo>
                      <a:pt x="1822" y="101"/>
                    </a:lnTo>
                    <a:lnTo>
                      <a:pt x="1793" y="98"/>
                    </a:lnTo>
                    <a:lnTo>
                      <a:pt x="1767" y="95"/>
                    </a:lnTo>
                    <a:lnTo>
                      <a:pt x="1746" y="94"/>
                    </a:lnTo>
                    <a:lnTo>
                      <a:pt x="1723" y="94"/>
                    </a:lnTo>
                    <a:lnTo>
                      <a:pt x="1700" y="95"/>
                    </a:lnTo>
                    <a:lnTo>
                      <a:pt x="1676" y="98"/>
                    </a:lnTo>
                    <a:lnTo>
                      <a:pt x="1654" y="104"/>
                    </a:lnTo>
                    <a:lnTo>
                      <a:pt x="1637" y="115"/>
                    </a:lnTo>
                    <a:lnTo>
                      <a:pt x="1622" y="131"/>
                    </a:lnTo>
                    <a:lnTo>
                      <a:pt x="1611" y="148"/>
                    </a:lnTo>
                    <a:lnTo>
                      <a:pt x="1605" y="165"/>
                    </a:lnTo>
                    <a:lnTo>
                      <a:pt x="1604" y="175"/>
                    </a:lnTo>
                    <a:lnTo>
                      <a:pt x="1604" y="183"/>
                    </a:lnTo>
                    <a:lnTo>
                      <a:pt x="1605" y="193"/>
                    </a:lnTo>
                    <a:lnTo>
                      <a:pt x="1608" y="204"/>
                    </a:lnTo>
                    <a:lnTo>
                      <a:pt x="1613" y="216"/>
                    </a:lnTo>
                    <a:lnTo>
                      <a:pt x="1622" y="228"/>
                    </a:lnTo>
                    <a:lnTo>
                      <a:pt x="1634" y="239"/>
                    </a:lnTo>
                    <a:lnTo>
                      <a:pt x="1649" y="247"/>
                    </a:lnTo>
                    <a:lnTo>
                      <a:pt x="1672" y="257"/>
                    </a:lnTo>
                    <a:lnTo>
                      <a:pt x="1693" y="264"/>
                    </a:lnTo>
                    <a:lnTo>
                      <a:pt x="1712" y="268"/>
                    </a:lnTo>
                    <a:lnTo>
                      <a:pt x="1732" y="271"/>
                    </a:lnTo>
                    <a:lnTo>
                      <a:pt x="1778" y="275"/>
                    </a:lnTo>
                    <a:lnTo>
                      <a:pt x="1818" y="276"/>
                    </a:lnTo>
                    <a:lnTo>
                      <a:pt x="1854" y="277"/>
                    </a:lnTo>
                    <a:lnTo>
                      <a:pt x="1883" y="277"/>
                    </a:lnTo>
                    <a:lnTo>
                      <a:pt x="1907" y="276"/>
                    </a:lnTo>
                    <a:lnTo>
                      <a:pt x="1925" y="275"/>
                    </a:lnTo>
                    <a:lnTo>
                      <a:pt x="1936" y="275"/>
                    </a:lnTo>
                    <a:lnTo>
                      <a:pt x="1940" y="274"/>
                    </a:lnTo>
                    <a:lnTo>
                      <a:pt x="1764" y="378"/>
                    </a:lnTo>
                    <a:lnTo>
                      <a:pt x="1733" y="378"/>
                    </a:lnTo>
                    <a:lnTo>
                      <a:pt x="1709" y="375"/>
                    </a:lnTo>
                    <a:lnTo>
                      <a:pt x="1689" y="373"/>
                    </a:lnTo>
                    <a:lnTo>
                      <a:pt x="1676" y="369"/>
                    </a:lnTo>
                    <a:lnTo>
                      <a:pt x="1666" y="367"/>
                    </a:lnTo>
                    <a:lnTo>
                      <a:pt x="1662" y="364"/>
                    </a:lnTo>
                    <a:lnTo>
                      <a:pt x="1660" y="364"/>
                    </a:lnTo>
                    <a:lnTo>
                      <a:pt x="1637" y="357"/>
                    </a:lnTo>
                    <a:lnTo>
                      <a:pt x="1611" y="347"/>
                    </a:lnTo>
                    <a:lnTo>
                      <a:pt x="1583" y="337"/>
                    </a:lnTo>
                    <a:lnTo>
                      <a:pt x="1553" y="323"/>
                    </a:lnTo>
                    <a:lnTo>
                      <a:pt x="1524" y="308"/>
                    </a:lnTo>
                    <a:lnTo>
                      <a:pt x="1490" y="287"/>
                    </a:lnTo>
                    <a:lnTo>
                      <a:pt x="1457" y="262"/>
                    </a:lnTo>
                    <a:lnTo>
                      <a:pt x="1427" y="235"/>
                    </a:lnTo>
                    <a:lnTo>
                      <a:pt x="1397" y="207"/>
                    </a:lnTo>
                    <a:lnTo>
                      <a:pt x="1370" y="181"/>
                    </a:lnTo>
                    <a:lnTo>
                      <a:pt x="1345" y="158"/>
                    </a:lnTo>
                    <a:lnTo>
                      <a:pt x="1339" y="153"/>
                    </a:lnTo>
                    <a:lnTo>
                      <a:pt x="1335" y="148"/>
                    </a:lnTo>
                    <a:lnTo>
                      <a:pt x="1330" y="144"/>
                    </a:lnTo>
                    <a:lnTo>
                      <a:pt x="1306" y="131"/>
                    </a:lnTo>
                    <a:lnTo>
                      <a:pt x="1283" y="123"/>
                    </a:lnTo>
                    <a:lnTo>
                      <a:pt x="1260" y="116"/>
                    </a:lnTo>
                    <a:lnTo>
                      <a:pt x="1236" y="114"/>
                    </a:lnTo>
                    <a:lnTo>
                      <a:pt x="1207" y="114"/>
                    </a:lnTo>
                    <a:lnTo>
                      <a:pt x="1194" y="118"/>
                    </a:lnTo>
                    <a:lnTo>
                      <a:pt x="1182" y="125"/>
                    </a:lnTo>
                    <a:lnTo>
                      <a:pt x="1172" y="135"/>
                    </a:lnTo>
                    <a:lnTo>
                      <a:pt x="1163" y="147"/>
                    </a:lnTo>
                    <a:lnTo>
                      <a:pt x="1154" y="158"/>
                    </a:lnTo>
                    <a:lnTo>
                      <a:pt x="1143" y="168"/>
                    </a:lnTo>
                    <a:lnTo>
                      <a:pt x="1130" y="175"/>
                    </a:lnTo>
                    <a:lnTo>
                      <a:pt x="1115" y="178"/>
                    </a:lnTo>
                    <a:lnTo>
                      <a:pt x="1098" y="176"/>
                    </a:lnTo>
                    <a:lnTo>
                      <a:pt x="1080" y="172"/>
                    </a:lnTo>
                    <a:lnTo>
                      <a:pt x="1062" y="167"/>
                    </a:lnTo>
                    <a:lnTo>
                      <a:pt x="1046" y="161"/>
                    </a:lnTo>
                    <a:lnTo>
                      <a:pt x="1030" y="159"/>
                    </a:lnTo>
                    <a:lnTo>
                      <a:pt x="1018" y="159"/>
                    </a:lnTo>
                    <a:lnTo>
                      <a:pt x="1005" y="164"/>
                    </a:lnTo>
                    <a:lnTo>
                      <a:pt x="997" y="170"/>
                    </a:lnTo>
                    <a:lnTo>
                      <a:pt x="991" y="177"/>
                    </a:lnTo>
                    <a:lnTo>
                      <a:pt x="986" y="185"/>
                    </a:lnTo>
                    <a:lnTo>
                      <a:pt x="978" y="194"/>
                    </a:lnTo>
                    <a:lnTo>
                      <a:pt x="969" y="201"/>
                    </a:lnTo>
                    <a:lnTo>
                      <a:pt x="954" y="208"/>
                    </a:lnTo>
                    <a:lnTo>
                      <a:pt x="940" y="213"/>
                    </a:lnTo>
                    <a:lnTo>
                      <a:pt x="925" y="217"/>
                    </a:lnTo>
                    <a:lnTo>
                      <a:pt x="918" y="220"/>
                    </a:lnTo>
                    <a:lnTo>
                      <a:pt x="906" y="223"/>
                    </a:lnTo>
                    <a:lnTo>
                      <a:pt x="895" y="225"/>
                    </a:lnTo>
                    <a:lnTo>
                      <a:pt x="877" y="228"/>
                    </a:lnTo>
                    <a:lnTo>
                      <a:pt x="854" y="230"/>
                    </a:lnTo>
                    <a:lnTo>
                      <a:pt x="825" y="234"/>
                    </a:lnTo>
                    <a:lnTo>
                      <a:pt x="793" y="237"/>
                    </a:lnTo>
                    <a:lnTo>
                      <a:pt x="757" y="241"/>
                    </a:lnTo>
                    <a:lnTo>
                      <a:pt x="721" y="245"/>
                    </a:lnTo>
                    <a:lnTo>
                      <a:pt x="683" y="248"/>
                    </a:lnTo>
                    <a:lnTo>
                      <a:pt x="645" y="251"/>
                    </a:lnTo>
                    <a:lnTo>
                      <a:pt x="608" y="253"/>
                    </a:lnTo>
                    <a:lnTo>
                      <a:pt x="573" y="254"/>
                    </a:lnTo>
                    <a:lnTo>
                      <a:pt x="542" y="256"/>
                    </a:lnTo>
                    <a:lnTo>
                      <a:pt x="515" y="256"/>
                    </a:lnTo>
                    <a:lnTo>
                      <a:pt x="468" y="253"/>
                    </a:lnTo>
                    <a:lnTo>
                      <a:pt x="429" y="251"/>
                    </a:lnTo>
                    <a:lnTo>
                      <a:pt x="397" y="249"/>
                    </a:lnTo>
                    <a:lnTo>
                      <a:pt x="371" y="247"/>
                    </a:lnTo>
                    <a:lnTo>
                      <a:pt x="351" y="246"/>
                    </a:lnTo>
                    <a:lnTo>
                      <a:pt x="335" y="243"/>
                    </a:lnTo>
                    <a:lnTo>
                      <a:pt x="324" y="242"/>
                    </a:lnTo>
                    <a:lnTo>
                      <a:pt x="317" y="241"/>
                    </a:lnTo>
                    <a:lnTo>
                      <a:pt x="312" y="241"/>
                    </a:lnTo>
                    <a:lnTo>
                      <a:pt x="311" y="241"/>
                    </a:lnTo>
                    <a:lnTo>
                      <a:pt x="0" y="56"/>
                    </a:lnTo>
                    <a:lnTo>
                      <a:pt x="4" y="57"/>
                    </a:lnTo>
                    <a:lnTo>
                      <a:pt x="12" y="60"/>
                    </a:lnTo>
                    <a:lnTo>
                      <a:pt x="28" y="63"/>
                    </a:lnTo>
                    <a:lnTo>
                      <a:pt x="47" y="68"/>
                    </a:lnTo>
                    <a:lnTo>
                      <a:pt x="73" y="74"/>
                    </a:lnTo>
                    <a:lnTo>
                      <a:pt x="102" y="81"/>
                    </a:lnTo>
                    <a:lnTo>
                      <a:pt x="134" y="89"/>
                    </a:lnTo>
                    <a:lnTo>
                      <a:pt x="170" y="96"/>
                    </a:lnTo>
                    <a:lnTo>
                      <a:pt x="208" y="103"/>
                    </a:lnTo>
                    <a:lnTo>
                      <a:pt x="249" y="110"/>
                    </a:lnTo>
                    <a:lnTo>
                      <a:pt x="292" y="116"/>
                    </a:lnTo>
                    <a:lnTo>
                      <a:pt x="335" y="123"/>
                    </a:lnTo>
                    <a:lnTo>
                      <a:pt x="380" y="127"/>
                    </a:lnTo>
                    <a:lnTo>
                      <a:pt x="428" y="130"/>
                    </a:lnTo>
                    <a:lnTo>
                      <a:pt x="475" y="129"/>
                    </a:lnTo>
                    <a:lnTo>
                      <a:pt x="521" y="126"/>
                    </a:lnTo>
                    <a:lnTo>
                      <a:pt x="565" y="124"/>
                    </a:lnTo>
                    <a:lnTo>
                      <a:pt x="606" y="125"/>
                    </a:lnTo>
                    <a:lnTo>
                      <a:pt x="605" y="124"/>
                    </a:lnTo>
                    <a:lnTo>
                      <a:pt x="608" y="125"/>
                    </a:lnTo>
                    <a:lnTo>
                      <a:pt x="613" y="125"/>
                    </a:lnTo>
                    <a:lnTo>
                      <a:pt x="645" y="126"/>
                    </a:lnTo>
                    <a:lnTo>
                      <a:pt x="677" y="127"/>
                    </a:lnTo>
                    <a:lnTo>
                      <a:pt x="715" y="127"/>
                    </a:lnTo>
                    <a:lnTo>
                      <a:pt x="754" y="125"/>
                    </a:lnTo>
                    <a:lnTo>
                      <a:pt x="790" y="119"/>
                    </a:lnTo>
                    <a:lnTo>
                      <a:pt x="802" y="116"/>
                    </a:lnTo>
                    <a:lnTo>
                      <a:pt x="818" y="113"/>
                    </a:lnTo>
                    <a:lnTo>
                      <a:pt x="835" y="107"/>
                    </a:lnTo>
                    <a:lnTo>
                      <a:pt x="853" y="97"/>
                    </a:lnTo>
                    <a:lnTo>
                      <a:pt x="870" y="86"/>
                    </a:lnTo>
                    <a:lnTo>
                      <a:pt x="883" y="71"/>
                    </a:lnTo>
                    <a:lnTo>
                      <a:pt x="891" y="62"/>
                    </a:lnTo>
                    <a:lnTo>
                      <a:pt x="900" y="54"/>
                    </a:lnTo>
                    <a:lnTo>
                      <a:pt x="908" y="48"/>
                    </a:lnTo>
                    <a:lnTo>
                      <a:pt x="920" y="44"/>
                    </a:lnTo>
                    <a:lnTo>
                      <a:pt x="934" y="42"/>
                    </a:lnTo>
                    <a:lnTo>
                      <a:pt x="949" y="43"/>
                    </a:lnTo>
                    <a:lnTo>
                      <a:pt x="969" y="46"/>
                    </a:lnTo>
                    <a:lnTo>
                      <a:pt x="981" y="50"/>
                    </a:lnTo>
                    <a:lnTo>
                      <a:pt x="997" y="56"/>
                    </a:lnTo>
                    <a:lnTo>
                      <a:pt x="1015" y="60"/>
                    </a:lnTo>
                    <a:lnTo>
                      <a:pt x="1034" y="61"/>
                    </a:lnTo>
                    <a:lnTo>
                      <a:pt x="1056" y="57"/>
                    </a:lnTo>
                    <a:lnTo>
                      <a:pt x="1070" y="50"/>
                    </a:lnTo>
                    <a:lnTo>
                      <a:pt x="1084" y="39"/>
                    </a:lnTo>
                    <a:lnTo>
                      <a:pt x="1097" y="28"/>
                    </a:lnTo>
                    <a:lnTo>
                      <a:pt x="1110" y="16"/>
                    </a:lnTo>
                    <a:lnTo>
                      <a:pt x="1126" y="8"/>
                    </a:lnTo>
                    <a:lnTo>
                      <a:pt x="1144" y="3"/>
                    </a:lnTo>
                    <a:lnTo>
                      <a:pt x="1189" y="0"/>
                    </a:lnTo>
                    <a:close/>
                  </a:path>
                </a:pathLst>
              </a:custGeom>
              <a:solidFill>
                <a:srgbClr val="007AC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61" name="Freeform 36"/>
              <p:cNvSpPr>
                <a:spLocks/>
              </p:cNvSpPr>
              <p:nvPr/>
            </p:nvSpPr>
            <p:spPr bwMode="auto">
              <a:xfrm>
                <a:off x="4328661" y="4203703"/>
                <a:ext cx="77526" cy="39360"/>
              </a:xfrm>
              <a:custGeom>
                <a:avLst/>
                <a:gdLst>
                  <a:gd name="T0" fmla="*/ 248 w 324"/>
                  <a:gd name="T1" fmla="*/ 0 h 168"/>
                  <a:gd name="T2" fmla="*/ 324 w 324"/>
                  <a:gd name="T3" fmla="*/ 130 h 168"/>
                  <a:gd name="T4" fmla="*/ 34 w 324"/>
                  <a:gd name="T5" fmla="*/ 168 h 168"/>
                  <a:gd name="T6" fmla="*/ 0 w 324"/>
                  <a:gd name="T7" fmla="*/ 19 h 168"/>
                  <a:gd name="T8" fmla="*/ 248 w 324"/>
                  <a:gd name="T9" fmla="*/ 0 h 168"/>
                </a:gdLst>
                <a:ahLst/>
                <a:cxnLst>
                  <a:cxn ang="0">
                    <a:pos x="T0" y="T1"/>
                  </a:cxn>
                  <a:cxn ang="0">
                    <a:pos x="T2" y="T3"/>
                  </a:cxn>
                  <a:cxn ang="0">
                    <a:pos x="T4" y="T5"/>
                  </a:cxn>
                  <a:cxn ang="0">
                    <a:pos x="T6" y="T7"/>
                  </a:cxn>
                  <a:cxn ang="0">
                    <a:pos x="T8" y="T9"/>
                  </a:cxn>
                </a:cxnLst>
                <a:rect l="0" t="0" r="r" b="b"/>
                <a:pathLst>
                  <a:path w="324" h="168">
                    <a:moveTo>
                      <a:pt x="248" y="0"/>
                    </a:moveTo>
                    <a:lnTo>
                      <a:pt x="324" y="130"/>
                    </a:lnTo>
                    <a:lnTo>
                      <a:pt x="34" y="168"/>
                    </a:lnTo>
                    <a:lnTo>
                      <a:pt x="0" y="19"/>
                    </a:lnTo>
                    <a:lnTo>
                      <a:pt x="248" y="0"/>
                    </a:lnTo>
                    <a:close/>
                  </a:path>
                </a:pathLst>
              </a:custGeom>
              <a:solidFill>
                <a:srgbClr val="6E9603"/>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62" name="Freeform 37"/>
              <p:cNvSpPr>
                <a:spLocks/>
              </p:cNvSpPr>
              <p:nvPr/>
            </p:nvSpPr>
            <p:spPr bwMode="auto">
              <a:xfrm>
                <a:off x="4488485" y="4226364"/>
                <a:ext cx="63214" cy="27432"/>
              </a:xfrm>
              <a:custGeom>
                <a:avLst/>
                <a:gdLst>
                  <a:gd name="T0" fmla="*/ 0 w 266"/>
                  <a:gd name="T1" fmla="*/ 0 h 113"/>
                  <a:gd name="T2" fmla="*/ 169 w 266"/>
                  <a:gd name="T3" fmla="*/ 9 h 113"/>
                  <a:gd name="T4" fmla="*/ 266 w 266"/>
                  <a:gd name="T5" fmla="*/ 69 h 113"/>
                  <a:gd name="T6" fmla="*/ 1 w 266"/>
                  <a:gd name="T7" fmla="*/ 113 h 113"/>
                  <a:gd name="T8" fmla="*/ 0 w 266"/>
                  <a:gd name="T9" fmla="*/ 0 h 113"/>
                </a:gdLst>
                <a:ahLst/>
                <a:cxnLst>
                  <a:cxn ang="0">
                    <a:pos x="T0" y="T1"/>
                  </a:cxn>
                  <a:cxn ang="0">
                    <a:pos x="T2" y="T3"/>
                  </a:cxn>
                  <a:cxn ang="0">
                    <a:pos x="T4" y="T5"/>
                  </a:cxn>
                  <a:cxn ang="0">
                    <a:pos x="T6" y="T7"/>
                  </a:cxn>
                  <a:cxn ang="0">
                    <a:pos x="T8" y="T9"/>
                  </a:cxn>
                </a:cxnLst>
                <a:rect l="0" t="0" r="r" b="b"/>
                <a:pathLst>
                  <a:path w="266" h="113">
                    <a:moveTo>
                      <a:pt x="0" y="0"/>
                    </a:moveTo>
                    <a:lnTo>
                      <a:pt x="169" y="9"/>
                    </a:lnTo>
                    <a:lnTo>
                      <a:pt x="266" y="69"/>
                    </a:lnTo>
                    <a:lnTo>
                      <a:pt x="1" y="113"/>
                    </a:lnTo>
                    <a:lnTo>
                      <a:pt x="0" y="0"/>
                    </a:lnTo>
                    <a:close/>
                  </a:path>
                </a:pathLst>
              </a:custGeom>
              <a:solidFill>
                <a:srgbClr val="FFD254"/>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63" name="Freeform 38"/>
              <p:cNvSpPr>
                <a:spLocks/>
              </p:cNvSpPr>
              <p:nvPr/>
            </p:nvSpPr>
            <p:spPr bwMode="auto">
              <a:xfrm>
                <a:off x="4171223" y="4202510"/>
                <a:ext cx="57250" cy="34589"/>
              </a:xfrm>
              <a:custGeom>
                <a:avLst/>
                <a:gdLst>
                  <a:gd name="T0" fmla="*/ 222 w 242"/>
                  <a:gd name="T1" fmla="*/ 0 h 143"/>
                  <a:gd name="T2" fmla="*/ 242 w 242"/>
                  <a:gd name="T3" fmla="*/ 96 h 143"/>
                  <a:gd name="T4" fmla="*/ 3 w 242"/>
                  <a:gd name="T5" fmla="*/ 143 h 143"/>
                  <a:gd name="T6" fmla="*/ 0 w 242"/>
                  <a:gd name="T7" fmla="*/ 15 h 143"/>
                  <a:gd name="T8" fmla="*/ 222 w 242"/>
                  <a:gd name="T9" fmla="*/ 0 h 143"/>
                </a:gdLst>
                <a:ahLst/>
                <a:cxnLst>
                  <a:cxn ang="0">
                    <a:pos x="T0" y="T1"/>
                  </a:cxn>
                  <a:cxn ang="0">
                    <a:pos x="T2" y="T3"/>
                  </a:cxn>
                  <a:cxn ang="0">
                    <a:pos x="T4" y="T5"/>
                  </a:cxn>
                  <a:cxn ang="0">
                    <a:pos x="T6" y="T7"/>
                  </a:cxn>
                  <a:cxn ang="0">
                    <a:pos x="T8" y="T9"/>
                  </a:cxn>
                </a:cxnLst>
                <a:rect l="0" t="0" r="r" b="b"/>
                <a:pathLst>
                  <a:path w="242" h="143">
                    <a:moveTo>
                      <a:pt x="222" y="0"/>
                    </a:moveTo>
                    <a:lnTo>
                      <a:pt x="242" y="96"/>
                    </a:lnTo>
                    <a:lnTo>
                      <a:pt x="3" y="143"/>
                    </a:lnTo>
                    <a:lnTo>
                      <a:pt x="0" y="15"/>
                    </a:lnTo>
                    <a:lnTo>
                      <a:pt x="222" y="0"/>
                    </a:lnTo>
                    <a:close/>
                  </a:path>
                </a:pathLst>
              </a:custGeom>
              <a:solidFill>
                <a:srgbClr val="6E9603"/>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64" name="Freeform 39"/>
              <p:cNvSpPr>
                <a:spLocks/>
              </p:cNvSpPr>
              <p:nvPr/>
            </p:nvSpPr>
            <p:spPr bwMode="auto">
              <a:xfrm>
                <a:off x="4229666" y="3984243"/>
                <a:ext cx="107344" cy="260011"/>
              </a:xfrm>
              <a:custGeom>
                <a:avLst/>
                <a:gdLst>
                  <a:gd name="T0" fmla="*/ 441 w 449"/>
                  <a:gd name="T1" fmla="*/ 0 h 1087"/>
                  <a:gd name="T2" fmla="*/ 449 w 449"/>
                  <a:gd name="T3" fmla="*/ 1085 h 1087"/>
                  <a:gd name="T4" fmla="*/ 7 w 449"/>
                  <a:gd name="T5" fmla="*/ 1087 h 1087"/>
                  <a:gd name="T6" fmla="*/ 0 w 449"/>
                  <a:gd name="T7" fmla="*/ 1 h 1087"/>
                  <a:gd name="T8" fmla="*/ 441 w 449"/>
                  <a:gd name="T9" fmla="*/ 0 h 1087"/>
                </a:gdLst>
                <a:ahLst/>
                <a:cxnLst>
                  <a:cxn ang="0">
                    <a:pos x="T0" y="T1"/>
                  </a:cxn>
                  <a:cxn ang="0">
                    <a:pos x="T2" y="T3"/>
                  </a:cxn>
                  <a:cxn ang="0">
                    <a:pos x="T4" y="T5"/>
                  </a:cxn>
                  <a:cxn ang="0">
                    <a:pos x="T6" y="T7"/>
                  </a:cxn>
                  <a:cxn ang="0">
                    <a:pos x="T8" y="T9"/>
                  </a:cxn>
                </a:cxnLst>
                <a:rect l="0" t="0" r="r" b="b"/>
                <a:pathLst>
                  <a:path w="449" h="1087">
                    <a:moveTo>
                      <a:pt x="441" y="0"/>
                    </a:moveTo>
                    <a:lnTo>
                      <a:pt x="449" y="1085"/>
                    </a:lnTo>
                    <a:lnTo>
                      <a:pt x="7" y="1087"/>
                    </a:lnTo>
                    <a:lnTo>
                      <a:pt x="0" y="1"/>
                    </a:lnTo>
                    <a:lnTo>
                      <a:pt x="441" y="0"/>
                    </a:lnTo>
                    <a:close/>
                  </a:path>
                </a:pathLst>
              </a:custGeom>
              <a:solidFill>
                <a:srgbClr val="FF9A4C"/>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65" name="Freeform 40"/>
              <p:cNvSpPr>
                <a:spLocks/>
              </p:cNvSpPr>
              <p:nvPr/>
            </p:nvSpPr>
            <p:spPr bwMode="auto">
              <a:xfrm>
                <a:off x="4229666" y="3953233"/>
                <a:ext cx="104959" cy="32203"/>
              </a:xfrm>
              <a:custGeom>
                <a:avLst/>
                <a:gdLst>
                  <a:gd name="T0" fmla="*/ 347 w 441"/>
                  <a:gd name="T1" fmla="*/ 0 h 131"/>
                  <a:gd name="T2" fmla="*/ 441 w 441"/>
                  <a:gd name="T3" fmla="*/ 130 h 131"/>
                  <a:gd name="T4" fmla="*/ 0 w 441"/>
                  <a:gd name="T5" fmla="*/ 131 h 131"/>
                  <a:gd name="T6" fmla="*/ 100 w 441"/>
                  <a:gd name="T7" fmla="*/ 4 h 131"/>
                  <a:gd name="T8" fmla="*/ 347 w 441"/>
                  <a:gd name="T9" fmla="*/ 0 h 131"/>
                </a:gdLst>
                <a:ahLst/>
                <a:cxnLst>
                  <a:cxn ang="0">
                    <a:pos x="T0" y="T1"/>
                  </a:cxn>
                  <a:cxn ang="0">
                    <a:pos x="T2" y="T3"/>
                  </a:cxn>
                  <a:cxn ang="0">
                    <a:pos x="T4" y="T5"/>
                  </a:cxn>
                  <a:cxn ang="0">
                    <a:pos x="T6" y="T7"/>
                  </a:cxn>
                  <a:cxn ang="0">
                    <a:pos x="T8" y="T9"/>
                  </a:cxn>
                </a:cxnLst>
                <a:rect l="0" t="0" r="r" b="b"/>
                <a:pathLst>
                  <a:path w="441" h="131">
                    <a:moveTo>
                      <a:pt x="347" y="0"/>
                    </a:moveTo>
                    <a:lnTo>
                      <a:pt x="441" y="130"/>
                    </a:lnTo>
                    <a:lnTo>
                      <a:pt x="0" y="131"/>
                    </a:lnTo>
                    <a:lnTo>
                      <a:pt x="100" y="4"/>
                    </a:lnTo>
                    <a:lnTo>
                      <a:pt x="347"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66" name="Freeform 41"/>
              <p:cNvSpPr>
                <a:spLocks/>
              </p:cNvSpPr>
              <p:nvPr/>
            </p:nvSpPr>
            <p:spPr bwMode="auto">
              <a:xfrm>
                <a:off x="4073421" y="4101129"/>
                <a:ext cx="98995" cy="135969"/>
              </a:xfrm>
              <a:custGeom>
                <a:avLst/>
                <a:gdLst>
                  <a:gd name="T0" fmla="*/ 0 w 414"/>
                  <a:gd name="T1" fmla="*/ 0 h 571"/>
                  <a:gd name="T2" fmla="*/ 407 w 414"/>
                  <a:gd name="T3" fmla="*/ 1 h 571"/>
                  <a:gd name="T4" fmla="*/ 414 w 414"/>
                  <a:gd name="T5" fmla="*/ 571 h 571"/>
                  <a:gd name="T6" fmla="*/ 6 w 414"/>
                  <a:gd name="T7" fmla="*/ 570 h 571"/>
                  <a:gd name="T8" fmla="*/ 0 w 414"/>
                  <a:gd name="T9" fmla="*/ 0 h 571"/>
                </a:gdLst>
                <a:ahLst/>
                <a:cxnLst>
                  <a:cxn ang="0">
                    <a:pos x="T0" y="T1"/>
                  </a:cxn>
                  <a:cxn ang="0">
                    <a:pos x="T2" y="T3"/>
                  </a:cxn>
                  <a:cxn ang="0">
                    <a:pos x="T4" y="T5"/>
                  </a:cxn>
                  <a:cxn ang="0">
                    <a:pos x="T6" y="T7"/>
                  </a:cxn>
                  <a:cxn ang="0">
                    <a:pos x="T8" y="T9"/>
                  </a:cxn>
                </a:cxnLst>
                <a:rect l="0" t="0" r="r" b="b"/>
                <a:pathLst>
                  <a:path w="414" h="571">
                    <a:moveTo>
                      <a:pt x="0" y="0"/>
                    </a:moveTo>
                    <a:lnTo>
                      <a:pt x="407" y="1"/>
                    </a:lnTo>
                    <a:lnTo>
                      <a:pt x="414" y="571"/>
                    </a:lnTo>
                    <a:lnTo>
                      <a:pt x="6" y="570"/>
                    </a:lnTo>
                    <a:lnTo>
                      <a:pt x="0" y="0"/>
                    </a:lnTo>
                    <a:close/>
                  </a:path>
                </a:pathLst>
              </a:custGeom>
              <a:solidFill>
                <a:srgbClr val="FF9A4C"/>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67" name="Freeform 42"/>
              <p:cNvSpPr>
                <a:spLocks/>
              </p:cNvSpPr>
              <p:nvPr/>
            </p:nvSpPr>
            <p:spPr bwMode="auto">
              <a:xfrm>
                <a:off x="4073421" y="4072504"/>
                <a:ext cx="97802" cy="28625"/>
              </a:xfrm>
              <a:custGeom>
                <a:avLst/>
                <a:gdLst>
                  <a:gd name="T0" fmla="*/ 364 w 407"/>
                  <a:gd name="T1" fmla="*/ 0 h 123"/>
                  <a:gd name="T2" fmla="*/ 407 w 407"/>
                  <a:gd name="T3" fmla="*/ 123 h 123"/>
                  <a:gd name="T4" fmla="*/ 0 w 407"/>
                  <a:gd name="T5" fmla="*/ 122 h 123"/>
                  <a:gd name="T6" fmla="*/ 137 w 407"/>
                  <a:gd name="T7" fmla="*/ 3 h 123"/>
                  <a:gd name="T8" fmla="*/ 364 w 407"/>
                  <a:gd name="T9" fmla="*/ 0 h 123"/>
                </a:gdLst>
                <a:ahLst/>
                <a:cxnLst>
                  <a:cxn ang="0">
                    <a:pos x="T0" y="T1"/>
                  </a:cxn>
                  <a:cxn ang="0">
                    <a:pos x="T2" y="T3"/>
                  </a:cxn>
                  <a:cxn ang="0">
                    <a:pos x="T4" y="T5"/>
                  </a:cxn>
                  <a:cxn ang="0">
                    <a:pos x="T6" y="T7"/>
                  </a:cxn>
                  <a:cxn ang="0">
                    <a:pos x="T8" y="T9"/>
                  </a:cxn>
                </a:cxnLst>
                <a:rect l="0" t="0" r="r" b="b"/>
                <a:pathLst>
                  <a:path w="407" h="123">
                    <a:moveTo>
                      <a:pt x="364" y="0"/>
                    </a:moveTo>
                    <a:lnTo>
                      <a:pt x="407" y="123"/>
                    </a:lnTo>
                    <a:lnTo>
                      <a:pt x="0" y="122"/>
                    </a:lnTo>
                    <a:lnTo>
                      <a:pt x="137" y="3"/>
                    </a:lnTo>
                    <a:lnTo>
                      <a:pt x="364"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68" name="Rectangle 43"/>
              <p:cNvSpPr>
                <a:spLocks noChangeArrowheads="1"/>
              </p:cNvSpPr>
              <p:nvPr/>
            </p:nvSpPr>
            <p:spPr bwMode="auto">
              <a:xfrm>
                <a:off x="4289302" y="4053421"/>
                <a:ext cx="21469" cy="23854"/>
              </a:xfrm>
              <a:prstGeom prst="rect">
                <a:avLst/>
              </a:prstGeom>
              <a:solidFill>
                <a:srgbClr val="E37B2B"/>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69" name="Freeform 44"/>
              <p:cNvSpPr>
                <a:spLocks/>
              </p:cNvSpPr>
              <p:nvPr/>
            </p:nvSpPr>
            <p:spPr bwMode="auto">
              <a:xfrm>
                <a:off x="4288109" y="4010483"/>
                <a:ext cx="22662" cy="25047"/>
              </a:xfrm>
              <a:custGeom>
                <a:avLst/>
                <a:gdLst>
                  <a:gd name="T0" fmla="*/ 0 w 92"/>
                  <a:gd name="T1" fmla="*/ 0 h 105"/>
                  <a:gd name="T2" fmla="*/ 92 w 92"/>
                  <a:gd name="T3" fmla="*/ 1 h 105"/>
                  <a:gd name="T4" fmla="*/ 92 w 92"/>
                  <a:gd name="T5" fmla="*/ 105 h 105"/>
                  <a:gd name="T6" fmla="*/ 0 w 92"/>
                  <a:gd name="T7" fmla="*/ 104 h 105"/>
                  <a:gd name="T8" fmla="*/ 0 w 92"/>
                  <a:gd name="T9" fmla="*/ 0 h 105"/>
                </a:gdLst>
                <a:ahLst/>
                <a:cxnLst>
                  <a:cxn ang="0">
                    <a:pos x="T0" y="T1"/>
                  </a:cxn>
                  <a:cxn ang="0">
                    <a:pos x="T2" y="T3"/>
                  </a:cxn>
                  <a:cxn ang="0">
                    <a:pos x="T4" y="T5"/>
                  </a:cxn>
                  <a:cxn ang="0">
                    <a:pos x="T6" y="T7"/>
                  </a:cxn>
                  <a:cxn ang="0">
                    <a:pos x="T8" y="T9"/>
                  </a:cxn>
                </a:cxnLst>
                <a:rect l="0" t="0" r="r" b="b"/>
                <a:pathLst>
                  <a:path w="92" h="105">
                    <a:moveTo>
                      <a:pt x="0" y="0"/>
                    </a:moveTo>
                    <a:lnTo>
                      <a:pt x="92" y="1"/>
                    </a:lnTo>
                    <a:lnTo>
                      <a:pt x="92" y="105"/>
                    </a:lnTo>
                    <a:lnTo>
                      <a:pt x="0" y="104"/>
                    </a:lnTo>
                    <a:lnTo>
                      <a:pt x="0"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70" name="Freeform 45"/>
              <p:cNvSpPr>
                <a:spLocks/>
              </p:cNvSpPr>
              <p:nvPr/>
            </p:nvSpPr>
            <p:spPr bwMode="auto">
              <a:xfrm>
                <a:off x="4254713" y="4052228"/>
                <a:ext cx="21469" cy="25047"/>
              </a:xfrm>
              <a:custGeom>
                <a:avLst/>
                <a:gdLst>
                  <a:gd name="T0" fmla="*/ 0 w 91"/>
                  <a:gd name="T1" fmla="*/ 0 h 105"/>
                  <a:gd name="T2" fmla="*/ 91 w 91"/>
                  <a:gd name="T3" fmla="*/ 1 h 105"/>
                  <a:gd name="T4" fmla="*/ 91 w 91"/>
                  <a:gd name="T5" fmla="*/ 105 h 105"/>
                  <a:gd name="T6" fmla="*/ 0 w 91"/>
                  <a:gd name="T7" fmla="*/ 105 h 105"/>
                  <a:gd name="T8" fmla="*/ 0 w 91"/>
                  <a:gd name="T9" fmla="*/ 0 h 105"/>
                </a:gdLst>
                <a:ahLst/>
                <a:cxnLst>
                  <a:cxn ang="0">
                    <a:pos x="T0" y="T1"/>
                  </a:cxn>
                  <a:cxn ang="0">
                    <a:pos x="T2" y="T3"/>
                  </a:cxn>
                  <a:cxn ang="0">
                    <a:pos x="T4" y="T5"/>
                  </a:cxn>
                  <a:cxn ang="0">
                    <a:pos x="T6" y="T7"/>
                  </a:cxn>
                  <a:cxn ang="0">
                    <a:pos x="T8" y="T9"/>
                  </a:cxn>
                </a:cxnLst>
                <a:rect l="0" t="0" r="r" b="b"/>
                <a:pathLst>
                  <a:path w="91" h="105">
                    <a:moveTo>
                      <a:pt x="0" y="0"/>
                    </a:moveTo>
                    <a:lnTo>
                      <a:pt x="91" y="1"/>
                    </a:lnTo>
                    <a:lnTo>
                      <a:pt x="91" y="105"/>
                    </a:lnTo>
                    <a:lnTo>
                      <a:pt x="0" y="105"/>
                    </a:lnTo>
                    <a:lnTo>
                      <a:pt x="0"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71" name="Rectangle 46"/>
              <p:cNvSpPr>
                <a:spLocks noChangeArrowheads="1"/>
              </p:cNvSpPr>
              <p:nvPr/>
            </p:nvSpPr>
            <p:spPr bwMode="auto">
              <a:xfrm>
                <a:off x="4254713" y="4010483"/>
                <a:ext cx="21469" cy="23854"/>
              </a:xfrm>
              <a:prstGeom prst="rect">
                <a:avLst/>
              </a:prstGeom>
              <a:solidFill>
                <a:srgbClr val="E37B2B"/>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72" name="Freeform 47"/>
              <p:cNvSpPr>
                <a:spLocks/>
              </p:cNvSpPr>
              <p:nvPr/>
            </p:nvSpPr>
            <p:spPr bwMode="auto">
              <a:xfrm>
                <a:off x="4289302" y="4095166"/>
                <a:ext cx="21469" cy="25047"/>
              </a:xfrm>
              <a:custGeom>
                <a:avLst/>
                <a:gdLst>
                  <a:gd name="T0" fmla="*/ 0 w 92"/>
                  <a:gd name="T1" fmla="*/ 0 h 105"/>
                  <a:gd name="T2" fmla="*/ 92 w 92"/>
                  <a:gd name="T3" fmla="*/ 1 h 105"/>
                  <a:gd name="T4" fmla="*/ 92 w 92"/>
                  <a:gd name="T5" fmla="*/ 105 h 105"/>
                  <a:gd name="T6" fmla="*/ 0 w 92"/>
                  <a:gd name="T7" fmla="*/ 104 h 105"/>
                  <a:gd name="T8" fmla="*/ 0 w 92"/>
                  <a:gd name="T9" fmla="*/ 0 h 105"/>
                </a:gdLst>
                <a:ahLst/>
                <a:cxnLst>
                  <a:cxn ang="0">
                    <a:pos x="T0" y="T1"/>
                  </a:cxn>
                  <a:cxn ang="0">
                    <a:pos x="T2" y="T3"/>
                  </a:cxn>
                  <a:cxn ang="0">
                    <a:pos x="T4" y="T5"/>
                  </a:cxn>
                  <a:cxn ang="0">
                    <a:pos x="T6" y="T7"/>
                  </a:cxn>
                  <a:cxn ang="0">
                    <a:pos x="T8" y="T9"/>
                  </a:cxn>
                </a:cxnLst>
                <a:rect l="0" t="0" r="r" b="b"/>
                <a:pathLst>
                  <a:path w="92" h="105">
                    <a:moveTo>
                      <a:pt x="0" y="0"/>
                    </a:moveTo>
                    <a:lnTo>
                      <a:pt x="92" y="1"/>
                    </a:lnTo>
                    <a:lnTo>
                      <a:pt x="92" y="105"/>
                    </a:lnTo>
                    <a:lnTo>
                      <a:pt x="0" y="104"/>
                    </a:lnTo>
                    <a:lnTo>
                      <a:pt x="0"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73" name="Rectangle 48"/>
              <p:cNvSpPr>
                <a:spLocks noChangeArrowheads="1"/>
              </p:cNvSpPr>
              <p:nvPr/>
            </p:nvSpPr>
            <p:spPr bwMode="auto">
              <a:xfrm>
                <a:off x="4254713" y="4095166"/>
                <a:ext cx="22662" cy="25047"/>
              </a:xfrm>
              <a:prstGeom prst="rect">
                <a:avLst/>
              </a:prstGeom>
              <a:solidFill>
                <a:srgbClr val="E37B2B"/>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74" name="Rectangle 49"/>
              <p:cNvSpPr>
                <a:spLocks noChangeArrowheads="1"/>
              </p:cNvSpPr>
              <p:nvPr/>
            </p:nvSpPr>
            <p:spPr bwMode="auto">
              <a:xfrm>
                <a:off x="4289302" y="4138103"/>
                <a:ext cx="21469" cy="25047"/>
              </a:xfrm>
              <a:prstGeom prst="rect">
                <a:avLst/>
              </a:prstGeom>
              <a:solidFill>
                <a:srgbClr val="E37B2B"/>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75" name="Freeform 50"/>
              <p:cNvSpPr>
                <a:spLocks/>
              </p:cNvSpPr>
              <p:nvPr/>
            </p:nvSpPr>
            <p:spPr bwMode="auto">
              <a:xfrm>
                <a:off x="4254713" y="4138103"/>
                <a:ext cx="22662" cy="25047"/>
              </a:xfrm>
              <a:custGeom>
                <a:avLst/>
                <a:gdLst>
                  <a:gd name="T0" fmla="*/ 0 w 92"/>
                  <a:gd name="T1" fmla="*/ 0 h 105"/>
                  <a:gd name="T2" fmla="*/ 92 w 92"/>
                  <a:gd name="T3" fmla="*/ 1 h 105"/>
                  <a:gd name="T4" fmla="*/ 92 w 92"/>
                  <a:gd name="T5" fmla="*/ 105 h 105"/>
                  <a:gd name="T6" fmla="*/ 0 w 92"/>
                  <a:gd name="T7" fmla="*/ 104 h 105"/>
                  <a:gd name="T8" fmla="*/ 0 w 92"/>
                  <a:gd name="T9" fmla="*/ 0 h 105"/>
                </a:gdLst>
                <a:ahLst/>
                <a:cxnLst>
                  <a:cxn ang="0">
                    <a:pos x="T0" y="T1"/>
                  </a:cxn>
                  <a:cxn ang="0">
                    <a:pos x="T2" y="T3"/>
                  </a:cxn>
                  <a:cxn ang="0">
                    <a:pos x="T4" y="T5"/>
                  </a:cxn>
                  <a:cxn ang="0">
                    <a:pos x="T6" y="T7"/>
                  </a:cxn>
                  <a:cxn ang="0">
                    <a:pos x="T8" y="T9"/>
                  </a:cxn>
                </a:cxnLst>
                <a:rect l="0" t="0" r="r" b="b"/>
                <a:pathLst>
                  <a:path w="92" h="105">
                    <a:moveTo>
                      <a:pt x="0" y="0"/>
                    </a:moveTo>
                    <a:lnTo>
                      <a:pt x="92" y="1"/>
                    </a:lnTo>
                    <a:lnTo>
                      <a:pt x="92" y="105"/>
                    </a:lnTo>
                    <a:lnTo>
                      <a:pt x="0" y="104"/>
                    </a:lnTo>
                    <a:lnTo>
                      <a:pt x="0"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76" name="Rectangle 51"/>
              <p:cNvSpPr>
                <a:spLocks noChangeArrowheads="1"/>
              </p:cNvSpPr>
              <p:nvPr/>
            </p:nvSpPr>
            <p:spPr bwMode="auto">
              <a:xfrm>
                <a:off x="4289302" y="4181041"/>
                <a:ext cx="21469" cy="25047"/>
              </a:xfrm>
              <a:prstGeom prst="rect">
                <a:avLst/>
              </a:prstGeom>
              <a:solidFill>
                <a:srgbClr val="E37B2B"/>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77" name="Rectangle 52"/>
              <p:cNvSpPr>
                <a:spLocks noChangeArrowheads="1"/>
              </p:cNvSpPr>
              <p:nvPr/>
            </p:nvSpPr>
            <p:spPr bwMode="auto">
              <a:xfrm>
                <a:off x="4254713" y="4181041"/>
                <a:ext cx="22662" cy="25047"/>
              </a:xfrm>
              <a:prstGeom prst="rect">
                <a:avLst/>
              </a:prstGeom>
              <a:solidFill>
                <a:srgbClr val="E37B2B"/>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78" name="Freeform 53"/>
              <p:cNvSpPr>
                <a:spLocks/>
              </p:cNvSpPr>
              <p:nvPr/>
            </p:nvSpPr>
            <p:spPr bwMode="auto">
              <a:xfrm>
                <a:off x="4395453" y="4090395"/>
                <a:ext cx="94224" cy="163402"/>
              </a:xfrm>
              <a:custGeom>
                <a:avLst/>
                <a:gdLst>
                  <a:gd name="T0" fmla="*/ 0 w 391"/>
                  <a:gd name="T1" fmla="*/ 0 h 684"/>
                  <a:gd name="T2" fmla="*/ 391 w 391"/>
                  <a:gd name="T3" fmla="*/ 0 h 684"/>
                  <a:gd name="T4" fmla="*/ 391 w 391"/>
                  <a:gd name="T5" fmla="*/ 684 h 684"/>
                  <a:gd name="T6" fmla="*/ 1 w 391"/>
                  <a:gd name="T7" fmla="*/ 682 h 684"/>
                  <a:gd name="T8" fmla="*/ 0 w 391"/>
                  <a:gd name="T9" fmla="*/ 0 h 684"/>
                </a:gdLst>
                <a:ahLst/>
                <a:cxnLst>
                  <a:cxn ang="0">
                    <a:pos x="T0" y="T1"/>
                  </a:cxn>
                  <a:cxn ang="0">
                    <a:pos x="T2" y="T3"/>
                  </a:cxn>
                  <a:cxn ang="0">
                    <a:pos x="T4" y="T5"/>
                  </a:cxn>
                  <a:cxn ang="0">
                    <a:pos x="T6" y="T7"/>
                  </a:cxn>
                  <a:cxn ang="0">
                    <a:pos x="T8" y="T9"/>
                  </a:cxn>
                </a:cxnLst>
                <a:rect l="0" t="0" r="r" b="b"/>
                <a:pathLst>
                  <a:path w="391" h="684">
                    <a:moveTo>
                      <a:pt x="0" y="0"/>
                    </a:moveTo>
                    <a:lnTo>
                      <a:pt x="391" y="0"/>
                    </a:lnTo>
                    <a:lnTo>
                      <a:pt x="391" y="684"/>
                    </a:lnTo>
                    <a:lnTo>
                      <a:pt x="1" y="682"/>
                    </a:lnTo>
                    <a:lnTo>
                      <a:pt x="0" y="0"/>
                    </a:lnTo>
                    <a:close/>
                  </a:path>
                </a:pathLst>
              </a:custGeom>
              <a:solidFill>
                <a:srgbClr val="FF9A4C"/>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79" name="Freeform 54"/>
              <p:cNvSpPr>
                <a:spLocks/>
              </p:cNvSpPr>
              <p:nvPr/>
            </p:nvSpPr>
            <p:spPr bwMode="auto">
              <a:xfrm>
                <a:off x="4395453" y="4065348"/>
                <a:ext cx="94224" cy="25047"/>
              </a:xfrm>
              <a:custGeom>
                <a:avLst/>
                <a:gdLst>
                  <a:gd name="T0" fmla="*/ 275 w 391"/>
                  <a:gd name="T1" fmla="*/ 0 h 104"/>
                  <a:gd name="T2" fmla="*/ 391 w 391"/>
                  <a:gd name="T3" fmla="*/ 104 h 104"/>
                  <a:gd name="T4" fmla="*/ 0 w 391"/>
                  <a:gd name="T5" fmla="*/ 104 h 104"/>
                  <a:gd name="T6" fmla="*/ 57 w 391"/>
                  <a:gd name="T7" fmla="*/ 3 h 104"/>
                  <a:gd name="T8" fmla="*/ 275 w 391"/>
                  <a:gd name="T9" fmla="*/ 0 h 104"/>
                </a:gdLst>
                <a:ahLst/>
                <a:cxnLst>
                  <a:cxn ang="0">
                    <a:pos x="T0" y="T1"/>
                  </a:cxn>
                  <a:cxn ang="0">
                    <a:pos x="T2" y="T3"/>
                  </a:cxn>
                  <a:cxn ang="0">
                    <a:pos x="T4" y="T5"/>
                  </a:cxn>
                  <a:cxn ang="0">
                    <a:pos x="T6" y="T7"/>
                  </a:cxn>
                  <a:cxn ang="0">
                    <a:pos x="T8" y="T9"/>
                  </a:cxn>
                </a:cxnLst>
                <a:rect l="0" t="0" r="r" b="b"/>
                <a:pathLst>
                  <a:path w="391" h="104">
                    <a:moveTo>
                      <a:pt x="275" y="0"/>
                    </a:moveTo>
                    <a:lnTo>
                      <a:pt x="391" y="104"/>
                    </a:lnTo>
                    <a:lnTo>
                      <a:pt x="0" y="104"/>
                    </a:lnTo>
                    <a:lnTo>
                      <a:pt x="57" y="3"/>
                    </a:lnTo>
                    <a:lnTo>
                      <a:pt x="27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80" name="Freeform 55"/>
              <p:cNvSpPr>
                <a:spLocks/>
              </p:cNvSpPr>
              <p:nvPr/>
            </p:nvSpPr>
            <p:spPr bwMode="auto">
              <a:xfrm>
                <a:off x="4128285" y="4169114"/>
                <a:ext cx="20276" cy="23854"/>
              </a:xfrm>
              <a:custGeom>
                <a:avLst/>
                <a:gdLst>
                  <a:gd name="T0" fmla="*/ 0 w 87"/>
                  <a:gd name="T1" fmla="*/ 0 h 100"/>
                  <a:gd name="T2" fmla="*/ 87 w 87"/>
                  <a:gd name="T3" fmla="*/ 1 h 100"/>
                  <a:gd name="T4" fmla="*/ 87 w 87"/>
                  <a:gd name="T5" fmla="*/ 100 h 100"/>
                  <a:gd name="T6" fmla="*/ 0 w 87"/>
                  <a:gd name="T7" fmla="*/ 100 h 100"/>
                  <a:gd name="T8" fmla="*/ 0 w 87"/>
                  <a:gd name="T9" fmla="*/ 0 h 100"/>
                </a:gdLst>
                <a:ahLst/>
                <a:cxnLst>
                  <a:cxn ang="0">
                    <a:pos x="T0" y="T1"/>
                  </a:cxn>
                  <a:cxn ang="0">
                    <a:pos x="T2" y="T3"/>
                  </a:cxn>
                  <a:cxn ang="0">
                    <a:pos x="T4" y="T5"/>
                  </a:cxn>
                  <a:cxn ang="0">
                    <a:pos x="T6" y="T7"/>
                  </a:cxn>
                  <a:cxn ang="0">
                    <a:pos x="T8" y="T9"/>
                  </a:cxn>
                </a:cxnLst>
                <a:rect l="0" t="0" r="r" b="b"/>
                <a:pathLst>
                  <a:path w="87" h="100">
                    <a:moveTo>
                      <a:pt x="0" y="0"/>
                    </a:moveTo>
                    <a:lnTo>
                      <a:pt x="87" y="1"/>
                    </a:lnTo>
                    <a:lnTo>
                      <a:pt x="87" y="100"/>
                    </a:lnTo>
                    <a:lnTo>
                      <a:pt x="0" y="100"/>
                    </a:lnTo>
                    <a:lnTo>
                      <a:pt x="0"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81" name="Freeform 56"/>
              <p:cNvSpPr>
                <a:spLocks/>
              </p:cNvSpPr>
              <p:nvPr/>
            </p:nvSpPr>
            <p:spPr bwMode="auto">
              <a:xfrm>
                <a:off x="4128285" y="4127369"/>
                <a:ext cx="21469" cy="23854"/>
              </a:xfrm>
              <a:custGeom>
                <a:avLst/>
                <a:gdLst>
                  <a:gd name="T0" fmla="*/ 0 w 88"/>
                  <a:gd name="T1" fmla="*/ 0 h 99"/>
                  <a:gd name="T2" fmla="*/ 88 w 88"/>
                  <a:gd name="T3" fmla="*/ 0 h 99"/>
                  <a:gd name="T4" fmla="*/ 87 w 88"/>
                  <a:gd name="T5" fmla="*/ 99 h 99"/>
                  <a:gd name="T6" fmla="*/ 0 w 88"/>
                  <a:gd name="T7" fmla="*/ 99 h 99"/>
                  <a:gd name="T8" fmla="*/ 0 w 88"/>
                  <a:gd name="T9" fmla="*/ 0 h 99"/>
                </a:gdLst>
                <a:ahLst/>
                <a:cxnLst>
                  <a:cxn ang="0">
                    <a:pos x="T0" y="T1"/>
                  </a:cxn>
                  <a:cxn ang="0">
                    <a:pos x="T2" y="T3"/>
                  </a:cxn>
                  <a:cxn ang="0">
                    <a:pos x="T4" y="T5"/>
                  </a:cxn>
                  <a:cxn ang="0">
                    <a:pos x="T6" y="T7"/>
                  </a:cxn>
                  <a:cxn ang="0">
                    <a:pos x="T8" y="T9"/>
                  </a:cxn>
                </a:cxnLst>
                <a:rect l="0" t="0" r="r" b="b"/>
                <a:pathLst>
                  <a:path w="88" h="99">
                    <a:moveTo>
                      <a:pt x="0" y="0"/>
                    </a:moveTo>
                    <a:lnTo>
                      <a:pt x="88" y="0"/>
                    </a:lnTo>
                    <a:lnTo>
                      <a:pt x="87" y="99"/>
                    </a:lnTo>
                    <a:lnTo>
                      <a:pt x="0" y="99"/>
                    </a:lnTo>
                    <a:lnTo>
                      <a:pt x="0"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82" name="Rectangle 57"/>
              <p:cNvSpPr>
                <a:spLocks noChangeArrowheads="1"/>
              </p:cNvSpPr>
              <p:nvPr/>
            </p:nvSpPr>
            <p:spPr bwMode="auto">
              <a:xfrm>
                <a:off x="4096082" y="4169114"/>
                <a:ext cx="20276" cy="23854"/>
              </a:xfrm>
              <a:prstGeom prst="rect">
                <a:avLst/>
              </a:prstGeom>
              <a:solidFill>
                <a:srgbClr val="E37B2B"/>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83" name="Rectangle 58"/>
              <p:cNvSpPr>
                <a:spLocks noChangeArrowheads="1"/>
              </p:cNvSpPr>
              <p:nvPr/>
            </p:nvSpPr>
            <p:spPr bwMode="auto">
              <a:xfrm>
                <a:off x="4096082" y="4127369"/>
                <a:ext cx="20276" cy="23854"/>
              </a:xfrm>
              <a:prstGeom prst="rect">
                <a:avLst/>
              </a:prstGeom>
              <a:solidFill>
                <a:srgbClr val="E37B2B"/>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84" name="Freeform 59"/>
              <p:cNvSpPr>
                <a:spLocks/>
              </p:cNvSpPr>
              <p:nvPr/>
            </p:nvSpPr>
            <p:spPr bwMode="auto">
              <a:xfrm>
                <a:off x="4447932" y="4109478"/>
                <a:ext cx="20276" cy="22662"/>
              </a:xfrm>
              <a:custGeom>
                <a:avLst/>
                <a:gdLst>
                  <a:gd name="T0" fmla="*/ 85 w 85"/>
                  <a:gd name="T1" fmla="*/ 0 h 96"/>
                  <a:gd name="T2" fmla="*/ 85 w 85"/>
                  <a:gd name="T3" fmla="*/ 96 h 96"/>
                  <a:gd name="T4" fmla="*/ 1 w 85"/>
                  <a:gd name="T5" fmla="*/ 96 h 96"/>
                  <a:gd name="T6" fmla="*/ 0 w 85"/>
                  <a:gd name="T7" fmla="*/ 0 h 96"/>
                  <a:gd name="T8" fmla="*/ 85 w 85"/>
                  <a:gd name="T9" fmla="*/ 0 h 96"/>
                </a:gdLst>
                <a:ahLst/>
                <a:cxnLst>
                  <a:cxn ang="0">
                    <a:pos x="T0" y="T1"/>
                  </a:cxn>
                  <a:cxn ang="0">
                    <a:pos x="T2" y="T3"/>
                  </a:cxn>
                  <a:cxn ang="0">
                    <a:pos x="T4" y="T5"/>
                  </a:cxn>
                  <a:cxn ang="0">
                    <a:pos x="T6" y="T7"/>
                  </a:cxn>
                  <a:cxn ang="0">
                    <a:pos x="T8" y="T9"/>
                  </a:cxn>
                </a:cxnLst>
                <a:rect l="0" t="0" r="r" b="b"/>
                <a:pathLst>
                  <a:path w="85" h="96">
                    <a:moveTo>
                      <a:pt x="85" y="0"/>
                    </a:moveTo>
                    <a:lnTo>
                      <a:pt x="85" y="96"/>
                    </a:lnTo>
                    <a:lnTo>
                      <a:pt x="1" y="96"/>
                    </a:lnTo>
                    <a:lnTo>
                      <a:pt x="0" y="0"/>
                    </a:lnTo>
                    <a:lnTo>
                      <a:pt x="85"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85" name="Freeform 60"/>
              <p:cNvSpPr>
                <a:spLocks/>
              </p:cNvSpPr>
              <p:nvPr/>
            </p:nvSpPr>
            <p:spPr bwMode="auto">
              <a:xfrm>
                <a:off x="4415729" y="4109478"/>
                <a:ext cx="20276" cy="22662"/>
              </a:xfrm>
              <a:custGeom>
                <a:avLst/>
                <a:gdLst>
                  <a:gd name="T0" fmla="*/ 85 w 85"/>
                  <a:gd name="T1" fmla="*/ 0 h 97"/>
                  <a:gd name="T2" fmla="*/ 85 w 85"/>
                  <a:gd name="T3" fmla="*/ 96 h 97"/>
                  <a:gd name="T4" fmla="*/ 2 w 85"/>
                  <a:gd name="T5" fmla="*/ 97 h 97"/>
                  <a:gd name="T6" fmla="*/ 0 w 85"/>
                  <a:gd name="T7" fmla="*/ 0 h 97"/>
                  <a:gd name="T8" fmla="*/ 85 w 85"/>
                  <a:gd name="T9" fmla="*/ 0 h 97"/>
                </a:gdLst>
                <a:ahLst/>
                <a:cxnLst>
                  <a:cxn ang="0">
                    <a:pos x="T0" y="T1"/>
                  </a:cxn>
                  <a:cxn ang="0">
                    <a:pos x="T2" y="T3"/>
                  </a:cxn>
                  <a:cxn ang="0">
                    <a:pos x="T4" y="T5"/>
                  </a:cxn>
                  <a:cxn ang="0">
                    <a:pos x="T6" y="T7"/>
                  </a:cxn>
                  <a:cxn ang="0">
                    <a:pos x="T8" y="T9"/>
                  </a:cxn>
                </a:cxnLst>
                <a:rect l="0" t="0" r="r" b="b"/>
                <a:pathLst>
                  <a:path w="85" h="97">
                    <a:moveTo>
                      <a:pt x="85" y="0"/>
                    </a:moveTo>
                    <a:lnTo>
                      <a:pt x="85" y="96"/>
                    </a:lnTo>
                    <a:lnTo>
                      <a:pt x="2" y="97"/>
                    </a:lnTo>
                    <a:lnTo>
                      <a:pt x="0" y="0"/>
                    </a:lnTo>
                    <a:lnTo>
                      <a:pt x="85"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86" name="Freeform 61"/>
              <p:cNvSpPr>
                <a:spLocks/>
              </p:cNvSpPr>
              <p:nvPr/>
            </p:nvSpPr>
            <p:spPr bwMode="auto">
              <a:xfrm>
                <a:off x="4447932" y="4151223"/>
                <a:ext cx="20276" cy="22662"/>
              </a:xfrm>
              <a:custGeom>
                <a:avLst/>
                <a:gdLst>
                  <a:gd name="T0" fmla="*/ 85 w 85"/>
                  <a:gd name="T1" fmla="*/ 0 h 95"/>
                  <a:gd name="T2" fmla="*/ 85 w 85"/>
                  <a:gd name="T3" fmla="*/ 95 h 95"/>
                  <a:gd name="T4" fmla="*/ 1 w 85"/>
                  <a:gd name="T5" fmla="*/ 95 h 95"/>
                  <a:gd name="T6" fmla="*/ 0 w 85"/>
                  <a:gd name="T7" fmla="*/ 0 h 95"/>
                  <a:gd name="T8" fmla="*/ 85 w 85"/>
                  <a:gd name="T9" fmla="*/ 0 h 95"/>
                </a:gdLst>
                <a:ahLst/>
                <a:cxnLst>
                  <a:cxn ang="0">
                    <a:pos x="T0" y="T1"/>
                  </a:cxn>
                  <a:cxn ang="0">
                    <a:pos x="T2" y="T3"/>
                  </a:cxn>
                  <a:cxn ang="0">
                    <a:pos x="T4" y="T5"/>
                  </a:cxn>
                  <a:cxn ang="0">
                    <a:pos x="T6" y="T7"/>
                  </a:cxn>
                  <a:cxn ang="0">
                    <a:pos x="T8" y="T9"/>
                  </a:cxn>
                </a:cxnLst>
                <a:rect l="0" t="0" r="r" b="b"/>
                <a:pathLst>
                  <a:path w="85" h="95">
                    <a:moveTo>
                      <a:pt x="85" y="0"/>
                    </a:moveTo>
                    <a:lnTo>
                      <a:pt x="85" y="95"/>
                    </a:lnTo>
                    <a:lnTo>
                      <a:pt x="1" y="95"/>
                    </a:lnTo>
                    <a:lnTo>
                      <a:pt x="0" y="0"/>
                    </a:lnTo>
                    <a:lnTo>
                      <a:pt x="85"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87" name="Freeform 62"/>
              <p:cNvSpPr>
                <a:spLocks/>
              </p:cNvSpPr>
              <p:nvPr/>
            </p:nvSpPr>
            <p:spPr bwMode="auto">
              <a:xfrm>
                <a:off x="4415729" y="4151223"/>
                <a:ext cx="20276" cy="22662"/>
              </a:xfrm>
              <a:custGeom>
                <a:avLst/>
                <a:gdLst>
                  <a:gd name="T0" fmla="*/ 85 w 85"/>
                  <a:gd name="T1" fmla="*/ 0 h 95"/>
                  <a:gd name="T2" fmla="*/ 85 w 85"/>
                  <a:gd name="T3" fmla="*/ 95 h 95"/>
                  <a:gd name="T4" fmla="*/ 2 w 85"/>
                  <a:gd name="T5" fmla="*/ 95 h 95"/>
                  <a:gd name="T6" fmla="*/ 0 w 85"/>
                  <a:gd name="T7" fmla="*/ 0 h 95"/>
                  <a:gd name="T8" fmla="*/ 85 w 85"/>
                  <a:gd name="T9" fmla="*/ 0 h 95"/>
                </a:gdLst>
                <a:ahLst/>
                <a:cxnLst>
                  <a:cxn ang="0">
                    <a:pos x="T0" y="T1"/>
                  </a:cxn>
                  <a:cxn ang="0">
                    <a:pos x="T2" y="T3"/>
                  </a:cxn>
                  <a:cxn ang="0">
                    <a:pos x="T4" y="T5"/>
                  </a:cxn>
                  <a:cxn ang="0">
                    <a:pos x="T6" y="T7"/>
                  </a:cxn>
                  <a:cxn ang="0">
                    <a:pos x="T8" y="T9"/>
                  </a:cxn>
                </a:cxnLst>
                <a:rect l="0" t="0" r="r" b="b"/>
                <a:pathLst>
                  <a:path w="85" h="95">
                    <a:moveTo>
                      <a:pt x="85" y="0"/>
                    </a:moveTo>
                    <a:lnTo>
                      <a:pt x="85" y="95"/>
                    </a:lnTo>
                    <a:lnTo>
                      <a:pt x="2" y="95"/>
                    </a:lnTo>
                    <a:lnTo>
                      <a:pt x="0" y="0"/>
                    </a:lnTo>
                    <a:lnTo>
                      <a:pt x="85"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88" name="Freeform 63"/>
              <p:cNvSpPr>
                <a:spLocks/>
              </p:cNvSpPr>
              <p:nvPr/>
            </p:nvSpPr>
            <p:spPr bwMode="auto">
              <a:xfrm>
                <a:off x="4447932" y="4194161"/>
                <a:ext cx="20276" cy="22662"/>
              </a:xfrm>
              <a:custGeom>
                <a:avLst/>
                <a:gdLst>
                  <a:gd name="T0" fmla="*/ 85 w 85"/>
                  <a:gd name="T1" fmla="*/ 0 h 95"/>
                  <a:gd name="T2" fmla="*/ 85 w 85"/>
                  <a:gd name="T3" fmla="*/ 95 h 95"/>
                  <a:gd name="T4" fmla="*/ 1 w 85"/>
                  <a:gd name="T5" fmla="*/ 95 h 95"/>
                  <a:gd name="T6" fmla="*/ 0 w 85"/>
                  <a:gd name="T7" fmla="*/ 0 h 95"/>
                  <a:gd name="T8" fmla="*/ 85 w 85"/>
                  <a:gd name="T9" fmla="*/ 0 h 95"/>
                </a:gdLst>
                <a:ahLst/>
                <a:cxnLst>
                  <a:cxn ang="0">
                    <a:pos x="T0" y="T1"/>
                  </a:cxn>
                  <a:cxn ang="0">
                    <a:pos x="T2" y="T3"/>
                  </a:cxn>
                  <a:cxn ang="0">
                    <a:pos x="T4" y="T5"/>
                  </a:cxn>
                  <a:cxn ang="0">
                    <a:pos x="T6" y="T7"/>
                  </a:cxn>
                  <a:cxn ang="0">
                    <a:pos x="T8" y="T9"/>
                  </a:cxn>
                </a:cxnLst>
                <a:rect l="0" t="0" r="r" b="b"/>
                <a:pathLst>
                  <a:path w="85" h="95">
                    <a:moveTo>
                      <a:pt x="85" y="0"/>
                    </a:moveTo>
                    <a:lnTo>
                      <a:pt x="85" y="95"/>
                    </a:lnTo>
                    <a:lnTo>
                      <a:pt x="1" y="95"/>
                    </a:lnTo>
                    <a:lnTo>
                      <a:pt x="0" y="0"/>
                    </a:lnTo>
                    <a:lnTo>
                      <a:pt x="85"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89" name="Freeform 64"/>
              <p:cNvSpPr>
                <a:spLocks/>
              </p:cNvSpPr>
              <p:nvPr/>
            </p:nvSpPr>
            <p:spPr bwMode="auto">
              <a:xfrm>
                <a:off x="4415729" y="4194161"/>
                <a:ext cx="20276" cy="22662"/>
              </a:xfrm>
              <a:custGeom>
                <a:avLst/>
                <a:gdLst>
                  <a:gd name="T0" fmla="*/ 85 w 85"/>
                  <a:gd name="T1" fmla="*/ 0 h 95"/>
                  <a:gd name="T2" fmla="*/ 85 w 85"/>
                  <a:gd name="T3" fmla="*/ 95 h 95"/>
                  <a:gd name="T4" fmla="*/ 2 w 85"/>
                  <a:gd name="T5" fmla="*/ 95 h 95"/>
                  <a:gd name="T6" fmla="*/ 0 w 85"/>
                  <a:gd name="T7" fmla="*/ 0 h 95"/>
                  <a:gd name="T8" fmla="*/ 85 w 85"/>
                  <a:gd name="T9" fmla="*/ 0 h 95"/>
                </a:gdLst>
                <a:ahLst/>
                <a:cxnLst>
                  <a:cxn ang="0">
                    <a:pos x="T0" y="T1"/>
                  </a:cxn>
                  <a:cxn ang="0">
                    <a:pos x="T2" y="T3"/>
                  </a:cxn>
                  <a:cxn ang="0">
                    <a:pos x="T4" y="T5"/>
                  </a:cxn>
                  <a:cxn ang="0">
                    <a:pos x="T6" y="T7"/>
                  </a:cxn>
                  <a:cxn ang="0">
                    <a:pos x="T8" y="T9"/>
                  </a:cxn>
                </a:cxnLst>
                <a:rect l="0" t="0" r="r" b="b"/>
                <a:pathLst>
                  <a:path w="85" h="95">
                    <a:moveTo>
                      <a:pt x="85" y="0"/>
                    </a:moveTo>
                    <a:lnTo>
                      <a:pt x="85" y="95"/>
                    </a:lnTo>
                    <a:lnTo>
                      <a:pt x="2" y="95"/>
                    </a:lnTo>
                    <a:lnTo>
                      <a:pt x="0" y="0"/>
                    </a:lnTo>
                    <a:lnTo>
                      <a:pt x="85" y="0"/>
                    </a:lnTo>
                    <a:close/>
                  </a:path>
                </a:pathLst>
              </a:custGeom>
              <a:solidFill>
                <a:srgbClr val="E37B2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sp>
          <p:nvSpPr>
            <p:cNvPr id="190" name="TextBox 189"/>
            <p:cNvSpPr txBox="1"/>
            <p:nvPr/>
          </p:nvSpPr>
          <p:spPr>
            <a:xfrm>
              <a:off x="2830467" y="4267726"/>
              <a:ext cx="894954" cy="147643"/>
            </a:xfrm>
            <a:prstGeom prst="rect">
              <a:avLst/>
            </a:prstGeom>
            <a:noFill/>
            <a:effectLst/>
          </p:spPr>
          <p:txBody>
            <a:bodyPr wrap="square" lIns="0" tIns="0" rIns="0" bIns="0" rtlCol="0">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3D Data</a:t>
              </a:r>
            </a:p>
          </p:txBody>
        </p:sp>
      </p:grpSp>
      <p:grpSp>
        <p:nvGrpSpPr>
          <p:cNvPr id="249" name="Group 248"/>
          <p:cNvGrpSpPr/>
          <p:nvPr/>
        </p:nvGrpSpPr>
        <p:grpSpPr>
          <a:xfrm>
            <a:off x="4062470" y="1693598"/>
            <a:ext cx="2368362" cy="4487536"/>
            <a:chOff x="3384626" y="1559267"/>
            <a:chExt cx="3157816" cy="5983381"/>
          </a:xfrm>
        </p:grpSpPr>
        <p:grpSp>
          <p:nvGrpSpPr>
            <p:cNvPr id="2" name="Group 1"/>
            <p:cNvGrpSpPr/>
            <p:nvPr/>
          </p:nvGrpSpPr>
          <p:grpSpPr>
            <a:xfrm>
              <a:off x="3384626" y="1559267"/>
              <a:ext cx="3157816" cy="5983381"/>
              <a:chOff x="3384626" y="1559267"/>
              <a:chExt cx="3157816" cy="5983381"/>
            </a:xfrm>
          </p:grpSpPr>
          <p:sp>
            <p:nvSpPr>
              <p:cNvPr id="6" name="TextBox 5"/>
              <p:cNvSpPr txBox="1"/>
              <p:nvPr/>
            </p:nvSpPr>
            <p:spPr>
              <a:xfrm>
                <a:off x="4000410" y="2720713"/>
                <a:ext cx="2542032" cy="329184"/>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Web Map</a:t>
                </a:r>
              </a:p>
            </p:txBody>
          </p:sp>
          <p:grpSp>
            <p:nvGrpSpPr>
              <p:cNvPr id="11" name="Group 10"/>
              <p:cNvGrpSpPr/>
              <p:nvPr/>
            </p:nvGrpSpPr>
            <p:grpSpPr>
              <a:xfrm>
                <a:off x="4269069" y="3206044"/>
                <a:ext cx="2166424" cy="1517261"/>
                <a:chOff x="3906555" y="2896116"/>
                <a:chExt cx="806450" cy="606425"/>
              </a:xfrm>
            </p:grpSpPr>
            <p:sp useBgFill="1">
              <p:nvSpPr>
                <p:cNvPr id="12" name="Rectangle 11"/>
                <p:cNvSpPr>
                  <a:spLocks noChangeArrowheads="1"/>
                </p:cNvSpPr>
                <p:nvPr/>
              </p:nvSpPr>
              <p:spPr bwMode="auto">
                <a:xfrm>
                  <a:off x="3906555" y="2896116"/>
                  <a:ext cx="806450" cy="606425"/>
                </a:xfrm>
                <a:prstGeom prst="rect">
                  <a:avLst/>
                </a:prstGeom>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3" name="Freeform 12"/>
                <p:cNvSpPr>
                  <a:spLocks noEditPoints="1"/>
                </p:cNvSpPr>
                <p:nvPr/>
              </p:nvSpPr>
              <p:spPr bwMode="auto">
                <a:xfrm>
                  <a:off x="3944655" y="2934216"/>
                  <a:ext cx="730250" cy="530225"/>
                </a:xfrm>
                <a:custGeom>
                  <a:avLst/>
                  <a:gdLst>
                    <a:gd name="T0" fmla="*/ 120 w 2298"/>
                    <a:gd name="T1" fmla="*/ 119 h 1670"/>
                    <a:gd name="T2" fmla="*/ 120 w 2298"/>
                    <a:gd name="T3" fmla="*/ 1551 h 1670"/>
                    <a:gd name="T4" fmla="*/ 2178 w 2298"/>
                    <a:gd name="T5" fmla="*/ 1551 h 1670"/>
                    <a:gd name="T6" fmla="*/ 2178 w 2298"/>
                    <a:gd name="T7" fmla="*/ 119 h 1670"/>
                    <a:gd name="T8" fmla="*/ 120 w 2298"/>
                    <a:gd name="T9" fmla="*/ 119 h 1670"/>
                    <a:gd name="T10" fmla="*/ 0 w 2298"/>
                    <a:gd name="T11" fmla="*/ 0 h 1670"/>
                    <a:gd name="T12" fmla="*/ 2298 w 2298"/>
                    <a:gd name="T13" fmla="*/ 0 h 1670"/>
                    <a:gd name="T14" fmla="*/ 2298 w 2298"/>
                    <a:gd name="T15" fmla="*/ 1670 h 1670"/>
                    <a:gd name="T16" fmla="*/ 0 w 2298"/>
                    <a:gd name="T17" fmla="*/ 1670 h 1670"/>
                    <a:gd name="T18" fmla="*/ 0 w 2298"/>
                    <a:gd name="T19"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8" h="1670">
                      <a:moveTo>
                        <a:pt x="120" y="119"/>
                      </a:moveTo>
                      <a:lnTo>
                        <a:pt x="120" y="1551"/>
                      </a:lnTo>
                      <a:lnTo>
                        <a:pt x="2178" y="1551"/>
                      </a:lnTo>
                      <a:lnTo>
                        <a:pt x="2178" y="119"/>
                      </a:lnTo>
                      <a:lnTo>
                        <a:pt x="120" y="119"/>
                      </a:lnTo>
                      <a:close/>
                      <a:moveTo>
                        <a:pt x="0" y="0"/>
                      </a:moveTo>
                      <a:lnTo>
                        <a:pt x="2298" y="0"/>
                      </a:lnTo>
                      <a:lnTo>
                        <a:pt x="2298" y="1670"/>
                      </a:lnTo>
                      <a:lnTo>
                        <a:pt x="0" y="1670"/>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4" name="Rectangle 13"/>
                <p:cNvSpPr>
                  <a:spLocks noChangeArrowheads="1"/>
                </p:cNvSpPr>
                <p:nvPr/>
              </p:nvSpPr>
              <p:spPr bwMode="auto">
                <a:xfrm>
                  <a:off x="4020855" y="3010416"/>
                  <a:ext cx="577850" cy="377825"/>
                </a:xfrm>
                <a:prstGeom prst="rect">
                  <a:avLst/>
                </a:prstGeom>
                <a:solidFill>
                  <a:srgbClr val="FABE3C"/>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5" name="Freeform 14"/>
                <p:cNvSpPr>
                  <a:spLocks/>
                </p:cNvSpPr>
                <p:nvPr/>
              </p:nvSpPr>
              <p:spPr bwMode="auto">
                <a:xfrm>
                  <a:off x="4020855" y="3156466"/>
                  <a:ext cx="230188" cy="231775"/>
                </a:xfrm>
                <a:custGeom>
                  <a:avLst/>
                  <a:gdLst>
                    <a:gd name="T0" fmla="*/ 0 w 724"/>
                    <a:gd name="T1" fmla="*/ 0 h 730"/>
                    <a:gd name="T2" fmla="*/ 406 w 724"/>
                    <a:gd name="T3" fmla="*/ 190 h 730"/>
                    <a:gd name="T4" fmla="*/ 666 w 724"/>
                    <a:gd name="T5" fmla="*/ 460 h 730"/>
                    <a:gd name="T6" fmla="*/ 724 w 724"/>
                    <a:gd name="T7" fmla="*/ 730 h 730"/>
                    <a:gd name="T8" fmla="*/ 0 w 724"/>
                    <a:gd name="T9" fmla="*/ 730 h 730"/>
                    <a:gd name="T10" fmla="*/ 0 w 724"/>
                    <a:gd name="T11" fmla="*/ 0 h 730"/>
                  </a:gdLst>
                  <a:ahLst/>
                  <a:cxnLst>
                    <a:cxn ang="0">
                      <a:pos x="T0" y="T1"/>
                    </a:cxn>
                    <a:cxn ang="0">
                      <a:pos x="T2" y="T3"/>
                    </a:cxn>
                    <a:cxn ang="0">
                      <a:pos x="T4" y="T5"/>
                    </a:cxn>
                    <a:cxn ang="0">
                      <a:pos x="T6" y="T7"/>
                    </a:cxn>
                    <a:cxn ang="0">
                      <a:pos x="T8" y="T9"/>
                    </a:cxn>
                    <a:cxn ang="0">
                      <a:pos x="T10" y="T11"/>
                    </a:cxn>
                  </a:cxnLst>
                  <a:rect l="0" t="0" r="r" b="b"/>
                  <a:pathLst>
                    <a:path w="724" h="730">
                      <a:moveTo>
                        <a:pt x="0" y="0"/>
                      </a:moveTo>
                      <a:lnTo>
                        <a:pt x="406" y="190"/>
                      </a:lnTo>
                      <a:lnTo>
                        <a:pt x="666" y="460"/>
                      </a:lnTo>
                      <a:lnTo>
                        <a:pt x="724" y="730"/>
                      </a:lnTo>
                      <a:lnTo>
                        <a:pt x="0" y="730"/>
                      </a:lnTo>
                      <a:lnTo>
                        <a:pt x="0" y="0"/>
                      </a:lnTo>
                      <a:close/>
                    </a:path>
                  </a:pathLst>
                </a:custGeom>
                <a:solidFill>
                  <a:srgbClr val="FC8734"/>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6" name="Freeform 15"/>
                <p:cNvSpPr>
                  <a:spLocks/>
                </p:cNvSpPr>
                <p:nvPr/>
              </p:nvSpPr>
              <p:spPr bwMode="auto">
                <a:xfrm>
                  <a:off x="4039905" y="3010416"/>
                  <a:ext cx="469900" cy="377825"/>
                </a:xfrm>
                <a:custGeom>
                  <a:avLst/>
                  <a:gdLst>
                    <a:gd name="T0" fmla="*/ 189 w 1481"/>
                    <a:gd name="T1" fmla="*/ 0 h 1192"/>
                    <a:gd name="T2" fmla="*/ 172 w 1481"/>
                    <a:gd name="T3" fmla="*/ 65 h 1192"/>
                    <a:gd name="T4" fmla="*/ 178 w 1481"/>
                    <a:gd name="T5" fmla="*/ 122 h 1192"/>
                    <a:gd name="T6" fmla="*/ 207 w 1481"/>
                    <a:gd name="T7" fmla="*/ 170 h 1192"/>
                    <a:gd name="T8" fmla="*/ 257 w 1481"/>
                    <a:gd name="T9" fmla="*/ 210 h 1192"/>
                    <a:gd name="T10" fmla="*/ 322 w 1481"/>
                    <a:gd name="T11" fmla="*/ 248 h 1192"/>
                    <a:gd name="T12" fmla="*/ 397 w 1481"/>
                    <a:gd name="T13" fmla="*/ 293 h 1192"/>
                    <a:gd name="T14" fmla="*/ 474 w 1481"/>
                    <a:gd name="T15" fmla="*/ 346 h 1192"/>
                    <a:gd name="T16" fmla="*/ 544 w 1481"/>
                    <a:gd name="T17" fmla="*/ 404 h 1192"/>
                    <a:gd name="T18" fmla="*/ 601 w 1481"/>
                    <a:gd name="T19" fmla="*/ 468 h 1192"/>
                    <a:gd name="T20" fmla="*/ 636 w 1481"/>
                    <a:gd name="T21" fmla="*/ 536 h 1192"/>
                    <a:gd name="T22" fmla="*/ 670 w 1481"/>
                    <a:gd name="T23" fmla="*/ 613 h 1192"/>
                    <a:gd name="T24" fmla="*/ 720 w 1481"/>
                    <a:gd name="T25" fmla="*/ 677 h 1192"/>
                    <a:gd name="T26" fmla="*/ 784 w 1481"/>
                    <a:gd name="T27" fmla="*/ 730 h 1192"/>
                    <a:gd name="T28" fmla="*/ 856 w 1481"/>
                    <a:gd name="T29" fmla="*/ 774 h 1192"/>
                    <a:gd name="T30" fmla="*/ 935 w 1481"/>
                    <a:gd name="T31" fmla="*/ 809 h 1192"/>
                    <a:gd name="T32" fmla="*/ 1074 w 1481"/>
                    <a:gd name="T33" fmla="*/ 864 h 1192"/>
                    <a:gd name="T34" fmla="*/ 1194 w 1481"/>
                    <a:gd name="T35" fmla="*/ 919 h 1192"/>
                    <a:gd name="T36" fmla="*/ 1294 w 1481"/>
                    <a:gd name="T37" fmla="*/ 973 h 1192"/>
                    <a:gd name="T38" fmla="*/ 1376 w 1481"/>
                    <a:gd name="T39" fmla="*/ 1035 h 1192"/>
                    <a:gd name="T40" fmla="*/ 1438 w 1481"/>
                    <a:gd name="T41" fmla="*/ 1106 h 1192"/>
                    <a:gd name="T42" fmla="*/ 1481 w 1481"/>
                    <a:gd name="T43" fmla="*/ 1192 h 1192"/>
                    <a:gd name="T44" fmla="*/ 999 w 1481"/>
                    <a:gd name="T45" fmla="*/ 1164 h 1192"/>
                    <a:gd name="T46" fmla="*/ 984 w 1481"/>
                    <a:gd name="T47" fmla="*/ 1104 h 1192"/>
                    <a:gd name="T48" fmla="*/ 964 w 1481"/>
                    <a:gd name="T49" fmla="*/ 1057 h 1192"/>
                    <a:gd name="T50" fmla="*/ 920 w 1481"/>
                    <a:gd name="T51" fmla="*/ 1019 h 1192"/>
                    <a:gd name="T52" fmla="*/ 859 w 1481"/>
                    <a:gd name="T53" fmla="*/ 983 h 1192"/>
                    <a:gd name="T54" fmla="*/ 790 w 1481"/>
                    <a:gd name="T55" fmla="*/ 951 h 1192"/>
                    <a:gd name="T56" fmla="*/ 723 w 1481"/>
                    <a:gd name="T57" fmla="*/ 929 h 1192"/>
                    <a:gd name="T58" fmla="*/ 669 w 1481"/>
                    <a:gd name="T59" fmla="*/ 915 h 1192"/>
                    <a:gd name="T60" fmla="*/ 600 w 1481"/>
                    <a:gd name="T61" fmla="*/ 893 h 1192"/>
                    <a:gd name="T62" fmla="*/ 544 w 1481"/>
                    <a:gd name="T63" fmla="*/ 856 h 1192"/>
                    <a:gd name="T64" fmla="*/ 501 w 1481"/>
                    <a:gd name="T65" fmla="*/ 806 h 1192"/>
                    <a:gd name="T66" fmla="*/ 468 w 1481"/>
                    <a:gd name="T67" fmla="*/ 748 h 1192"/>
                    <a:gd name="T68" fmla="*/ 442 w 1481"/>
                    <a:gd name="T69" fmla="*/ 685 h 1192"/>
                    <a:gd name="T70" fmla="*/ 421 w 1481"/>
                    <a:gd name="T71" fmla="*/ 621 h 1192"/>
                    <a:gd name="T72" fmla="*/ 404 w 1481"/>
                    <a:gd name="T73" fmla="*/ 559 h 1192"/>
                    <a:gd name="T74" fmla="*/ 387 w 1481"/>
                    <a:gd name="T75" fmla="*/ 503 h 1192"/>
                    <a:gd name="T76" fmla="*/ 369 w 1481"/>
                    <a:gd name="T77" fmla="*/ 456 h 1192"/>
                    <a:gd name="T78" fmla="*/ 347 w 1481"/>
                    <a:gd name="T79" fmla="*/ 422 h 1192"/>
                    <a:gd name="T80" fmla="*/ 321 w 1481"/>
                    <a:gd name="T81" fmla="*/ 405 h 1192"/>
                    <a:gd name="T82" fmla="*/ 277 w 1481"/>
                    <a:gd name="T83" fmla="*/ 403 h 1192"/>
                    <a:gd name="T84" fmla="*/ 220 w 1481"/>
                    <a:gd name="T85" fmla="*/ 394 h 1192"/>
                    <a:gd name="T86" fmla="*/ 162 w 1481"/>
                    <a:gd name="T87" fmla="*/ 374 h 1192"/>
                    <a:gd name="T88" fmla="*/ 110 w 1481"/>
                    <a:gd name="T89" fmla="*/ 345 h 1192"/>
                    <a:gd name="T90" fmla="*/ 70 w 1481"/>
                    <a:gd name="T91" fmla="*/ 308 h 1192"/>
                    <a:gd name="T92" fmla="*/ 51 w 1481"/>
                    <a:gd name="T93" fmla="*/ 266 h 1192"/>
                    <a:gd name="T94" fmla="*/ 56 w 1481"/>
                    <a:gd name="T95" fmla="*/ 201 h 1192"/>
                    <a:gd name="T96" fmla="*/ 61 w 1481"/>
                    <a:gd name="T97" fmla="*/ 134 h 1192"/>
                    <a:gd name="T98" fmla="*/ 57 w 1481"/>
                    <a:gd name="T99" fmla="*/ 88 h 1192"/>
                    <a:gd name="T100" fmla="*/ 47 w 1481"/>
                    <a:gd name="T101" fmla="*/ 57 h 1192"/>
                    <a:gd name="T102" fmla="*/ 34 w 1481"/>
                    <a:gd name="T103" fmla="*/ 35 h 1192"/>
                    <a:gd name="T104" fmla="*/ 18 w 1481"/>
                    <a:gd name="T105" fmla="*/ 18 h 1192"/>
                    <a:gd name="T106" fmla="*/ 0 w 1481"/>
                    <a:gd name="T107"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81" h="1192">
                      <a:moveTo>
                        <a:pt x="0" y="0"/>
                      </a:moveTo>
                      <a:lnTo>
                        <a:pt x="189" y="0"/>
                      </a:lnTo>
                      <a:lnTo>
                        <a:pt x="177" y="34"/>
                      </a:lnTo>
                      <a:lnTo>
                        <a:pt x="172" y="65"/>
                      </a:lnTo>
                      <a:lnTo>
                        <a:pt x="172" y="95"/>
                      </a:lnTo>
                      <a:lnTo>
                        <a:pt x="178" y="122"/>
                      </a:lnTo>
                      <a:lnTo>
                        <a:pt x="190" y="147"/>
                      </a:lnTo>
                      <a:lnTo>
                        <a:pt x="207" y="170"/>
                      </a:lnTo>
                      <a:lnTo>
                        <a:pt x="230" y="192"/>
                      </a:lnTo>
                      <a:lnTo>
                        <a:pt x="257" y="210"/>
                      </a:lnTo>
                      <a:lnTo>
                        <a:pt x="287" y="227"/>
                      </a:lnTo>
                      <a:lnTo>
                        <a:pt x="322" y="248"/>
                      </a:lnTo>
                      <a:lnTo>
                        <a:pt x="358" y="270"/>
                      </a:lnTo>
                      <a:lnTo>
                        <a:pt x="397" y="293"/>
                      </a:lnTo>
                      <a:lnTo>
                        <a:pt x="435" y="319"/>
                      </a:lnTo>
                      <a:lnTo>
                        <a:pt x="474" y="346"/>
                      </a:lnTo>
                      <a:lnTo>
                        <a:pt x="510" y="375"/>
                      </a:lnTo>
                      <a:lnTo>
                        <a:pt x="544" y="404"/>
                      </a:lnTo>
                      <a:lnTo>
                        <a:pt x="576" y="435"/>
                      </a:lnTo>
                      <a:lnTo>
                        <a:pt x="601" y="468"/>
                      </a:lnTo>
                      <a:lnTo>
                        <a:pt x="622" y="502"/>
                      </a:lnTo>
                      <a:lnTo>
                        <a:pt x="636" y="536"/>
                      </a:lnTo>
                      <a:lnTo>
                        <a:pt x="651" y="577"/>
                      </a:lnTo>
                      <a:lnTo>
                        <a:pt x="670" y="613"/>
                      </a:lnTo>
                      <a:lnTo>
                        <a:pt x="693" y="647"/>
                      </a:lnTo>
                      <a:lnTo>
                        <a:pt x="720" y="677"/>
                      </a:lnTo>
                      <a:lnTo>
                        <a:pt x="751" y="705"/>
                      </a:lnTo>
                      <a:lnTo>
                        <a:pt x="784" y="730"/>
                      </a:lnTo>
                      <a:lnTo>
                        <a:pt x="819" y="753"/>
                      </a:lnTo>
                      <a:lnTo>
                        <a:pt x="856" y="774"/>
                      </a:lnTo>
                      <a:lnTo>
                        <a:pt x="895" y="792"/>
                      </a:lnTo>
                      <a:lnTo>
                        <a:pt x="935" y="809"/>
                      </a:lnTo>
                      <a:lnTo>
                        <a:pt x="1006" y="838"/>
                      </a:lnTo>
                      <a:lnTo>
                        <a:pt x="1074" y="864"/>
                      </a:lnTo>
                      <a:lnTo>
                        <a:pt x="1136" y="892"/>
                      </a:lnTo>
                      <a:lnTo>
                        <a:pt x="1194" y="919"/>
                      </a:lnTo>
                      <a:lnTo>
                        <a:pt x="1246" y="945"/>
                      </a:lnTo>
                      <a:lnTo>
                        <a:pt x="1294" y="973"/>
                      </a:lnTo>
                      <a:lnTo>
                        <a:pt x="1337" y="1003"/>
                      </a:lnTo>
                      <a:lnTo>
                        <a:pt x="1376" y="1035"/>
                      </a:lnTo>
                      <a:lnTo>
                        <a:pt x="1410" y="1069"/>
                      </a:lnTo>
                      <a:lnTo>
                        <a:pt x="1438" y="1106"/>
                      </a:lnTo>
                      <a:lnTo>
                        <a:pt x="1462" y="1146"/>
                      </a:lnTo>
                      <a:lnTo>
                        <a:pt x="1481" y="1192"/>
                      </a:lnTo>
                      <a:lnTo>
                        <a:pt x="1003" y="1192"/>
                      </a:lnTo>
                      <a:lnTo>
                        <a:pt x="999" y="1164"/>
                      </a:lnTo>
                      <a:lnTo>
                        <a:pt x="993" y="1134"/>
                      </a:lnTo>
                      <a:lnTo>
                        <a:pt x="984" y="1104"/>
                      </a:lnTo>
                      <a:lnTo>
                        <a:pt x="975" y="1075"/>
                      </a:lnTo>
                      <a:lnTo>
                        <a:pt x="964" y="1057"/>
                      </a:lnTo>
                      <a:lnTo>
                        <a:pt x="945" y="1037"/>
                      </a:lnTo>
                      <a:lnTo>
                        <a:pt x="920" y="1019"/>
                      </a:lnTo>
                      <a:lnTo>
                        <a:pt x="891" y="1001"/>
                      </a:lnTo>
                      <a:lnTo>
                        <a:pt x="859" y="983"/>
                      </a:lnTo>
                      <a:lnTo>
                        <a:pt x="825" y="967"/>
                      </a:lnTo>
                      <a:lnTo>
                        <a:pt x="790" y="951"/>
                      </a:lnTo>
                      <a:lnTo>
                        <a:pt x="755" y="939"/>
                      </a:lnTo>
                      <a:lnTo>
                        <a:pt x="723" y="929"/>
                      </a:lnTo>
                      <a:lnTo>
                        <a:pt x="693" y="920"/>
                      </a:lnTo>
                      <a:lnTo>
                        <a:pt x="669" y="915"/>
                      </a:lnTo>
                      <a:lnTo>
                        <a:pt x="633" y="907"/>
                      </a:lnTo>
                      <a:lnTo>
                        <a:pt x="600" y="893"/>
                      </a:lnTo>
                      <a:lnTo>
                        <a:pt x="570" y="877"/>
                      </a:lnTo>
                      <a:lnTo>
                        <a:pt x="544" y="856"/>
                      </a:lnTo>
                      <a:lnTo>
                        <a:pt x="521" y="832"/>
                      </a:lnTo>
                      <a:lnTo>
                        <a:pt x="501" y="806"/>
                      </a:lnTo>
                      <a:lnTo>
                        <a:pt x="484" y="777"/>
                      </a:lnTo>
                      <a:lnTo>
                        <a:pt x="468" y="748"/>
                      </a:lnTo>
                      <a:lnTo>
                        <a:pt x="454" y="717"/>
                      </a:lnTo>
                      <a:lnTo>
                        <a:pt x="442" y="685"/>
                      </a:lnTo>
                      <a:lnTo>
                        <a:pt x="431" y="653"/>
                      </a:lnTo>
                      <a:lnTo>
                        <a:pt x="421" y="621"/>
                      </a:lnTo>
                      <a:lnTo>
                        <a:pt x="413" y="590"/>
                      </a:lnTo>
                      <a:lnTo>
                        <a:pt x="404" y="559"/>
                      </a:lnTo>
                      <a:lnTo>
                        <a:pt x="396" y="530"/>
                      </a:lnTo>
                      <a:lnTo>
                        <a:pt x="387" y="503"/>
                      </a:lnTo>
                      <a:lnTo>
                        <a:pt x="379" y="478"/>
                      </a:lnTo>
                      <a:lnTo>
                        <a:pt x="369" y="456"/>
                      </a:lnTo>
                      <a:lnTo>
                        <a:pt x="359" y="438"/>
                      </a:lnTo>
                      <a:lnTo>
                        <a:pt x="347" y="422"/>
                      </a:lnTo>
                      <a:lnTo>
                        <a:pt x="335" y="411"/>
                      </a:lnTo>
                      <a:lnTo>
                        <a:pt x="321" y="405"/>
                      </a:lnTo>
                      <a:lnTo>
                        <a:pt x="304" y="403"/>
                      </a:lnTo>
                      <a:lnTo>
                        <a:pt x="277" y="403"/>
                      </a:lnTo>
                      <a:lnTo>
                        <a:pt x="249" y="400"/>
                      </a:lnTo>
                      <a:lnTo>
                        <a:pt x="220" y="394"/>
                      </a:lnTo>
                      <a:lnTo>
                        <a:pt x="190" y="386"/>
                      </a:lnTo>
                      <a:lnTo>
                        <a:pt x="162" y="374"/>
                      </a:lnTo>
                      <a:lnTo>
                        <a:pt x="134" y="360"/>
                      </a:lnTo>
                      <a:lnTo>
                        <a:pt x="110" y="345"/>
                      </a:lnTo>
                      <a:lnTo>
                        <a:pt x="88" y="328"/>
                      </a:lnTo>
                      <a:lnTo>
                        <a:pt x="70" y="308"/>
                      </a:lnTo>
                      <a:lnTo>
                        <a:pt x="58" y="288"/>
                      </a:lnTo>
                      <a:lnTo>
                        <a:pt x="51" y="266"/>
                      </a:lnTo>
                      <a:lnTo>
                        <a:pt x="51" y="243"/>
                      </a:lnTo>
                      <a:lnTo>
                        <a:pt x="56" y="201"/>
                      </a:lnTo>
                      <a:lnTo>
                        <a:pt x="59" y="166"/>
                      </a:lnTo>
                      <a:lnTo>
                        <a:pt x="61" y="134"/>
                      </a:lnTo>
                      <a:lnTo>
                        <a:pt x="59" y="109"/>
                      </a:lnTo>
                      <a:lnTo>
                        <a:pt x="57" y="88"/>
                      </a:lnTo>
                      <a:lnTo>
                        <a:pt x="53" y="71"/>
                      </a:lnTo>
                      <a:lnTo>
                        <a:pt x="47" y="57"/>
                      </a:lnTo>
                      <a:lnTo>
                        <a:pt x="41" y="45"/>
                      </a:lnTo>
                      <a:lnTo>
                        <a:pt x="34" y="35"/>
                      </a:lnTo>
                      <a:lnTo>
                        <a:pt x="27" y="27"/>
                      </a:lnTo>
                      <a:lnTo>
                        <a:pt x="18" y="18"/>
                      </a:lnTo>
                      <a:lnTo>
                        <a:pt x="9" y="10"/>
                      </a:lnTo>
                      <a:lnTo>
                        <a:pt x="0" y="0"/>
                      </a:lnTo>
                      <a:close/>
                    </a:path>
                  </a:pathLst>
                </a:custGeom>
                <a:solidFill>
                  <a:srgbClr val="007AC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7" name="Freeform 16"/>
                <p:cNvSpPr>
                  <a:spLocks/>
                </p:cNvSpPr>
                <p:nvPr/>
              </p:nvSpPr>
              <p:spPr bwMode="auto">
                <a:xfrm>
                  <a:off x="4297080" y="3010416"/>
                  <a:ext cx="301625" cy="309563"/>
                </a:xfrm>
                <a:custGeom>
                  <a:avLst/>
                  <a:gdLst>
                    <a:gd name="T0" fmla="*/ 0 w 949"/>
                    <a:gd name="T1" fmla="*/ 0 h 978"/>
                    <a:gd name="T2" fmla="*/ 949 w 949"/>
                    <a:gd name="T3" fmla="*/ 0 h 978"/>
                    <a:gd name="T4" fmla="*/ 949 w 949"/>
                    <a:gd name="T5" fmla="*/ 978 h 978"/>
                    <a:gd name="T6" fmla="*/ 913 w 949"/>
                    <a:gd name="T7" fmla="*/ 976 h 978"/>
                    <a:gd name="T8" fmla="*/ 871 w 949"/>
                    <a:gd name="T9" fmla="*/ 972 h 978"/>
                    <a:gd name="T10" fmla="*/ 826 w 949"/>
                    <a:gd name="T11" fmla="*/ 968 h 978"/>
                    <a:gd name="T12" fmla="*/ 779 w 949"/>
                    <a:gd name="T13" fmla="*/ 964 h 978"/>
                    <a:gd name="T14" fmla="*/ 734 w 949"/>
                    <a:gd name="T15" fmla="*/ 958 h 978"/>
                    <a:gd name="T16" fmla="*/ 692 w 949"/>
                    <a:gd name="T17" fmla="*/ 950 h 978"/>
                    <a:gd name="T18" fmla="*/ 661 w 949"/>
                    <a:gd name="T19" fmla="*/ 939 h 978"/>
                    <a:gd name="T20" fmla="*/ 630 w 949"/>
                    <a:gd name="T21" fmla="*/ 922 h 978"/>
                    <a:gd name="T22" fmla="*/ 600 w 949"/>
                    <a:gd name="T23" fmla="*/ 899 h 978"/>
                    <a:gd name="T24" fmla="*/ 570 w 949"/>
                    <a:gd name="T25" fmla="*/ 872 h 978"/>
                    <a:gd name="T26" fmla="*/ 539 w 949"/>
                    <a:gd name="T27" fmla="*/ 839 h 978"/>
                    <a:gd name="T28" fmla="*/ 509 w 949"/>
                    <a:gd name="T29" fmla="*/ 804 h 978"/>
                    <a:gd name="T30" fmla="*/ 480 w 949"/>
                    <a:gd name="T31" fmla="*/ 766 h 978"/>
                    <a:gd name="T32" fmla="*/ 452 w 949"/>
                    <a:gd name="T33" fmla="*/ 727 h 978"/>
                    <a:gd name="T34" fmla="*/ 426 w 949"/>
                    <a:gd name="T35" fmla="*/ 688 h 978"/>
                    <a:gd name="T36" fmla="*/ 402 w 949"/>
                    <a:gd name="T37" fmla="*/ 648 h 978"/>
                    <a:gd name="T38" fmla="*/ 379 w 949"/>
                    <a:gd name="T39" fmla="*/ 611 h 978"/>
                    <a:gd name="T40" fmla="*/ 357 w 949"/>
                    <a:gd name="T41" fmla="*/ 575 h 978"/>
                    <a:gd name="T42" fmla="*/ 337 w 949"/>
                    <a:gd name="T43" fmla="*/ 548 h 978"/>
                    <a:gd name="T44" fmla="*/ 314 w 949"/>
                    <a:gd name="T45" fmla="*/ 523 h 978"/>
                    <a:gd name="T46" fmla="*/ 289 w 949"/>
                    <a:gd name="T47" fmla="*/ 503 h 978"/>
                    <a:gd name="T48" fmla="*/ 262 w 949"/>
                    <a:gd name="T49" fmla="*/ 486 h 978"/>
                    <a:gd name="T50" fmla="*/ 235 w 949"/>
                    <a:gd name="T51" fmla="*/ 471 h 978"/>
                    <a:gd name="T52" fmla="*/ 207 w 949"/>
                    <a:gd name="T53" fmla="*/ 459 h 978"/>
                    <a:gd name="T54" fmla="*/ 179 w 949"/>
                    <a:gd name="T55" fmla="*/ 447 h 978"/>
                    <a:gd name="T56" fmla="*/ 152 w 949"/>
                    <a:gd name="T57" fmla="*/ 435 h 978"/>
                    <a:gd name="T58" fmla="*/ 126 w 949"/>
                    <a:gd name="T59" fmla="*/ 423 h 978"/>
                    <a:gd name="T60" fmla="*/ 103 w 949"/>
                    <a:gd name="T61" fmla="*/ 410 h 978"/>
                    <a:gd name="T62" fmla="*/ 81 w 949"/>
                    <a:gd name="T63" fmla="*/ 395 h 978"/>
                    <a:gd name="T64" fmla="*/ 63 w 949"/>
                    <a:gd name="T65" fmla="*/ 377 h 978"/>
                    <a:gd name="T66" fmla="*/ 48 w 949"/>
                    <a:gd name="T67" fmla="*/ 357 h 978"/>
                    <a:gd name="T68" fmla="*/ 33 w 949"/>
                    <a:gd name="T69" fmla="*/ 324 h 978"/>
                    <a:gd name="T70" fmla="*/ 23 w 949"/>
                    <a:gd name="T71" fmla="*/ 293 h 978"/>
                    <a:gd name="T72" fmla="*/ 17 w 949"/>
                    <a:gd name="T73" fmla="*/ 264 h 978"/>
                    <a:gd name="T74" fmla="*/ 15 w 949"/>
                    <a:gd name="T75" fmla="*/ 236 h 978"/>
                    <a:gd name="T76" fmla="*/ 16 w 949"/>
                    <a:gd name="T77" fmla="*/ 209 h 978"/>
                    <a:gd name="T78" fmla="*/ 17 w 949"/>
                    <a:gd name="T79" fmla="*/ 184 h 978"/>
                    <a:gd name="T80" fmla="*/ 19 w 949"/>
                    <a:gd name="T81" fmla="*/ 160 h 978"/>
                    <a:gd name="T82" fmla="*/ 22 w 949"/>
                    <a:gd name="T83" fmla="*/ 138 h 978"/>
                    <a:gd name="T84" fmla="*/ 23 w 949"/>
                    <a:gd name="T85" fmla="*/ 117 h 978"/>
                    <a:gd name="T86" fmla="*/ 21 w 949"/>
                    <a:gd name="T87" fmla="*/ 88 h 978"/>
                    <a:gd name="T88" fmla="*/ 16 w 949"/>
                    <a:gd name="T89" fmla="*/ 58 h 978"/>
                    <a:gd name="T90" fmla="*/ 9 w 949"/>
                    <a:gd name="T91" fmla="*/ 28 h 978"/>
                    <a:gd name="T92" fmla="*/ 0 w 949"/>
                    <a:gd name="T93"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9" h="978">
                      <a:moveTo>
                        <a:pt x="0" y="0"/>
                      </a:moveTo>
                      <a:lnTo>
                        <a:pt x="949" y="0"/>
                      </a:lnTo>
                      <a:lnTo>
                        <a:pt x="949" y="978"/>
                      </a:lnTo>
                      <a:lnTo>
                        <a:pt x="913" y="976"/>
                      </a:lnTo>
                      <a:lnTo>
                        <a:pt x="871" y="972"/>
                      </a:lnTo>
                      <a:lnTo>
                        <a:pt x="826" y="968"/>
                      </a:lnTo>
                      <a:lnTo>
                        <a:pt x="779" y="964"/>
                      </a:lnTo>
                      <a:lnTo>
                        <a:pt x="734" y="958"/>
                      </a:lnTo>
                      <a:lnTo>
                        <a:pt x="692" y="950"/>
                      </a:lnTo>
                      <a:lnTo>
                        <a:pt x="661" y="939"/>
                      </a:lnTo>
                      <a:lnTo>
                        <a:pt x="630" y="922"/>
                      </a:lnTo>
                      <a:lnTo>
                        <a:pt x="600" y="899"/>
                      </a:lnTo>
                      <a:lnTo>
                        <a:pt x="570" y="872"/>
                      </a:lnTo>
                      <a:lnTo>
                        <a:pt x="539" y="839"/>
                      </a:lnTo>
                      <a:lnTo>
                        <a:pt x="509" y="804"/>
                      </a:lnTo>
                      <a:lnTo>
                        <a:pt x="480" y="766"/>
                      </a:lnTo>
                      <a:lnTo>
                        <a:pt x="452" y="727"/>
                      </a:lnTo>
                      <a:lnTo>
                        <a:pt x="426" y="688"/>
                      </a:lnTo>
                      <a:lnTo>
                        <a:pt x="402" y="648"/>
                      </a:lnTo>
                      <a:lnTo>
                        <a:pt x="379" y="611"/>
                      </a:lnTo>
                      <a:lnTo>
                        <a:pt x="357" y="575"/>
                      </a:lnTo>
                      <a:lnTo>
                        <a:pt x="337" y="548"/>
                      </a:lnTo>
                      <a:lnTo>
                        <a:pt x="314" y="523"/>
                      </a:lnTo>
                      <a:lnTo>
                        <a:pt x="289" y="503"/>
                      </a:lnTo>
                      <a:lnTo>
                        <a:pt x="262" y="486"/>
                      </a:lnTo>
                      <a:lnTo>
                        <a:pt x="235" y="471"/>
                      </a:lnTo>
                      <a:lnTo>
                        <a:pt x="207" y="459"/>
                      </a:lnTo>
                      <a:lnTo>
                        <a:pt x="179" y="447"/>
                      </a:lnTo>
                      <a:lnTo>
                        <a:pt x="152" y="435"/>
                      </a:lnTo>
                      <a:lnTo>
                        <a:pt x="126" y="423"/>
                      </a:lnTo>
                      <a:lnTo>
                        <a:pt x="103" y="410"/>
                      </a:lnTo>
                      <a:lnTo>
                        <a:pt x="81" y="395"/>
                      </a:lnTo>
                      <a:lnTo>
                        <a:pt x="63" y="377"/>
                      </a:lnTo>
                      <a:lnTo>
                        <a:pt x="48" y="357"/>
                      </a:lnTo>
                      <a:lnTo>
                        <a:pt x="33" y="324"/>
                      </a:lnTo>
                      <a:lnTo>
                        <a:pt x="23" y="293"/>
                      </a:lnTo>
                      <a:lnTo>
                        <a:pt x="17" y="264"/>
                      </a:lnTo>
                      <a:lnTo>
                        <a:pt x="15" y="236"/>
                      </a:lnTo>
                      <a:lnTo>
                        <a:pt x="16" y="209"/>
                      </a:lnTo>
                      <a:lnTo>
                        <a:pt x="17" y="184"/>
                      </a:lnTo>
                      <a:lnTo>
                        <a:pt x="19" y="160"/>
                      </a:lnTo>
                      <a:lnTo>
                        <a:pt x="22" y="138"/>
                      </a:lnTo>
                      <a:lnTo>
                        <a:pt x="23" y="117"/>
                      </a:lnTo>
                      <a:lnTo>
                        <a:pt x="21" y="88"/>
                      </a:lnTo>
                      <a:lnTo>
                        <a:pt x="16" y="58"/>
                      </a:lnTo>
                      <a:lnTo>
                        <a:pt x="9" y="28"/>
                      </a:lnTo>
                      <a:lnTo>
                        <a:pt x="0" y="0"/>
                      </a:lnTo>
                      <a:close/>
                    </a:path>
                  </a:pathLst>
                </a:custGeom>
                <a:solidFill>
                  <a:srgbClr val="4BA635"/>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8" name="Freeform 17"/>
                <p:cNvSpPr>
                  <a:spLocks/>
                </p:cNvSpPr>
                <p:nvPr/>
              </p:nvSpPr>
              <p:spPr bwMode="auto">
                <a:xfrm>
                  <a:off x="4112930" y="3172341"/>
                  <a:ext cx="82550" cy="82550"/>
                </a:xfrm>
                <a:custGeom>
                  <a:avLst/>
                  <a:gdLst>
                    <a:gd name="T0" fmla="*/ 129 w 259"/>
                    <a:gd name="T1" fmla="*/ 0 h 260"/>
                    <a:gd name="T2" fmla="*/ 160 w 259"/>
                    <a:gd name="T3" fmla="*/ 3 h 260"/>
                    <a:gd name="T4" fmla="*/ 186 w 259"/>
                    <a:gd name="T5" fmla="*/ 13 h 260"/>
                    <a:gd name="T6" fmla="*/ 210 w 259"/>
                    <a:gd name="T7" fmla="*/ 29 h 260"/>
                    <a:gd name="T8" fmla="*/ 231 w 259"/>
                    <a:gd name="T9" fmla="*/ 49 h 260"/>
                    <a:gd name="T10" fmla="*/ 245 w 259"/>
                    <a:gd name="T11" fmla="*/ 72 h 260"/>
                    <a:gd name="T12" fmla="*/ 256 w 259"/>
                    <a:gd name="T13" fmla="*/ 100 h 260"/>
                    <a:gd name="T14" fmla="*/ 259 w 259"/>
                    <a:gd name="T15" fmla="*/ 130 h 260"/>
                    <a:gd name="T16" fmla="*/ 256 w 259"/>
                    <a:gd name="T17" fmla="*/ 159 h 260"/>
                    <a:gd name="T18" fmla="*/ 245 w 259"/>
                    <a:gd name="T19" fmla="*/ 187 h 260"/>
                    <a:gd name="T20" fmla="*/ 231 w 259"/>
                    <a:gd name="T21" fmla="*/ 211 h 260"/>
                    <a:gd name="T22" fmla="*/ 210 w 259"/>
                    <a:gd name="T23" fmla="*/ 231 h 260"/>
                    <a:gd name="T24" fmla="*/ 186 w 259"/>
                    <a:gd name="T25" fmla="*/ 246 h 260"/>
                    <a:gd name="T26" fmla="*/ 160 w 259"/>
                    <a:gd name="T27" fmla="*/ 256 h 260"/>
                    <a:gd name="T28" fmla="*/ 129 w 259"/>
                    <a:gd name="T29" fmla="*/ 260 h 260"/>
                    <a:gd name="T30" fmla="*/ 99 w 259"/>
                    <a:gd name="T31" fmla="*/ 256 h 260"/>
                    <a:gd name="T32" fmla="*/ 72 w 259"/>
                    <a:gd name="T33" fmla="*/ 246 h 260"/>
                    <a:gd name="T34" fmla="*/ 48 w 259"/>
                    <a:gd name="T35" fmla="*/ 231 h 260"/>
                    <a:gd name="T36" fmla="*/ 28 w 259"/>
                    <a:gd name="T37" fmla="*/ 211 h 260"/>
                    <a:gd name="T38" fmla="*/ 13 w 259"/>
                    <a:gd name="T39" fmla="*/ 187 h 260"/>
                    <a:gd name="T40" fmla="*/ 4 w 259"/>
                    <a:gd name="T41" fmla="*/ 159 h 260"/>
                    <a:gd name="T42" fmla="*/ 0 w 259"/>
                    <a:gd name="T43" fmla="*/ 130 h 260"/>
                    <a:gd name="T44" fmla="*/ 4 w 259"/>
                    <a:gd name="T45" fmla="*/ 100 h 260"/>
                    <a:gd name="T46" fmla="*/ 13 w 259"/>
                    <a:gd name="T47" fmla="*/ 72 h 260"/>
                    <a:gd name="T48" fmla="*/ 28 w 259"/>
                    <a:gd name="T49" fmla="*/ 49 h 260"/>
                    <a:gd name="T50" fmla="*/ 48 w 259"/>
                    <a:gd name="T51" fmla="*/ 29 h 260"/>
                    <a:gd name="T52" fmla="*/ 72 w 259"/>
                    <a:gd name="T53" fmla="*/ 13 h 260"/>
                    <a:gd name="T54" fmla="*/ 99 w 259"/>
                    <a:gd name="T55" fmla="*/ 3 h 260"/>
                    <a:gd name="T56" fmla="*/ 129 w 259"/>
                    <a:gd name="T5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9" h="260">
                      <a:moveTo>
                        <a:pt x="129" y="0"/>
                      </a:moveTo>
                      <a:lnTo>
                        <a:pt x="160" y="3"/>
                      </a:lnTo>
                      <a:lnTo>
                        <a:pt x="186" y="13"/>
                      </a:lnTo>
                      <a:lnTo>
                        <a:pt x="210" y="29"/>
                      </a:lnTo>
                      <a:lnTo>
                        <a:pt x="231" y="49"/>
                      </a:lnTo>
                      <a:lnTo>
                        <a:pt x="245" y="72"/>
                      </a:lnTo>
                      <a:lnTo>
                        <a:pt x="256" y="100"/>
                      </a:lnTo>
                      <a:lnTo>
                        <a:pt x="259" y="130"/>
                      </a:lnTo>
                      <a:lnTo>
                        <a:pt x="256" y="159"/>
                      </a:lnTo>
                      <a:lnTo>
                        <a:pt x="245" y="187"/>
                      </a:lnTo>
                      <a:lnTo>
                        <a:pt x="231" y="211"/>
                      </a:lnTo>
                      <a:lnTo>
                        <a:pt x="210" y="231"/>
                      </a:lnTo>
                      <a:lnTo>
                        <a:pt x="186" y="246"/>
                      </a:lnTo>
                      <a:lnTo>
                        <a:pt x="160" y="256"/>
                      </a:lnTo>
                      <a:lnTo>
                        <a:pt x="129" y="260"/>
                      </a:lnTo>
                      <a:lnTo>
                        <a:pt x="99" y="256"/>
                      </a:lnTo>
                      <a:lnTo>
                        <a:pt x="72" y="246"/>
                      </a:lnTo>
                      <a:lnTo>
                        <a:pt x="48" y="231"/>
                      </a:lnTo>
                      <a:lnTo>
                        <a:pt x="28" y="211"/>
                      </a:lnTo>
                      <a:lnTo>
                        <a:pt x="13" y="187"/>
                      </a:lnTo>
                      <a:lnTo>
                        <a:pt x="4" y="159"/>
                      </a:lnTo>
                      <a:lnTo>
                        <a:pt x="0" y="130"/>
                      </a:lnTo>
                      <a:lnTo>
                        <a:pt x="4" y="100"/>
                      </a:lnTo>
                      <a:lnTo>
                        <a:pt x="13" y="72"/>
                      </a:lnTo>
                      <a:lnTo>
                        <a:pt x="28" y="49"/>
                      </a:lnTo>
                      <a:lnTo>
                        <a:pt x="48" y="29"/>
                      </a:lnTo>
                      <a:lnTo>
                        <a:pt x="72" y="13"/>
                      </a:lnTo>
                      <a:lnTo>
                        <a:pt x="99" y="3"/>
                      </a:lnTo>
                      <a:lnTo>
                        <a:pt x="12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9" name="Freeform 18"/>
                <p:cNvSpPr>
                  <a:spLocks/>
                </p:cNvSpPr>
                <p:nvPr/>
              </p:nvSpPr>
              <p:spPr bwMode="auto">
                <a:xfrm>
                  <a:off x="4200242" y="3264416"/>
                  <a:ext cx="88900" cy="88900"/>
                </a:xfrm>
                <a:custGeom>
                  <a:avLst/>
                  <a:gdLst>
                    <a:gd name="T0" fmla="*/ 140 w 279"/>
                    <a:gd name="T1" fmla="*/ 0 h 279"/>
                    <a:gd name="T2" fmla="*/ 171 w 279"/>
                    <a:gd name="T3" fmla="*/ 3 h 279"/>
                    <a:gd name="T4" fmla="*/ 202 w 279"/>
                    <a:gd name="T5" fmla="*/ 14 h 279"/>
                    <a:gd name="T6" fmla="*/ 227 w 279"/>
                    <a:gd name="T7" fmla="*/ 30 h 279"/>
                    <a:gd name="T8" fmla="*/ 249 w 279"/>
                    <a:gd name="T9" fmla="*/ 52 h 279"/>
                    <a:gd name="T10" fmla="*/ 266 w 279"/>
                    <a:gd name="T11" fmla="*/ 78 h 279"/>
                    <a:gd name="T12" fmla="*/ 275 w 279"/>
                    <a:gd name="T13" fmla="*/ 107 h 279"/>
                    <a:gd name="T14" fmla="*/ 279 w 279"/>
                    <a:gd name="T15" fmla="*/ 139 h 279"/>
                    <a:gd name="T16" fmla="*/ 275 w 279"/>
                    <a:gd name="T17" fmla="*/ 171 h 279"/>
                    <a:gd name="T18" fmla="*/ 266 w 279"/>
                    <a:gd name="T19" fmla="*/ 200 h 279"/>
                    <a:gd name="T20" fmla="*/ 249 w 279"/>
                    <a:gd name="T21" fmla="*/ 227 h 279"/>
                    <a:gd name="T22" fmla="*/ 227 w 279"/>
                    <a:gd name="T23" fmla="*/ 249 h 279"/>
                    <a:gd name="T24" fmla="*/ 202 w 279"/>
                    <a:gd name="T25" fmla="*/ 264 h 279"/>
                    <a:gd name="T26" fmla="*/ 171 w 279"/>
                    <a:gd name="T27" fmla="*/ 275 h 279"/>
                    <a:gd name="T28" fmla="*/ 140 w 279"/>
                    <a:gd name="T29" fmla="*/ 279 h 279"/>
                    <a:gd name="T30" fmla="*/ 107 w 279"/>
                    <a:gd name="T31" fmla="*/ 275 h 279"/>
                    <a:gd name="T32" fmla="*/ 78 w 279"/>
                    <a:gd name="T33" fmla="*/ 264 h 279"/>
                    <a:gd name="T34" fmla="*/ 53 w 279"/>
                    <a:gd name="T35" fmla="*/ 249 h 279"/>
                    <a:gd name="T36" fmla="*/ 31 w 279"/>
                    <a:gd name="T37" fmla="*/ 227 h 279"/>
                    <a:gd name="T38" fmla="*/ 14 w 279"/>
                    <a:gd name="T39" fmla="*/ 200 h 279"/>
                    <a:gd name="T40" fmla="*/ 3 w 279"/>
                    <a:gd name="T41" fmla="*/ 171 h 279"/>
                    <a:gd name="T42" fmla="*/ 0 w 279"/>
                    <a:gd name="T43" fmla="*/ 139 h 279"/>
                    <a:gd name="T44" fmla="*/ 3 w 279"/>
                    <a:gd name="T45" fmla="*/ 107 h 279"/>
                    <a:gd name="T46" fmla="*/ 14 w 279"/>
                    <a:gd name="T47" fmla="*/ 78 h 279"/>
                    <a:gd name="T48" fmla="*/ 31 w 279"/>
                    <a:gd name="T49" fmla="*/ 52 h 279"/>
                    <a:gd name="T50" fmla="*/ 53 w 279"/>
                    <a:gd name="T51" fmla="*/ 30 h 279"/>
                    <a:gd name="T52" fmla="*/ 78 w 279"/>
                    <a:gd name="T53" fmla="*/ 14 h 279"/>
                    <a:gd name="T54" fmla="*/ 107 w 279"/>
                    <a:gd name="T55" fmla="*/ 3 h 279"/>
                    <a:gd name="T56" fmla="*/ 140 w 279"/>
                    <a:gd name="T5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9" h="279">
                      <a:moveTo>
                        <a:pt x="140" y="0"/>
                      </a:moveTo>
                      <a:lnTo>
                        <a:pt x="171" y="3"/>
                      </a:lnTo>
                      <a:lnTo>
                        <a:pt x="202" y="14"/>
                      </a:lnTo>
                      <a:lnTo>
                        <a:pt x="227" y="30"/>
                      </a:lnTo>
                      <a:lnTo>
                        <a:pt x="249" y="52"/>
                      </a:lnTo>
                      <a:lnTo>
                        <a:pt x="266" y="78"/>
                      </a:lnTo>
                      <a:lnTo>
                        <a:pt x="275" y="107"/>
                      </a:lnTo>
                      <a:lnTo>
                        <a:pt x="279" y="139"/>
                      </a:lnTo>
                      <a:lnTo>
                        <a:pt x="275" y="171"/>
                      </a:lnTo>
                      <a:lnTo>
                        <a:pt x="266" y="200"/>
                      </a:lnTo>
                      <a:lnTo>
                        <a:pt x="249" y="227"/>
                      </a:lnTo>
                      <a:lnTo>
                        <a:pt x="227" y="249"/>
                      </a:lnTo>
                      <a:lnTo>
                        <a:pt x="202" y="264"/>
                      </a:lnTo>
                      <a:lnTo>
                        <a:pt x="171" y="275"/>
                      </a:lnTo>
                      <a:lnTo>
                        <a:pt x="140" y="279"/>
                      </a:lnTo>
                      <a:lnTo>
                        <a:pt x="107" y="275"/>
                      </a:lnTo>
                      <a:lnTo>
                        <a:pt x="78" y="264"/>
                      </a:lnTo>
                      <a:lnTo>
                        <a:pt x="53" y="249"/>
                      </a:lnTo>
                      <a:lnTo>
                        <a:pt x="31" y="227"/>
                      </a:lnTo>
                      <a:lnTo>
                        <a:pt x="14" y="200"/>
                      </a:lnTo>
                      <a:lnTo>
                        <a:pt x="3" y="171"/>
                      </a:lnTo>
                      <a:lnTo>
                        <a:pt x="0" y="139"/>
                      </a:lnTo>
                      <a:lnTo>
                        <a:pt x="3" y="107"/>
                      </a:lnTo>
                      <a:lnTo>
                        <a:pt x="14" y="78"/>
                      </a:lnTo>
                      <a:lnTo>
                        <a:pt x="31" y="52"/>
                      </a:lnTo>
                      <a:lnTo>
                        <a:pt x="53" y="30"/>
                      </a:lnTo>
                      <a:lnTo>
                        <a:pt x="78" y="14"/>
                      </a:lnTo>
                      <a:lnTo>
                        <a:pt x="107" y="3"/>
                      </a:lnTo>
                      <a:lnTo>
                        <a:pt x="14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0" name="Freeform 19"/>
                <p:cNvSpPr>
                  <a:spLocks/>
                </p:cNvSpPr>
                <p:nvPr/>
              </p:nvSpPr>
              <p:spPr bwMode="auto">
                <a:xfrm>
                  <a:off x="4387567" y="3221554"/>
                  <a:ext cx="98425" cy="98425"/>
                </a:xfrm>
                <a:custGeom>
                  <a:avLst/>
                  <a:gdLst>
                    <a:gd name="T0" fmla="*/ 155 w 310"/>
                    <a:gd name="T1" fmla="*/ 0 h 309"/>
                    <a:gd name="T2" fmla="*/ 186 w 310"/>
                    <a:gd name="T3" fmla="*/ 2 h 309"/>
                    <a:gd name="T4" fmla="*/ 215 w 310"/>
                    <a:gd name="T5" fmla="*/ 12 h 309"/>
                    <a:gd name="T6" fmla="*/ 242 w 310"/>
                    <a:gd name="T7" fmla="*/ 27 h 309"/>
                    <a:gd name="T8" fmla="*/ 265 w 310"/>
                    <a:gd name="T9" fmla="*/ 45 h 309"/>
                    <a:gd name="T10" fmla="*/ 283 w 310"/>
                    <a:gd name="T11" fmla="*/ 68 h 309"/>
                    <a:gd name="T12" fmla="*/ 297 w 310"/>
                    <a:gd name="T13" fmla="*/ 94 h 309"/>
                    <a:gd name="T14" fmla="*/ 306 w 310"/>
                    <a:gd name="T15" fmla="*/ 123 h 309"/>
                    <a:gd name="T16" fmla="*/ 310 w 310"/>
                    <a:gd name="T17" fmla="*/ 155 h 309"/>
                    <a:gd name="T18" fmla="*/ 306 w 310"/>
                    <a:gd name="T19" fmla="*/ 185 h 309"/>
                    <a:gd name="T20" fmla="*/ 297 w 310"/>
                    <a:gd name="T21" fmla="*/ 214 h 309"/>
                    <a:gd name="T22" fmla="*/ 283 w 310"/>
                    <a:gd name="T23" fmla="*/ 241 h 309"/>
                    <a:gd name="T24" fmla="*/ 265 w 310"/>
                    <a:gd name="T25" fmla="*/ 264 h 309"/>
                    <a:gd name="T26" fmla="*/ 242 w 310"/>
                    <a:gd name="T27" fmla="*/ 283 h 309"/>
                    <a:gd name="T28" fmla="*/ 215 w 310"/>
                    <a:gd name="T29" fmla="*/ 296 h 309"/>
                    <a:gd name="T30" fmla="*/ 186 w 310"/>
                    <a:gd name="T31" fmla="*/ 306 h 309"/>
                    <a:gd name="T32" fmla="*/ 155 w 310"/>
                    <a:gd name="T33" fmla="*/ 309 h 309"/>
                    <a:gd name="T34" fmla="*/ 123 w 310"/>
                    <a:gd name="T35" fmla="*/ 306 h 309"/>
                    <a:gd name="T36" fmla="*/ 94 w 310"/>
                    <a:gd name="T37" fmla="*/ 296 h 309"/>
                    <a:gd name="T38" fmla="*/ 69 w 310"/>
                    <a:gd name="T39" fmla="*/ 283 h 309"/>
                    <a:gd name="T40" fmla="*/ 46 w 310"/>
                    <a:gd name="T41" fmla="*/ 264 h 309"/>
                    <a:gd name="T42" fmla="*/ 27 w 310"/>
                    <a:gd name="T43" fmla="*/ 241 h 309"/>
                    <a:gd name="T44" fmla="*/ 12 w 310"/>
                    <a:gd name="T45" fmla="*/ 214 h 309"/>
                    <a:gd name="T46" fmla="*/ 4 w 310"/>
                    <a:gd name="T47" fmla="*/ 185 h 309"/>
                    <a:gd name="T48" fmla="*/ 0 w 310"/>
                    <a:gd name="T49" fmla="*/ 155 h 309"/>
                    <a:gd name="T50" fmla="*/ 4 w 310"/>
                    <a:gd name="T51" fmla="*/ 123 h 309"/>
                    <a:gd name="T52" fmla="*/ 12 w 310"/>
                    <a:gd name="T53" fmla="*/ 94 h 309"/>
                    <a:gd name="T54" fmla="*/ 27 w 310"/>
                    <a:gd name="T55" fmla="*/ 68 h 309"/>
                    <a:gd name="T56" fmla="*/ 46 w 310"/>
                    <a:gd name="T57" fmla="*/ 45 h 309"/>
                    <a:gd name="T58" fmla="*/ 69 w 310"/>
                    <a:gd name="T59" fmla="*/ 27 h 309"/>
                    <a:gd name="T60" fmla="*/ 94 w 310"/>
                    <a:gd name="T61" fmla="*/ 12 h 309"/>
                    <a:gd name="T62" fmla="*/ 123 w 310"/>
                    <a:gd name="T63" fmla="*/ 2 h 309"/>
                    <a:gd name="T64" fmla="*/ 155 w 310"/>
                    <a:gd name="T6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309">
                      <a:moveTo>
                        <a:pt x="155" y="0"/>
                      </a:moveTo>
                      <a:lnTo>
                        <a:pt x="186" y="2"/>
                      </a:lnTo>
                      <a:lnTo>
                        <a:pt x="215" y="12"/>
                      </a:lnTo>
                      <a:lnTo>
                        <a:pt x="242" y="27"/>
                      </a:lnTo>
                      <a:lnTo>
                        <a:pt x="265" y="45"/>
                      </a:lnTo>
                      <a:lnTo>
                        <a:pt x="283" y="68"/>
                      </a:lnTo>
                      <a:lnTo>
                        <a:pt x="297" y="94"/>
                      </a:lnTo>
                      <a:lnTo>
                        <a:pt x="306" y="123"/>
                      </a:lnTo>
                      <a:lnTo>
                        <a:pt x="310" y="155"/>
                      </a:lnTo>
                      <a:lnTo>
                        <a:pt x="306" y="185"/>
                      </a:lnTo>
                      <a:lnTo>
                        <a:pt x="297" y="214"/>
                      </a:lnTo>
                      <a:lnTo>
                        <a:pt x="283" y="241"/>
                      </a:lnTo>
                      <a:lnTo>
                        <a:pt x="265" y="264"/>
                      </a:lnTo>
                      <a:lnTo>
                        <a:pt x="242" y="283"/>
                      </a:lnTo>
                      <a:lnTo>
                        <a:pt x="215" y="296"/>
                      </a:lnTo>
                      <a:lnTo>
                        <a:pt x="186" y="306"/>
                      </a:lnTo>
                      <a:lnTo>
                        <a:pt x="155" y="309"/>
                      </a:lnTo>
                      <a:lnTo>
                        <a:pt x="123" y="306"/>
                      </a:lnTo>
                      <a:lnTo>
                        <a:pt x="94" y="296"/>
                      </a:lnTo>
                      <a:lnTo>
                        <a:pt x="69" y="283"/>
                      </a:lnTo>
                      <a:lnTo>
                        <a:pt x="46" y="264"/>
                      </a:lnTo>
                      <a:lnTo>
                        <a:pt x="27" y="241"/>
                      </a:lnTo>
                      <a:lnTo>
                        <a:pt x="12" y="214"/>
                      </a:lnTo>
                      <a:lnTo>
                        <a:pt x="4" y="185"/>
                      </a:lnTo>
                      <a:lnTo>
                        <a:pt x="0" y="155"/>
                      </a:lnTo>
                      <a:lnTo>
                        <a:pt x="4" y="123"/>
                      </a:lnTo>
                      <a:lnTo>
                        <a:pt x="12" y="94"/>
                      </a:lnTo>
                      <a:lnTo>
                        <a:pt x="27" y="68"/>
                      </a:lnTo>
                      <a:lnTo>
                        <a:pt x="46" y="45"/>
                      </a:lnTo>
                      <a:lnTo>
                        <a:pt x="69" y="27"/>
                      </a:lnTo>
                      <a:lnTo>
                        <a:pt x="94" y="12"/>
                      </a:lnTo>
                      <a:lnTo>
                        <a:pt x="123" y="2"/>
                      </a:lnTo>
                      <a:lnTo>
                        <a:pt x="15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1" name="Freeform 20"/>
                <p:cNvSpPr>
                  <a:spLocks/>
                </p:cNvSpPr>
                <p:nvPr/>
              </p:nvSpPr>
              <p:spPr bwMode="auto">
                <a:xfrm>
                  <a:off x="4485992" y="3123129"/>
                  <a:ext cx="53975" cy="53975"/>
                </a:xfrm>
                <a:custGeom>
                  <a:avLst/>
                  <a:gdLst>
                    <a:gd name="T0" fmla="*/ 85 w 170"/>
                    <a:gd name="T1" fmla="*/ 0 h 170"/>
                    <a:gd name="T2" fmla="*/ 108 w 170"/>
                    <a:gd name="T3" fmla="*/ 4 h 170"/>
                    <a:gd name="T4" fmla="*/ 129 w 170"/>
                    <a:gd name="T5" fmla="*/ 12 h 170"/>
                    <a:gd name="T6" fmla="*/ 145 w 170"/>
                    <a:gd name="T7" fmla="*/ 26 h 170"/>
                    <a:gd name="T8" fmla="*/ 159 w 170"/>
                    <a:gd name="T9" fmla="*/ 43 h 170"/>
                    <a:gd name="T10" fmla="*/ 167 w 170"/>
                    <a:gd name="T11" fmla="*/ 63 h 170"/>
                    <a:gd name="T12" fmla="*/ 170 w 170"/>
                    <a:gd name="T13" fmla="*/ 85 h 170"/>
                    <a:gd name="T14" fmla="*/ 167 w 170"/>
                    <a:gd name="T15" fmla="*/ 108 h 170"/>
                    <a:gd name="T16" fmla="*/ 159 w 170"/>
                    <a:gd name="T17" fmla="*/ 129 h 170"/>
                    <a:gd name="T18" fmla="*/ 145 w 170"/>
                    <a:gd name="T19" fmla="*/ 145 h 170"/>
                    <a:gd name="T20" fmla="*/ 129 w 170"/>
                    <a:gd name="T21" fmla="*/ 159 h 170"/>
                    <a:gd name="T22" fmla="*/ 108 w 170"/>
                    <a:gd name="T23" fmla="*/ 167 h 170"/>
                    <a:gd name="T24" fmla="*/ 85 w 170"/>
                    <a:gd name="T25" fmla="*/ 170 h 170"/>
                    <a:gd name="T26" fmla="*/ 63 w 170"/>
                    <a:gd name="T27" fmla="*/ 167 h 170"/>
                    <a:gd name="T28" fmla="*/ 43 w 170"/>
                    <a:gd name="T29" fmla="*/ 159 h 170"/>
                    <a:gd name="T30" fmla="*/ 26 w 170"/>
                    <a:gd name="T31" fmla="*/ 145 h 170"/>
                    <a:gd name="T32" fmla="*/ 12 w 170"/>
                    <a:gd name="T33" fmla="*/ 129 h 170"/>
                    <a:gd name="T34" fmla="*/ 4 w 170"/>
                    <a:gd name="T35" fmla="*/ 108 h 170"/>
                    <a:gd name="T36" fmla="*/ 0 w 170"/>
                    <a:gd name="T37" fmla="*/ 85 h 170"/>
                    <a:gd name="T38" fmla="*/ 4 w 170"/>
                    <a:gd name="T39" fmla="*/ 63 h 170"/>
                    <a:gd name="T40" fmla="*/ 12 w 170"/>
                    <a:gd name="T41" fmla="*/ 43 h 170"/>
                    <a:gd name="T42" fmla="*/ 26 w 170"/>
                    <a:gd name="T43" fmla="*/ 26 h 170"/>
                    <a:gd name="T44" fmla="*/ 43 w 170"/>
                    <a:gd name="T45" fmla="*/ 12 h 170"/>
                    <a:gd name="T46" fmla="*/ 63 w 170"/>
                    <a:gd name="T47" fmla="*/ 4 h 170"/>
                    <a:gd name="T48" fmla="*/ 85 w 170"/>
                    <a:gd name="T4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170">
                      <a:moveTo>
                        <a:pt x="85" y="0"/>
                      </a:moveTo>
                      <a:lnTo>
                        <a:pt x="108" y="4"/>
                      </a:lnTo>
                      <a:lnTo>
                        <a:pt x="129" y="12"/>
                      </a:lnTo>
                      <a:lnTo>
                        <a:pt x="145" y="26"/>
                      </a:lnTo>
                      <a:lnTo>
                        <a:pt x="159" y="43"/>
                      </a:lnTo>
                      <a:lnTo>
                        <a:pt x="167" y="63"/>
                      </a:lnTo>
                      <a:lnTo>
                        <a:pt x="170" y="85"/>
                      </a:lnTo>
                      <a:lnTo>
                        <a:pt x="167" y="108"/>
                      </a:lnTo>
                      <a:lnTo>
                        <a:pt x="159" y="129"/>
                      </a:lnTo>
                      <a:lnTo>
                        <a:pt x="145" y="145"/>
                      </a:lnTo>
                      <a:lnTo>
                        <a:pt x="129" y="159"/>
                      </a:lnTo>
                      <a:lnTo>
                        <a:pt x="108" y="167"/>
                      </a:lnTo>
                      <a:lnTo>
                        <a:pt x="85" y="170"/>
                      </a:lnTo>
                      <a:lnTo>
                        <a:pt x="63" y="167"/>
                      </a:lnTo>
                      <a:lnTo>
                        <a:pt x="43" y="159"/>
                      </a:lnTo>
                      <a:lnTo>
                        <a:pt x="26" y="145"/>
                      </a:lnTo>
                      <a:lnTo>
                        <a:pt x="12" y="129"/>
                      </a:lnTo>
                      <a:lnTo>
                        <a:pt x="4" y="108"/>
                      </a:lnTo>
                      <a:lnTo>
                        <a:pt x="0" y="85"/>
                      </a:lnTo>
                      <a:lnTo>
                        <a:pt x="4" y="63"/>
                      </a:lnTo>
                      <a:lnTo>
                        <a:pt x="12" y="43"/>
                      </a:lnTo>
                      <a:lnTo>
                        <a:pt x="26" y="26"/>
                      </a:lnTo>
                      <a:lnTo>
                        <a:pt x="43" y="12"/>
                      </a:lnTo>
                      <a:lnTo>
                        <a:pt x="63" y="4"/>
                      </a:lnTo>
                      <a:lnTo>
                        <a:pt x="85" y="0"/>
                      </a:lnTo>
                      <a:close/>
                    </a:path>
                  </a:pathLst>
                </a:custGeom>
                <a:solidFill>
                  <a:srgbClr val="F7C237"/>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2" name="Freeform 21"/>
                <p:cNvSpPr>
                  <a:spLocks/>
                </p:cNvSpPr>
                <p:nvPr/>
              </p:nvSpPr>
              <p:spPr bwMode="auto">
                <a:xfrm>
                  <a:off x="4392330" y="3032641"/>
                  <a:ext cx="80963" cy="82550"/>
                </a:xfrm>
                <a:custGeom>
                  <a:avLst/>
                  <a:gdLst>
                    <a:gd name="T0" fmla="*/ 128 w 256"/>
                    <a:gd name="T1" fmla="*/ 0 h 257"/>
                    <a:gd name="T2" fmla="*/ 157 w 256"/>
                    <a:gd name="T3" fmla="*/ 4 h 257"/>
                    <a:gd name="T4" fmla="*/ 184 w 256"/>
                    <a:gd name="T5" fmla="*/ 14 h 257"/>
                    <a:gd name="T6" fmla="*/ 208 w 256"/>
                    <a:gd name="T7" fmla="*/ 29 h 257"/>
                    <a:gd name="T8" fmla="*/ 227 w 256"/>
                    <a:gd name="T9" fmla="*/ 49 h 257"/>
                    <a:gd name="T10" fmla="*/ 243 w 256"/>
                    <a:gd name="T11" fmla="*/ 73 h 257"/>
                    <a:gd name="T12" fmla="*/ 253 w 256"/>
                    <a:gd name="T13" fmla="*/ 100 h 257"/>
                    <a:gd name="T14" fmla="*/ 256 w 256"/>
                    <a:gd name="T15" fmla="*/ 129 h 257"/>
                    <a:gd name="T16" fmla="*/ 253 w 256"/>
                    <a:gd name="T17" fmla="*/ 158 h 257"/>
                    <a:gd name="T18" fmla="*/ 243 w 256"/>
                    <a:gd name="T19" fmla="*/ 185 h 257"/>
                    <a:gd name="T20" fmla="*/ 227 w 256"/>
                    <a:gd name="T21" fmla="*/ 208 h 257"/>
                    <a:gd name="T22" fmla="*/ 208 w 256"/>
                    <a:gd name="T23" fmla="*/ 229 h 257"/>
                    <a:gd name="T24" fmla="*/ 184 w 256"/>
                    <a:gd name="T25" fmla="*/ 243 h 257"/>
                    <a:gd name="T26" fmla="*/ 157 w 256"/>
                    <a:gd name="T27" fmla="*/ 253 h 257"/>
                    <a:gd name="T28" fmla="*/ 128 w 256"/>
                    <a:gd name="T29" fmla="*/ 257 h 257"/>
                    <a:gd name="T30" fmla="*/ 99 w 256"/>
                    <a:gd name="T31" fmla="*/ 253 h 257"/>
                    <a:gd name="T32" fmla="*/ 71 w 256"/>
                    <a:gd name="T33" fmla="*/ 243 h 257"/>
                    <a:gd name="T34" fmla="*/ 48 w 256"/>
                    <a:gd name="T35" fmla="*/ 229 h 257"/>
                    <a:gd name="T36" fmla="*/ 28 w 256"/>
                    <a:gd name="T37" fmla="*/ 208 h 257"/>
                    <a:gd name="T38" fmla="*/ 13 w 256"/>
                    <a:gd name="T39" fmla="*/ 185 h 257"/>
                    <a:gd name="T40" fmla="*/ 4 w 256"/>
                    <a:gd name="T41" fmla="*/ 158 h 257"/>
                    <a:gd name="T42" fmla="*/ 0 w 256"/>
                    <a:gd name="T43" fmla="*/ 129 h 257"/>
                    <a:gd name="T44" fmla="*/ 4 w 256"/>
                    <a:gd name="T45" fmla="*/ 100 h 257"/>
                    <a:gd name="T46" fmla="*/ 13 w 256"/>
                    <a:gd name="T47" fmla="*/ 73 h 257"/>
                    <a:gd name="T48" fmla="*/ 28 w 256"/>
                    <a:gd name="T49" fmla="*/ 49 h 257"/>
                    <a:gd name="T50" fmla="*/ 48 w 256"/>
                    <a:gd name="T51" fmla="*/ 29 h 257"/>
                    <a:gd name="T52" fmla="*/ 71 w 256"/>
                    <a:gd name="T53" fmla="*/ 14 h 257"/>
                    <a:gd name="T54" fmla="*/ 99 w 256"/>
                    <a:gd name="T55" fmla="*/ 4 h 257"/>
                    <a:gd name="T56" fmla="*/ 128 w 256"/>
                    <a:gd name="T5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57">
                      <a:moveTo>
                        <a:pt x="128" y="0"/>
                      </a:moveTo>
                      <a:lnTo>
                        <a:pt x="157" y="4"/>
                      </a:lnTo>
                      <a:lnTo>
                        <a:pt x="184" y="14"/>
                      </a:lnTo>
                      <a:lnTo>
                        <a:pt x="208" y="29"/>
                      </a:lnTo>
                      <a:lnTo>
                        <a:pt x="227" y="49"/>
                      </a:lnTo>
                      <a:lnTo>
                        <a:pt x="243" y="73"/>
                      </a:lnTo>
                      <a:lnTo>
                        <a:pt x="253" y="100"/>
                      </a:lnTo>
                      <a:lnTo>
                        <a:pt x="256" y="129"/>
                      </a:lnTo>
                      <a:lnTo>
                        <a:pt x="253" y="158"/>
                      </a:lnTo>
                      <a:lnTo>
                        <a:pt x="243" y="185"/>
                      </a:lnTo>
                      <a:lnTo>
                        <a:pt x="227" y="208"/>
                      </a:lnTo>
                      <a:lnTo>
                        <a:pt x="208" y="229"/>
                      </a:lnTo>
                      <a:lnTo>
                        <a:pt x="184" y="243"/>
                      </a:lnTo>
                      <a:lnTo>
                        <a:pt x="157" y="253"/>
                      </a:lnTo>
                      <a:lnTo>
                        <a:pt x="128" y="257"/>
                      </a:lnTo>
                      <a:lnTo>
                        <a:pt x="99" y="253"/>
                      </a:lnTo>
                      <a:lnTo>
                        <a:pt x="71" y="243"/>
                      </a:lnTo>
                      <a:lnTo>
                        <a:pt x="48" y="229"/>
                      </a:lnTo>
                      <a:lnTo>
                        <a:pt x="28" y="208"/>
                      </a:lnTo>
                      <a:lnTo>
                        <a:pt x="13" y="185"/>
                      </a:lnTo>
                      <a:lnTo>
                        <a:pt x="4" y="158"/>
                      </a:lnTo>
                      <a:lnTo>
                        <a:pt x="0" y="129"/>
                      </a:lnTo>
                      <a:lnTo>
                        <a:pt x="4" y="100"/>
                      </a:lnTo>
                      <a:lnTo>
                        <a:pt x="13" y="73"/>
                      </a:lnTo>
                      <a:lnTo>
                        <a:pt x="28" y="49"/>
                      </a:lnTo>
                      <a:lnTo>
                        <a:pt x="48" y="29"/>
                      </a:lnTo>
                      <a:lnTo>
                        <a:pt x="71" y="14"/>
                      </a:lnTo>
                      <a:lnTo>
                        <a:pt x="99" y="4"/>
                      </a:lnTo>
                      <a:lnTo>
                        <a:pt x="12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3" name="Freeform 22"/>
                <p:cNvSpPr>
                  <a:spLocks/>
                </p:cNvSpPr>
                <p:nvPr/>
              </p:nvSpPr>
              <p:spPr bwMode="auto">
                <a:xfrm>
                  <a:off x="4208180" y="3058041"/>
                  <a:ext cx="44450" cy="44450"/>
                </a:xfrm>
                <a:custGeom>
                  <a:avLst/>
                  <a:gdLst>
                    <a:gd name="T0" fmla="*/ 69 w 138"/>
                    <a:gd name="T1" fmla="*/ 0 h 139"/>
                    <a:gd name="T2" fmla="*/ 90 w 138"/>
                    <a:gd name="T3" fmla="*/ 4 h 139"/>
                    <a:gd name="T4" fmla="*/ 110 w 138"/>
                    <a:gd name="T5" fmla="*/ 15 h 139"/>
                    <a:gd name="T6" fmla="*/ 124 w 138"/>
                    <a:gd name="T7" fmla="*/ 29 h 139"/>
                    <a:gd name="T8" fmla="*/ 134 w 138"/>
                    <a:gd name="T9" fmla="*/ 48 h 139"/>
                    <a:gd name="T10" fmla="*/ 138 w 138"/>
                    <a:gd name="T11" fmla="*/ 70 h 139"/>
                    <a:gd name="T12" fmla="*/ 134 w 138"/>
                    <a:gd name="T13" fmla="*/ 92 h 139"/>
                    <a:gd name="T14" fmla="*/ 124 w 138"/>
                    <a:gd name="T15" fmla="*/ 110 h 139"/>
                    <a:gd name="T16" fmla="*/ 110 w 138"/>
                    <a:gd name="T17" fmla="*/ 126 h 139"/>
                    <a:gd name="T18" fmla="*/ 90 w 138"/>
                    <a:gd name="T19" fmla="*/ 135 h 139"/>
                    <a:gd name="T20" fmla="*/ 69 w 138"/>
                    <a:gd name="T21" fmla="*/ 139 h 139"/>
                    <a:gd name="T22" fmla="*/ 47 w 138"/>
                    <a:gd name="T23" fmla="*/ 135 h 139"/>
                    <a:gd name="T24" fmla="*/ 28 w 138"/>
                    <a:gd name="T25" fmla="*/ 126 h 139"/>
                    <a:gd name="T26" fmla="*/ 13 w 138"/>
                    <a:gd name="T27" fmla="*/ 110 h 139"/>
                    <a:gd name="T28" fmla="*/ 3 w 138"/>
                    <a:gd name="T29" fmla="*/ 92 h 139"/>
                    <a:gd name="T30" fmla="*/ 0 w 138"/>
                    <a:gd name="T31" fmla="*/ 70 h 139"/>
                    <a:gd name="T32" fmla="*/ 3 w 138"/>
                    <a:gd name="T33" fmla="*/ 48 h 139"/>
                    <a:gd name="T34" fmla="*/ 13 w 138"/>
                    <a:gd name="T35" fmla="*/ 29 h 139"/>
                    <a:gd name="T36" fmla="*/ 28 w 138"/>
                    <a:gd name="T37" fmla="*/ 15 h 139"/>
                    <a:gd name="T38" fmla="*/ 47 w 138"/>
                    <a:gd name="T39" fmla="*/ 4 h 139"/>
                    <a:gd name="T40" fmla="*/ 69 w 138"/>
                    <a:gd name="T4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39">
                      <a:moveTo>
                        <a:pt x="69" y="0"/>
                      </a:moveTo>
                      <a:lnTo>
                        <a:pt x="90" y="4"/>
                      </a:lnTo>
                      <a:lnTo>
                        <a:pt x="110" y="15"/>
                      </a:lnTo>
                      <a:lnTo>
                        <a:pt x="124" y="29"/>
                      </a:lnTo>
                      <a:lnTo>
                        <a:pt x="134" y="48"/>
                      </a:lnTo>
                      <a:lnTo>
                        <a:pt x="138" y="70"/>
                      </a:lnTo>
                      <a:lnTo>
                        <a:pt x="134" y="92"/>
                      </a:lnTo>
                      <a:lnTo>
                        <a:pt x="124" y="110"/>
                      </a:lnTo>
                      <a:lnTo>
                        <a:pt x="110" y="126"/>
                      </a:lnTo>
                      <a:lnTo>
                        <a:pt x="90" y="135"/>
                      </a:lnTo>
                      <a:lnTo>
                        <a:pt x="69" y="139"/>
                      </a:lnTo>
                      <a:lnTo>
                        <a:pt x="47" y="135"/>
                      </a:lnTo>
                      <a:lnTo>
                        <a:pt x="28" y="126"/>
                      </a:lnTo>
                      <a:lnTo>
                        <a:pt x="13" y="110"/>
                      </a:lnTo>
                      <a:lnTo>
                        <a:pt x="3" y="92"/>
                      </a:lnTo>
                      <a:lnTo>
                        <a:pt x="0" y="70"/>
                      </a:lnTo>
                      <a:lnTo>
                        <a:pt x="3" y="48"/>
                      </a:lnTo>
                      <a:lnTo>
                        <a:pt x="13" y="29"/>
                      </a:lnTo>
                      <a:lnTo>
                        <a:pt x="28" y="15"/>
                      </a:lnTo>
                      <a:lnTo>
                        <a:pt x="47" y="4"/>
                      </a:lnTo>
                      <a:lnTo>
                        <a:pt x="6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4" name="Freeform 23"/>
                <p:cNvSpPr>
                  <a:spLocks/>
                </p:cNvSpPr>
                <p:nvPr/>
              </p:nvSpPr>
              <p:spPr bwMode="auto">
                <a:xfrm>
                  <a:off x="4382805" y="3226316"/>
                  <a:ext cx="215900" cy="161925"/>
                </a:xfrm>
                <a:custGeom>
                  <a:avLst/>
                  <a:gdLst>
                    <a:gd name="T0" fmla="*/ 679 w 679"/>
                    <a:gd name="T1" fmla="*/ 0 h 513"/>
                    <a:gd name="T2" fmla="*/ 679 w 679"/>
                    <a:gd name="T3" fmla="*/ 69 h 513"/>
                    <a:gd name="T4" fmla="*/ 193 w 679"/>
                    <a:gd name="T5" fmla="*/ 170 h 513"/>
                    <a:gd name="T6" fmla="*/ 72 w 679"/>
                    <a:gd name="T7" fmla="*/ 513 h 513"/>
                    <a:gd name="T8" fmla="*/ 0 w 679"/>
                    <a:gd name="T9" fmla="*/ 513 h 513"/>
                    <a:gd name="T10" fmla="*/ 142 w 679"/>
                    <a:gd name="T11" fmla="*/ 110 h 513"/>
                    <a:gd name="T12" fmla="*/ 679 w 679"/>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679" h="513">
                      <a:moveTo>
                        <a:pt x="679" y="0"/>
                      </a:moveTo>
                      <a:lnTo>
                        <a:pt x="679" y="69"/>
                      </a:lnTo>
                      <a:lnTo>
                        <a:pt x="193" y="170"/>
                      </a:lnTo>
                      <a:lnTo>
                        <a:pt x="72" y="513"/>
                      </a:lnTo>
                      <a:lnTo>
                        <a:pt x="0" y="513"/>
                      </a:lnTo>
                      <a:lnTo>
                        <a:pt x="142" y="110"/>
                      </a:lnTo>
                      <a:lnTo>
                        <a:pt x="67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5" name="Freeform 24"/>
                <p:cNvSpPr>
                  <a:spLocks/>
                </p:cNvSpPr>
                <p:nvPr/>
              </p:nvSpPr>
              <p:spPr bwMode="auto">
                <a:xfrm>
                  <a:off x="4020855" y="3010416"/>
                  <a:ext cx="430213" cy="377825"/>
                </a:xfrm>
                <a:custGeom>
                  <a:avLst/>
                  <a:gdLst>
                    <a:gd name="T0" fmla="*/ 1285 w 1353"/>
                    <a:gd name="T1" fmla="*/ 0 h 1192"/>
                    <a:gd name="T2" fmla="*/ 1353 w 1353"/>
                    <a:gd name="T3" fmla="*/ 0 h 1192"/>
                    <a:gd name="T4" fmla="*/ 1329 w 1353"/>
                    <a:gd name="T5" fmla="*/ 222 h 1192"/>
                    <a:gd name="T6" fmla="*/ 475 w 1353"/>
                    <a:gd name="T7" fmla="*/ 653 h 1192"/>
                    <a:gd name="T8" fmla="*/ 728 w 1353"/>
                    <a:gd name="T9" fmla="*/ 922 h 1192"/>
                    <a:gd name="T10" fmla="*/ 752 w 1353"/>
                    <a:gd name="T11" fmla="*/ 1192 h 1192"/>
                    <a:gd name="T12" fmla="*/ 684 w 1353"/>
                    <a:gd name="T13" fmla="*/ 1192 h 1192"/>
                    <a:gd name="T14" fmla="*/ 662 w 1353"/>
                    <a:gd name="T15" fmla="*/ 951 h 1192"/>
                    <a:gd name="T16" fmla="*/ 434 w 1353"/>
                    <a:gd name="T17" fmla="*/ 708 h 1192"/>
                    <a:gd name="T18" fmla="*/ 278 w 1353"/>
                    <a:gd name="T19" fmla="*/ 1192 h 1192"/>
                    <a:gd name="T20" fmla="*/ 207 w 1353"/>
                    <a:gd name="T21" fmla="*/ 1192 h 1192"/>
                    <a:gd name="T22" fmla="*/ 378 w 1353"/>
                    <a:gd name="T23" fmla="*/ 661 h 1192"/>
                    <a:gd name="T24" fmla="*/ 0 w 1353"/>
                    <a:gd name="T25" fmla="*/ 497 h 1192"/>
                    <a:gd name="T26" fmla="*/ 0 w 1353"/>
                    <a:gd name="T27" fmla="*/ 422 h 1192"/>
                    <a:gd name="T28" fmla="*/ 418 w 1353"/>
                    <a:gd name="T29" fmla="*/ 606 h 1192"/>
                    <a:gd name="T30" fmla="*/ 1266 w 1353"/>
                    <a:gd name="T31" fmla="*/ 179 h 1192"/>
                    <a:gd name="T32" fmla="*/ 1285 w 1353"/>
                    <a:gd name="T33"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3" h="1192">
                      <a:moveTo>
                        <a:pt x="1285" y="0"/>
                      </a:moveTo>
                      <a:lnTo>
                        <a:pt x="1353" y="0"/>
                      </a:lnTo>
                      <a:lnTo>
                        <a:pt x="1329" y="222"/>
                      </a:lnTo>
                      <a:lnTo>
                        <a:pt x="475" y="653"/>
                      </a:lnTo>
                      <a:lnTo>
                        <a:pt x="728" y="922"/>
                      </a:lnTo>
                      <a:lnTo>
                        <a:pt x="752" y="1192"/>
                      </a:lnTo>
                      <a:lnTo>
                        <a:pt x="684" y="1192"/>
                      </a:lnTo>
                      <a:lnTo>
                        <a:pt x="662" y="951"/>
                      </a:lnTo>
                      <a:lnTo>
                        <a:pt x="434" y="708"/>
                      </a:lnTo>
                      <a:lnTo>
                        <a:pt x="278" y="1192"/>
                      </a:lnTo>
                      <a:lnTo>
                        <a:pt x="207" y="1192"/>
                      </a:lnTo>
                      <a:lnTo>
                        <a:pt x="378" y="661"/>
                      </a:lnTo>
                      <a:lnTo>
                        <a:pt x="0" y="497"/>
                      </a:lnTo>
                      <a:lnTo>
                        <a:pt x="0" y="422"/>
                      </a:lnTo>
                      <a:lnTo>
                        <a:pt x="418" y="606"/>
                      </a:lnTo>
                      <a:lnTo>
                        <a:pt x="1266" y="179"/>
                      </a:lnTo>
                      <a:lnTo>
                        <a:pt x="128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 name="Freeform 25"/>
                <p:cNvSpPr>
                  <a:spLocks/>
                </p:cNvSpPr>
                <p:nvPr/>
              </p:nvSpPr>
              <p:spPr bwMode="auto">
                <a:xfrm>
                  <a:off x="4133567" y="3192979"/>
                  <a:ext cx="41275" cy="41275"/>
                </a:xfrm>
                <a:custGeom>
                  <a:avLst/>
                  <a:gdLst>
                    <a:gd name="T0" fmla="*/ 64 w 128"/>
                    <a:gd name="T1" fmla="*/ 0 h 129"/>
                    <a:gd name="T2" fmla="*/ 85 w 128"/>
                    <a:gd name="T3" fmla="*/ 3 h 129"/>
                    <a:gd name="T4" fmla="*/ 102 w 128"/>
                    <a:gd name="T5" fmla="*/ 13 h 129"/>
                    <a:gd name="T6" fmla="*/ 116 w 128"/>
                    <a:gd name="T7" fmla="*/ 26 h 129"/>
                    <a:gd name="T8" fmla="*/ 125 w 128"/>
                    <a:gd name="T9" fmla="*/ 45 h 129"/>
                    <a:gd name="T10" fmla="*/ 128 w 128"/>
                    <a:gd name="T11" fmla="*/ 65 h 129"/>
                    <a:gd name="T12" fmla="*/ 125 w 128"/>
                    <a:gd name="T13" fmla="*/ 85 h 129"/>
                    <a:gd name="T14" fmla="*/ 116 w 128"/>
                    <a:gd name="T15" fmla="*/ 103 h 129"/>
                    <a:gd name="T16" fmla="*/ 102 w 128"/>
                    <a:gd name="T17" fmla="*/ 116 h 129"/>
                    <a:gd name="T18" fmla="*/ 85 w 128"/>
                    <a:gd name="T19" fmla="*/ 126 h 129"/>
                    <a:gd name="T20" fmla="*/ 64 w 128"/>
                    <a:gd name="T21" fmla="*/ 129 h 129"/>
                    <a:gd name="T22" fmla="*/ 44 w 128"/>
                    <a:gd name="T23" fmla="*/ 126 h 129"/>
                    <a:gd name="T24" fmla="*/ 27 w 128"/>
                    <a:gd name="T25" fmla="*/ 116 h 129"/>
                    <a:gd name="T26" fmla="*/ 12 w 128"/>
                    <a:gd name="T27" fmla="*/ 103 h 129"/>
                    <a:gd name="T28" fmla="*/ 4 w 128"/>
                    <a:gd name="T29" fmla="*/ 85 h 129"/>
                    <a:gd name="T30" fmla="*/ 0 w 128"/>
                    <a:gd name="T31" fmla="*/ 65 h 129"/>
                    <a:gd name="T32" fmla="*/ 4 w 128"/>
                    <a:gd name="T33" fmla="*/ 45 h 129"/>
                    <a:gd name="T34" fmla="*/ 12 w 128"/>
                    <a:gd name="T35" fmla="*/ 26 h 129"/>
                    <a:gd name="T36" fmla="*/ 27 w 128"/>
                    <a:gd name="T37" fmla="*/ 13 h 129"/>
                    <a:gd name="T38" fmla="*/ 44 w 128"/>
                    <a:gd name="T39" fmla="*/ 3 h 129"/>
                    <a:gd name="T40" fmla="*/ 64 w 128"/>
                    <a:gd name="T4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9">
                      <a:moveTo>
                        <a:pt x="64" y="0"/>
                      </a:moveTo>
                      <a:lnTo>
                        <a:pt x="85" y="3"/>
                      </a:lnTo>
                      <a:lnTo>
                        <a:pt x="102" y="13"/>
                      </a:lnTo>
                      <a:lnTo>
                        <a:pt x="116" y="26"/>
                      </a:lnTo>
                      <a:lnTo>
                        <a:pt x="125" y="45"/>
                      </a:lnTo>
                      <a:lnTo>
                        <a:pt x="128" y="65"/>
                      </a:lnTo>
                      <a:lnTo>
                        <a:pt x="125" y="85"/>
                      </a:lnTo>
                      <a:lnTo>
                        <a:pt x="116" y="103"/>
                      </a:lnTo>
                      <a:lnTo>
                        <a:pt x="102" y="116"/>
                      </a:lnTo>
                      <a:lnTo>
                        <a:pt x="85" y="126"/>
                      </a:lnTo>
                      <a:lnTo>
                        <a:pt x="64" y="129"/>
                      </a:lnTo>
                      <a:lnTo>
                        <a:pt x="44" y="126"/>
                      </a:lnTo>
                      <a:lnTo>
                        <a:pt x="27" y="116"/>
                      </a:lnTo>
                      <a:lnTo>
                        <a:pt x="12" y="103"/>
                      </a:lnTo>
                      <a:lnTo>
                        <a:pt x="4" y="85"/>
                      </a:lnTo>
                      <a:lnTo>
                        <a:pt x="0" y="65"/>
                      </a:lnTo>
                      <a:lnTo>
                        <a:pt x="4" y="45"/>
                      </a:lnTo>
                      <a:lnTo>
                        <a:pt x="12" y="26"/>
                      </a:lnTo>
                      <a:lnTo>
                        <a:pt x="27" y="13"/>
                      </a:lnTo>
                      <a:lnTo>
                        <a:pt x="44" y="3"/>
                      </a:lnTo>
                      <a:lnTo>
                        <a:pt x="64" y="0"/>
                      </a:lnTo>
                      <a:close/>
                    </a:path>
                  </a:pathLst>
                </a:custGeom>
                <a:solidFill>
                  <a:srgbClr val="C75800"/>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7" name="Freeform 26"/>
                <p:cNvSpPr>
                  <a:spLocks/>
                </p:cNvSpPr>
                <p:nvPr/>
              </p:nvSpPr>
              <p:spPr bwMode="auto">
                <a:xfrm>
                  <a:off x="4416142" y="3250129"/>
                  <a:ext cx="39688" cy="41275"/>
                </a:xfrm>
                <a:custGeom>
                  <a:avLst/>
                  <a:gdLst>
                    <a:gd name="T0" fmla="*/ 64 w 128"/>
                    <a:gd name="T1" fmla="*/ 0 h 128"/>
                    <a:gd name="T2" fmla="*/ 84 w 128"/>
                    <a:gd name="T3" fmla="*/ 2 h 128"/>
                    <a:gd name="T4" fmla="*/ 101 w 128"/>
                    <a:gd name="T5" fmla="*/ 12 h 128"/>
                    <a:gd name="T6" fmla="*/ 116 w 128"/>
                    <a:gd name="T7" fmla="*/ 25 h 128"/>
                    <a:gd name="T8" fmla="*/ 124 w 128"/>
                    <a:gd name="T9" fmla="*/ 43 h 128"/>
                    <a:gd name="T10" fmla="*/ 128 w 128"/>
                    <a:gd name="T11" fmla="*/ 64 h 128"/>
                    <a:gd name="T12" fmla="*/ 124 w 128"/>
                    <a:gd name="T13" fmla="*/ 83 h 128"/>
                    <a:gd name="T14" fmla="*/ 116 w 128"/>
                    <a:gd name="T15" fmla="*/ 101 h 128"/>
                    <a:gd name="T16" fmla="*/ 101 w 128"/>
                    <a:gd name="T17" fmla="*/ 116 h 128"/>
                    <a:gd name="T18" fmla="*/ 84 w 128"/>
                    <a:gd name="T19" fmla="*/ 124 h 128"/>
                    <a:gd name="T20" fmla="*/ 64 w 128"/>
                    <a:gd name="T21" fmla="*/ 128 h 128"/>
                    <a:gd name="T22" fmla="*/ 43 w 128"/>
                    <a:gd name="T23" fmla="*/ 124 h 128"/>
                    <a:gd name="T24" fmla="*/ 26 w 128"/>
                    <a:gd name="T25" fmla="*/ 116 h 128"/>
                    <a:gd name="T26" fmla="*/ 12 w 128"/>
                    <a:gd name="T27" fmla="*/ 101 h 128"/>
                    <a:gd name="T28" fmla="*/ 3 w 128"/>
                    <a:gd name="T29" fmla="*/ 83 h 128"/>
                    <a:gd name="T30" fmla="*/ 0 w 128"/>
                    <a:gd name="T31" fmla="*/ 64 h 128"/>
                    <a:gd name="T32" fmla="*/ 3 w 128"/>
                    <a:gd name="T33" fmla="*/ 43 h 128"/>
                    <a:gd name="T34" fmla="*/ 12 w 128"/>
                    <a:gd name="T35" fmla="*/ 25 h 128"/>
                    <a:gd name="T36" fmla="*/ 26 w 128"/>
                    <a:gd name="T37" fmla="*/ 12 h 128"/>
                    <a:gd name="T38" fmla="*/ 43 w 128"/>
                    <a:gd name="T39" fmla="*/ 2 h 128"/>
                    <a:gd name="T40" fmla="*/ 64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lnTo>
                        <a:pt x="84" y="2"/>
                      </a:lnTo>
                      <a:lnTo>
                        <a:pt x="101" y="12"/>
                      </a:lnTo>
                      <a:lnTo>
                        <a:pt x="116" y="25"/>
                      </a:lnTo>
                      <a:lnTo>
                        <a:pt x="124" y="43"/>
                      </a:lnTo>
                      <a:lnTo>
                        <a:pt x="128" y="64"/>
                      </a:lnTo>
                      <a:lnTo>
                        <a:pt x="124" y="83"/>
                      </a:lnTo>
                      <a:lnTo>
                        <a:pt x="116" y="101"/>
                      </a:lnTo>
                      <a:lnTo>
                        <a:pt x="101" y="116"/>
                      </a:lnTo>
                      <a:lnTo>
                        <a:pt x="84" y="124"/>
                      </a:lnTo>
                      <a:lnTo>
                        <a:pt x="64" y="128"/>
                      </a:lnTo>
                      <a:lnTo>
                        <a:pt x="43" y="124"/>
                      </a:lnTo>
                      <a:lnTo>
                        <a:pt x="26" y="116"/>
                      </a:lnTo>
                      <a:lnTo>
                        <a:pt x="12" y="101"/>
                      </a:lnTo>
                      <a:lnTo>
                        <a:pt x="3" y="83"/>
                      </a:lnTo>
                      <a:lnTo>
                        <a:pt x="0" y="64"/>
                      </a:lnTo>
                      <a:lnTo>
                        <a:pt x="3" y="43"/>
                      </a:lnTo>
                      <a:lnTo>
                        <a:pt x="12" y="25"/>
                      </a:lnTo>
                      <a:lnTo>
                        <a:pt x="26" y="12"/>
                      </a:lnTo>
                      <a:lnTo>
                        <a:pt x="43" y="2"/>
                      </a:lnTo>
                      <a:lnTo>
                        <a:pt x="64" y="0"/>
                      </a:lnTo>
                      <a:close/>
                    </a:path>
                  </a:pathLst>
                </a:custGeom>
                <a:solidFill>
                  <a:srgbClr val="C75800"/>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 name="Freeform 27"/>
                <p:cNvSpPr>
                  <a:spLocks/>
                </p:cNvSpPr>
                <p:nvPr/>
              </p:nvSpPr>
              <p:spPr bwMode="auto">
                <a:xfrm>
                  <a:off x="4225642" y="3288229"/>
                  <a:ext cx="39688" cy="41275"/>
                </a:xfrm>
                <a:custGeom>
                  <a:avLst/>
                  <a:gdLst>
                    <a:gd name="T0" fmla="*/ 64 w 128"/>
                    <a:gd name="T1" fmla="*/ 0 h 129"/>
                    <a:gd name="T2" fmla="*/ 84 w 128"/>
                    <a:gd name="T3" fmla="*/ 3 h 129"/>
                    <a:gd name="T4" fmla="*/ 101 w 128"/>
                    <a:gd name="T5" fmla="*/ 13 h 129"/>
                    <a:gd name="T6" fmla="*/ 116 w 128"/>
                    <a:gd name="T7" fmla="*/ 26 h 129"/>
                    <a:gd name="T8" fmla="*/ 124 w 128"/>
                    <a:gd name="T9" fmla="*/ 44 h 129"/>
                    <a:gd name="T10" fmla="*/ 128 w 128"/>
                    <a:gd name="T11" fmla="*/ 64 h 129"/>
                    <a:gd name="T12" fmla="*/ 124 w 128"/>
                    <a:gd name="T13" fmla="*/ 84 h 129"/>
                    <a:gd name="T14" fmla="*/ 116 w 128"/>
                    <a:gd name="T15" fmla="*/ 102 h 129"/>
                    <a:gd name="T16" fmla="*/ 101 w 128"/>
                    <a:gd name="T17" fmla="*/ 116 h 129"/>
                    <a:gd name="T18" fmla="*/ 84 w 128"/>
                    <a:gd name="T19" fmla="*/ 125 h 129"/>
                    <a:gd name="T20" fmla="*/ 64 w 128"/>
                    <a:gd name="T21" fmla="*/ 129 h 129"/>
                    <a:gd name="T22" fmla="*/ 43 w 128"/>
                    <a:gd name="T23" fmla="*/ 125 h 129"/>
                    <a:gd name="T24" fmla="*/ 25 w 128"/>
                    <a:gd name="T25" fmla="*/ 116 h 129"/>
                    <a:gd name="T26" fmla="*/ 12 w 128"/>
                    <a:gd name="T27" fmla="*/ 102 h 129"/>
                    <a:gd name="T28" fmla="*/ 2 w 128"/>
                    <a:gd name="T29" fmla="*/ 84 h 129"/>
                    <a:gd name="T30" fmla="*/ 0 w 128"/>
                    <a:gd name="T31" fmla="*/ 64 h 129"/>
                    <a:gd name="T32" fmla="*/ 2 w 128"/>
                    <a:gd name="T33" fmla="*/ 44 h 129"/>
                    <a:gd name="T34" fmla="*/ 12 w 128"/>
                    <a:gd name="T35" fmla="*/ 26 h 129"/>
                    <a:gd name="T36" fmla="*/ 25 w 128"/>
                    <a:gd name="T37" fmla="*/ 13 h 129"/>
                    <a:gd name="T38" fmla="*/ 43 w 128"/>
                    <a:gd name="T39" fmla="*/ 3 h 129"/>
                    <a:gd name="T40" fmla="*/ 64 w 128"/>
                    <a:gd name="T4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9">
                      <a:moveTo>
                        <a:pt x="64" y="0"/>
                      </a:moveTo>
                      <a:lnTo>
                        <a:pt x="84" y="3"/>
                      </a:lnTo>
                      <a:lnTo>
                        <a:pt x="101" y="13"/>
                      </a:lnTo>
                      <a:lnTo>
                        <a:pt x="116" y="26"/>
                      </a:lnTo>
                      <a:lnTo>
                        <a:pt x="124" y="44"/>
                      </a:lnTo>
                      <a:lnTo>
                        <a:pt x="128" y="64"/>
                      </a:lnTo>
                      <a:lnTo>
                        <a:pt x="124" y="84"/>
                      </a:lnTo>
                      <a:lnTo>
                        <a:pt x="116" y="102"/>
                      </a:lnTo>
                      <a:lnTo>
                        <a:pt x="101" y="116"/>
                      </a:lnTo>
                      <a:lnTo>
                        <a:pt x="84" y="125"/>
                      </a:lnTo>
                      <a:lnTo>
                        <a:pt x="64" y="129"/>
                      </a:lnTo>
                      <a:lnTo>
                        <a:pt x="43" y="125"/>
                      </a:lnTo>
                      <a:lnTo>
                        <a:pt x="25" y="116"/>
                      </a:lnTo>
                      <a:lnTo>
                        <a:pt x="12" y="102"/>
                      </a:lnTo>
                      <a:lnTo>
                        <a:pt x="2" y="84"/>
                      </a:lnTo>
                      <a:lnTo>
                        <a:pt x="0" y="64"/>
                      </a:lnTo>
                      <a:lnTo>
                        <a:pt x="2" y="44"/>
                      </a:lnTo>
                      <a:lnTo>
                        <a:pt x="12" y="26"/>
                      </a:lnTo>
                      <a:lnTo>
                        <a:pt x="25" y="13"/>
                      </a:lnTo>
                      <a:lnTo>
                        <a:pt x="43" y="3"/>
                      </a:lnTo>
                      <a:lnTo>
                        <a:pt x="64" y="0"/>
                      </a:lnTo>
                      <a:close/>
                    </a:path>
                  </a:pathLst>
                </a:custGeom>
                <a:solidFill>
                  <a:srgbClr val="C75800"/>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9" name="Freeform 28"/>
                <p:cNvSpPr>
                  <a:spLocks/>
                </p:cNvSpPr>
                <p:nvPr/>
              </p:nvSpPr>
              <p:spPr bwMode="auto">
                <a:xfrm>
                  <a:off x="4412967" y="3053279"/>
                  <a:ext cx="39688" cy="41275"/>
                </a:xfrm>
                <a:custGeom>
                  <a:avLst/>
                  <a:gdLst>
                    <a:gd name="T0" fmla="*/ 64 w 128"/>
                    <a:gd name="T1" fmla="*/ 0 h 128"/>
                    <a:gd name="T2" fmla="*/ 85 w 128"/>
                    <a:gd name="T3" fmla="*/ 3 h 128"/>
                    <a:gd name="T4" fmla="*/ 102 w 128"/>
                    <a:gd name="T5" fmla="*/ 12 h 128"/>
                    <a:gd name="T6" fmla="*/ 116 w 128"/>
                    <a:gd name="T7" fmla="*/ 26 h 128"/>
                    <a:gd name="T8" fmla="*/ 125 w 128"/>
                    <a:gd name="T9" fmla="*/ 43 h 128"/>
                    <a:gd name="T10" fmla="*/ 128 w 128"/>
                    <a:gd name="T11" fmla="*/ 64 h 128"/>
                    <a:gd name="T12" fmla="*/ 125 w 128"/>
                    <a:gd name="T13" fmla="*/ 84 h 128"/>
                    <a:gd name="T14" fmla="*/ 116 w 128"/>
                    <a:gd name="T15" fmla="*/ 102 h 128"/>
                    <a:gd name="T16" fmla="*/ 102 w 128"/>
                    <a:gd name="T17" fmla="*/ 116 h 128"/>
                    <a:gd name="T18" fmla="*/ 85 w 128"/>
                    <a:gd name="T19" fmla="*/ 125 h 128"/>
                    <a:gd name="T20" fmla="*/ 64 w 128"/>
                    <a:gd name="T21" fmla="*/ 128 h 128"/>
                    <a:gd name="T22" fmla="*/ 44 w 128"/>
                    <a:gd name="T23" fmla="*/ 125 h 128"/>
                    <a:gd name="T24" fmla="*/ 25 w 128"/>
                    <a:gd name="T25" fmla="*/ 116 h 128"/>
                    <a:gd name="T26" fmla="*/ 12 w 128"/>
                    <a:gd name="T27" fmla="*/ 102 h 128"/>
                    <a:gd name="T28" fmla="*/ 2 w 128"/>
                    <a:gd name="T29" fmla="*/ 84 h 128"/>
                    <a:gd name="T30" fmla="*/ 0 w 128"/>
                    <a:gd name="T31" fmla="*/ 64 h 128"/>
                    <a:gd name="T32" fmla="*/ 2 w 128"/>
                    <a:gd name="T33" fmla="*/ 43 h 128"/>
                    <a:gd name="T34" fmla="*/ 12 w 128"/>
                    <a:gd name="T35" fmla="*/ 26 h 128"/>
                    <a:gd name="T36" fmla="*/ 25 w 128"/>
                    <a:gd name="T37" fmla="*/ 12 h 128"/>
                    <a:gd name="T38" fmla="*/ 44 w 128"/>
                    <a:gd name="T39" fmla="*/ 3 h 128"/>
                    <a:gd name="T40" fmla="*/ 64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lnTo>
                        <a:pt x="85" y="3"/>
                      </a:lnTo>
                      <a:lnTo>
                        <a:pt x="102" y="12"/>
                      </a:lnTo>
                      <a:lnTo>
                        <a:pt x="116" y="26"/>
                      </a:lnTo>
                      <a:lnTo>
                        <a:pt x="125" y="43"/>
                      </a:lnTo>
                      <a:lnTo>
                        <a:pt x="128" y="64"/>
                      </a:lnTo>
                      <a:lnTo>
                        <a:pt x="125" y="84"/>
                      </a:lnTo>
                      <a:lnTo>
                        <a:pt x="116" y="102"/>
                      </a:lnTo>
                      <a:lnTo>
                        <a:pt x="102" y="116"/>
                      </a:lnTo>
                      <a:lnTo>
                        <a:pt x="85" y="125"/>
                      </a:lnTo>
                      <a:lnTo>
                        <a:pt x="64" y="128"/>
                      </a:lnTo>
                      <a:lnTo>
                        <a:pt x="44" y="125"/>
                      </a:lnTo>
                      <a:lnTo>
                        <a:pt x="25" y="116"/>
                      </a:lnTo>
                      <a:lnTo>
                        <a:pt x="12" y="102"/>
                      </a:lnTo>
                      <a:lnTo>
                        <a:pt x="2" y="84"/>
                      </a:lnTo>
                      <a:lnTo>
                        <a:pt x="0" y="64"/>
                      </a:lnTo>
                      <a:lnTo>
                        <a:pt x="2" y="43"/>
                      </a:lnTo>
                      <a:lnTo>
                        <a:pt x="12" y="26"/>
                      </a:lnTo>
                      <a:lnTo>
                        <a:pt x="25" y="12"/>
                      </a:lnTo>
                      <a:lnTo>
                        <a:pt x="44" y="3"/>
                      </a:lnTo>
                      <a:lnTo>
                        <a:pt x="64" y="0"/>
                      </a:lnTo>
                      <a:close/>
                    </a:path>
                  </a:pathLst>
                </a:custGeom>
                <a:solidFill>
                  <a:srgbClr val="C75800"/>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sp>
            <p:nvSpPr>
              <p:cNvPr id="208" name="Rectangle 61"/>
              <p:cNvSpPr>
                <a:spLocks/>
              </p:cNvSpPr>
              <p:nvPr/>
            </p:nvSpPr>
            <p:spPr bwMode="auto">
              <a:xfrm rot="16200000" flipH="1">
                <a:off x="504337" y="4439556"/>
                <a:ext cx="5983381" cy="222804"/>
              </a:xfrm>
              <a:custGeom>
                <a:avLst/>
                <a:gdLst>
                  <a:gd name="connsiteX0" fmla="*/ 3430709 w 3430709"/>
                  <a:gd name="connsiteY0" fmla="*/ 0 h 118871"/>
                  <a:gd name="connsiteX1" fmla="*/ 3350971 w 3430709"/>
                  <a:gd name="connsiteY1" fmla="*/ 56206 h 118871"/>
                  <a:gd name="connsiteX2" fmla="*/ 2976922 w 3430709"/>
                  <a:gd name="connsiteY2" fmla="*/ 56206 h 118871"/>
                  <a:gd name="connsiteX3" fmla="*/ 2976922 w 3430709"/>
                  <a:gd name="connsiteY3" fmla="*/ 0 h 118871"/>
                  <a:gd name="connsiteX4" fmla="*/ 2897184 w 3430709"/>
                  <a:gd name="connsiteY4" fmla="*/ 56206 h 118871"/>
                  <a:gd name="connsiteX5" fmla="*/ 533525 w 3430709"/>
                  <a:gd name="connsiteY5" fmla="*/ 56206 h 118871"/>
                  <a:gd name="connsiteX6" fmla="*/ 453787 w 3430709"/>
                  <a:gd name="connsiteY6" fmla="*/ 0 h 118871"/>
                  <a:gd name="connsiteX7" fmla="*/ 453787 w 3430709"/>
                  <a:gd name="connsiteY7" fmla="*/ 56206 h 118871"/>
                  <a:gd name="connsiteX8" fmla="*/ 79738 w 3430709"/>
                  <a:gd name="connsiteY8" fmla="*/ 56206 h 118871"/>
                  <a:gd name="connsiteX9" fmla="*/ 0 w 3430709"/>
                  <a:gd name="connsiteY9" fmla="*/ 0 h 118871"/>
                  <a:gd name="connsiteX10" fmla="*/ 0 w 3430709"/>
                  <a:gd name="connsiteY10" fmla="*/ 62665 h 118871"/>
                  <a:gd name="connsiteX11" fmla="*/ 79738 w 3430709"/>
                  <a:gd name="connsiteY11" fmla="*/ 118871 h 118871"/>
                  <a:gd name="connsiteX12" fmla="*/ 533525 w 3430709"/>
                  <a:gd name="connsiteY12" fmla="*/ 118871 h 118871"/>
                  <a:gd name="connsiteX13" fmla="*/ 3350971 w 3430709"/>
                  <a:gd name="connsiteY13" fmla="*/ 118871 h 118871"/>
                  <a:gd name="connsiteX14" fmla="*/ 3430709 w 3430709"/>
                  <a:gd name="connsiteY14" fmla="*/ 62665 h 118871"/>
                  <a:gd name="connsiteX15" fmla="*/ 3430709 w 3430709"/>
                  <a:gd name="connsiteY15" fmla="*/ 0 h 118871"/>
                  <a:gd name="connsiteX0" fmla="*/ 3430709 w 3430709"/>
                  <a:gd name="connsiteY0" fmla="*/ 0 h 118871"/>
                  <a:gd name="connsiteX1" fmla="*/ 3350971 w 3430709"/>
                  <a:gd name="connsiteY1" fmla="*/ 56206 h 118871"/>
                  <a:gd name="connsiteX2" fmla="*/ 2976922 w 3430709"/>
                  <a:gd name="connsiteY2" fmla="*/ 56206 h 118871"/>
                  <a:gd name="connsiteX3" fmla="*/ 2897184 w 3430709"/>
                  <a:gd name="connsiteY3" fmla="*/ 56206 h 118871"/>
                  <a:gd name="connsiteX4" fmla="*/ 533525 w 3430709"/>
                  <a:gd name="connsiteY4" fmla="*/ 56206 h 118871"/>
                  <a:gd name="connsiteX5" fmla="*/ 453787 w 3430709"/>
                  <a:gd name="connsiteY5" fmla="*/ 0 h 118871"/>
                  <a:gd name="connsiteX6" fmla="*/ 453787 w 3430709"/>
                  <a:gd name="connsiteY6" fmla="*/ 56206 h 118871"/>
                  <a:gd name="connsiteX7" fmla="*/ 79738 w 3430709"/>
                  <a:gd name="connsiteY7" fmla="*/ 56206 h 118871"/>
                  <a:gd name="connsiteX8" fmla="*/ 0 w 3430709"/>
                  <a:gd name="connsiteY8" fmla="*/ 0 h 118871"/>
                  <a:gd name="connsiteX9" fmla="*/ 0 w 3430709"/>
                  <a:gd name="connsiteY9" fmla="*/ 62665 h 118871"/>
                  <a:gd name="connsiteX10" fmla="*/ 79738 w 3430709"/>
                  <a:gd name="connsiteY10" fmla="*/ 118871 h 118871"/>
                  <a:gd name="connsiteX11" fmla="*/ 533525 w 3430709"/>
                  <a:gd name="connsiteY11" fmla="*/ 118871 h 118871"/>
                  <a:gd name="connsiteX12" fmla="*/ 3350971 w 3430709"/>
                  <a:gd name="connsiteY12" fmla="*/ 118871 h 118871"/>
                  <a:gd name="connsiteX13" fmla="*/ 3430709 w 3430709"/>
                  <a:gd name="connsiteY13" fmla="*/ 62665 h 118871"/>
                  <a:gd name="connsiteX14" fmla="*/ 3430709 w 3430709"/>
                  <a:gd name="connsiteY14" fmla="*/ 0 h 118871"/>
                  <a:gd name="connsiteX0" fmla="*/ 3430709 w 3430709"/>
                  <a:gd name="connsiteY0" fmla="*/ 0 h 118871"/>
                  <a:gd name="connsiteX1" fmla="*/ 3350971 w 3430709"/>
                  <a:gd name="connsiteY1" fmla="*/ 56206 h 118871"/>
                  <a:gd name="connsiteX2" fmla="*/ 2976922 w 3430709"/>
                  <a:gd name="connsiteY2" fmla="*/ 56206 h 118871"/>
                  <a:gd name="connsiteX3" fmla="*/ 533525 w 3430709"/>
                  <a:gd name="connsiteY3" fmla="*/ 56206 h 118871"/>
                  <a:gd name="connsiteX4" fmla="*/ 453787 w 3430709"/>
                  <a:gd name="connsiteY4" fmla="*/ 0 h 118871"/>
                  <a:gd name="connsiteX5" fmla="*/ 453787 w 3430709"/>
                  <a:gd name="connsiteY5" fmla="*/ 56206 h 118871"/>
                  <a:gd name="connsiteX6" fmla="*/ 79738 w 3430709"/>
                  <a:gd name="connsiteY6" fmla="*/ 56206 h 118871"/>
                  <a:gd name="connsiteX7" fmla="*/ 0 w 3430709"/>
                  <a:gd name="connsiteY7" fmla="*/ 0 h 118871"/>
                  <a:gd name="connsiteX8" fmla="*/ 0 w 3430709"/>
                  <a:gd name="connsiteY8" fmla="*/ 62665 h 118871"/>
                  <a:gd name="connsiteX9" fmla="*/ 79738 w 3430709"/>
                  <a:gd name="connsiteY9" fmla="*/ 118871 h 118871"/>
                  <a:gd name="connsiteX10" fmla="*/ 533525 w 3430709"/>
                  <a:gd name="connsiteY10" fmla="*/ 118871 h 118871"/>
                  <a:gd name="connsiteX11" fmla="*/ 3350971 w 3430709"/>
                  <a:gd name="connsiteY11" fmla="*/ 118871 h 118871"/>
                  <a:gd name="connsiteX12" fmla="*/ 3430709 w 3430709"/>
                  <a:gd name="connsiteY12" fmla="*/ 62665 h 118871"/>
                  <a:gd name="connsiteX13" fmla="*/ 3430709 w 3430709"/>
                  <a:gd name="connsiteY13"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0 h 118871"/>
                  <a:gd name="connsiteX4" fmla="*/ 453787 w 3430709"/>
                  <a:gd name="connsiteY4" fmla="*/ 56206 h 118871"/>
                  <a:gd name="connsiteX5" fmla="*/ 79738 w 3430709"/>
                  <a:gd name="connsiteY5" fmla="*/ 56206 h 118871"/>
                  <a:gd name="connsiteX6" fmla="*/ 0 w 3430709"/>
                  <a:gd name="connsiteY6" fmla="*/ 0 h 118871"/>
                  <a:gd name="connsiteX7" fmla="*/ 0 w 3430709"/>
                  <a:gd name="connsiteY7" fmla="*/ 62665 h 118871"/>
                  <a:gd name="connsiteX8" fmla="*/ 79738 w 3430709"/>
                  <a:gd name="connsiteY8" fmla="*/ 118871 h 118871"/>
                  <a:gd name="connsiteX9" fmla="*/ 533525 w 3430709"/>
                  <a:gd name="connsiteY9" fmla="*/ 118871 h 118871"/>
                  <a:gd name="connsiteX10" fmla="*/ 3350971 w 3430709"/>
                  <a:gd name="connsiteY10" fmla="*/ 118871 h 118871"/>
                  <a:gd name="connsiteX11" fmla="*/ 3430709 w 3430709"/>
                  <a:gd name="connsiteY11" fmla="*/ 62665 h 118871"/>
                  <a:gd name="connsiteX12" fmla="*/ 3430709 w 3430709"/>
                  <a:gd name="connsiteY12"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0 h 118871"/>
                  <a:gd name="connsiteX4" fmla="*/ 453787 w 3430709"/>
                  <a:gd name="connsiteY4" fmla="*/ 56206 h 118871"/>
                  <a:gd name="connsiteX5" fmla="*/ 79738 w 3430709"/>
                  <a:gd name="connsiteY5" fmla="*/ 56206 h 118871"/>
                  <a:gd name="connsiteX6" fmla="*/ 0 w 3430709"/>
                  <a:gd name="connsiteY6" fmla="*/ 0 h 118871"/>
                  <a:gd name="connsiteX7" fmla="*/ 0 w 3430709"/>
                  <a:gd name="connsiteY7" fmla="*/ 62665 h 118871"/>
                  <a:gd name="connsiteX8" fmla="*/ 79738 w 3430709"/>
                  <a:gd name="connsiteY8" fmla="*/ 118871 h 118871"/>
                  <a:gd name="connsiteX9" fmla="*/ 3350971 w 3430709"/>
                  <a:gd name="connsiteY9" fmla="*/ 118871 h 118871"/>
                  <a:gd name="connsiteX10" fmla="*/ 3430709 w 3430709"/>
                  <a:gd name="connsiteY10" fmla="*/ 62665 h 118871"/>
                  <a:gd name="connsiteX11" fmla="*/ 3430709 w 3430709"/>
                  <a:gd name="connsiteY11"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56206 h 118871"/>
                  <a:gd name="connsiteX4" fmla="*/ 79738 w 3430709"/>
                  <a:gd name="connsiteY4" fmla="*/ 56206 h 118871"/>
                  <a:gd name="connsiteX5" fmla="*/ 0 w 3430709"/>
                  <a:gd name="connsiteY5" fmla="*/ 0 h 118871"/>
                  <a:gd name="connsiteX6" fmla="*/ 0 w 3430709"/>
                  <a:gd name="connsiteY6" fmla="*/ 62665 h 118871"/>
                  <a:gd name="connsiteX7" fmla="*/ 79738 w 3430709"/>
                  <a:gd name="connsiteY7" fmla="*/ 118871 h 118871"/>
                  <a:gd name="connsiteX8" fmla="*/ 3350971 w 3430709"/>
                  <a:gd name="connsiteY8" fmla="*/ 118871 h 118871"/>
                  <a:gd name="connsiteX9" fmla="*/ 3430709 w 3430709"/>
                  <a:gd name="connsiteY9" fmla="*/ 62665 h 118871"/>
                  <a:gd name="connsiteX10" fmla="*/ 3430709 w 3430709"/>
                  <a:gd name="connsiteY10" fmla="*/ 0 h 118871"/>
                  <a:gd name="connsiteX0" fmla="*/ 3430709 w 3430709"/>
                  <a:gd name="connsiteY0" fmla="*/ 0 h 118871"/>
                  <a:gd name="connsiteX1" fmla="*/ 3350971 w 3430709"/>
                  <a:gd name="connsiteY1" fmla="*/ 56206 h 118871"/>
                  <a:gd name="connsiteX2" fmla="*/ 533525 w 3430709"/>
                  <a:gd name="connsiteY2" fmla="*/ 56206 h 118871"/>
                  <a:gd name="connsiteX3" fmla="*/ 79738 w 3430709"/>
                  <a:gd name="connsiteY3" fmla="*/ 56206 h 118871"/>
                  <a:gd name="connsiteX4" fmla="*/ 0 w 3430709"/>
                  <a:gd name="connsiteY4" fmla="*/ 0 h 118871"/>
                  <a:gd name="connsiteX5" fmla="*/ 0 w 3430709"/>
                  <a:gd name="connsiteY5" fmla="*/ 62665 h 118871"/>
                  <a:gd name="connsiteX6" fmla="*/ 79738 w 3430709"/>
                  <a:gd name="connsiteY6" fmla="*/ 118871 h 118871"/>
                  <a:gd name="connsiteX7" fmla="*/ 3350971 w 3430709"/>
                  <a:gd name="connsiteY7" fmla="*/ 118871 h 118871"/>
                  <a:gd name="connsiteX8" fmla="*/ 3430709 w 3430709"/>
                  <a:gd name="connsiteY8" fmla="*/ 62665 h 118871"/>
                  <a:gd name="connsiteX9" fmla="*/ 3430709 w 3430709"/>
                  <a:gd name="connsiteY9" fmla="*/ 0 h 118871"/>
                  <a:gd name="connsiteX0" fmla="*/ 3430709 w 3430709"/>
                  <a:gd name="connsiteY0" fmla="*/ 0 h 118871"/>
                  <a:gd name="connsiteX1" fmla="*/ 3350971 w 3430709"/>
                  <a:gd name="connsiteY1" fmla="*/ 56206 h 118871"/>
                  <a:gd name="connsiteX2" fmla="*/ 79738 w 3430709"/>
                  <a:gd name="connsiteY2" fmla="*/ 56206 h 118871"/>
                  <a:gd name="connsiteX3" fmla="*/ 0 w 3430709"/>
                  <a:gd name="connsiteY3" fmla="*/ 0 h 118871"/>
                  <a:gd name="connsiteX4" fmla="*/ 0 w 3430709"/>
                  <a:gd name="connsiteY4" fmla="*/ 62665 h 118871"/>
                  <a:gd name="connsiteX5" fmla="*/ 79738 w 3430709"/>
                  <a:gd name="connsiteY5" fmla="*/ 118871 h 118871"/>
                  <a:gd name="connsiteX6" fmla="*/ 3350971 w 3430709"/>
                  <a:gd name="connsiteY6" fmla="*/ 118871 h 118871"/>
                  <a:gd name="connsiteX7" fmla="*/ 3430709 w 3430709"/>
                  <a:gd name="connsiteY7" fmla="*/ 62665 h 118871"/>
                  <a:gd name="connsiteX8" fmla="*/ 3430709 w 3430709"/>
                  <a:gd name="connsiteY8" fmla="*/ 0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709" h="118871">
                    <a:moveTo>
                      <a:pt x="3430709" y="0"/>
                    </a:moveTo>
                    <a:cubicBezTo>
                      <a:pt x="3430709" y="31042"/>
                      <a:pt x="3395009" y="56206"/>
                      <a:pt x="3350971" y="56206"/>
                    </a:cubicBezTo>
                    <a:lnTo>
                      <a:pt x="79738" y="56206"/>
                    </a:lnTo>
                    <a:cubicBezTo>
                      <a:pt x="35700" y="56206"/>
                      <a:pt x="0" y="31042"/>
                      <a:pt x="0" y="0"/>
                    </a:cubicBezTo>
                    <a:lnTo>
                      <a:pt x="0" y="62665"/>
                    </a:lnTo>
                    <a:cubicBezTo>
                      <a:pt x="0" y="93707"/>
                      <a:pt x="35700" y="118871"/>
                      <a:pt x="79738" y="118871"/>
                    </a:cubicBezTo>
                    <a:lnTo>
                      <a:pt x="3350971" y="118871"/>
                    </a:lnTo>
                    <a:cubicBezTo>
                      <a:pt x="3395009" y="118871"/>
                      <a:pt x="3430709" y="93707"/>
                      <a:pt x="3430709" y="62665"/>
                    </a:cubicBezTo>
                    <a:lnTo>
                      <a:pt x="3430709" y="0"/>
                    </a:lnTo>
                    <a:close/>
                  </a:path>
                </a:pathLst>
              </a:custGeom>
              <a:solidFill>
                <a:srgbClr val="00B9F2"/>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ea typeface="+mn-ea"/>
                  <a:cs typeface="+mn-cs"/>
                </a:endParaRPr>
              </a:p>
            </p:txBody>
          </p:sp>
        </p:grpSp>
        <p:sp>
          <p:nvSpPr>
            <p:cNvPr id="209" name="Right Arrow 208"/>
            <p:cNvSpPr>
              <a:spLocks noChangeAspect="1"/>
            </p:cNvSpPr>
            <p:nvPr/>
          </p:nvSpPr>
          <p:spPr bwMode="auto">
            <a:xfrm>
              <a:off x="3583278" y="3851027"/>
              <a:ext cx="407441" cy="269159"/>
            </a:xfrm>
            <a:prstGeom prst="rightArrow">
              <a:avLst>
                <a:gd name="adj1" fmla="val 36541"/>
                <a:gd name="adj2" fmla="val 67945"/>
              </a:avLst>
            </a:prstGeom>
            <a:solidFill>
              <a:srgbClr val="00B9F2"/>
            </a:solidFill>
            <a:ln w="76200" cap="flat"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ＭＳ Ｐゴシック"/>
                <a:cs typeface="ＭＳ Ｐゴシック"/>
              </a:endParaRPr>
            </a:p>
          </p:txBody>
        </p:sp>
      </p:grpSp>
      <p:grpSp>
        <p:nvGrpSpPr>
          <p:cNvPr id="214" name="Group 4"/>
          <p:cNvGrpSpPr>
            <a:grpSpLocks noChangeAspect="1"/>
          </p:cNvGrpSpPr>
          <p:nvPr/>
        </p:nvGrpSpPr>
        <p:grpSpPr bwMode="auto">
          <a:xfrm>
            <a:off x="2937629" y="5416720"/>
            <a:ext cx="603647" cy="454819"/>
            <a:chOff x="697" y="772"/>
            <a:chExt cx="507" cy="382"/>
          </a:xfrm>
        </p:grpSpPr>
        <p:sp useBgFill="1">
          <p:nvSpPr>
            <p:cNvPr id="215" name="Rectangle 6"/>
            <p:cNvSpPr>
              <a:spLocks noChangeArrowheads="1"/>
            </p:cNvSpPr>
            <p:nvPr/>
          </p:nvSpPr>
          <p:spPr bwMode="auto">
            <a:xfrm>
              <a:off x="697" y="772"/>
              <a:ext cx="507" cy="382"/>
            </a:xfrm>
            <a:prstGeom prst="rect">
              <a:avLst/>
            </a:prstGeom>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16" name="Freeform 7"/>
            <p:cNvSpPr>
              <a:spLocks noEditPoints="1"/>
            </p:cNvSpPr>
            <p:nvPr/>
          </p:nvSpPr>
          <p:spPr bwMode="auto">
            <a:xfrm>
              <a:off x="721" y="796"/>
              <a:ext cx="459" cy="334"/>
            </a:xfrm>
            <a:custGeom>
              <a:avLst/>
              <a:gdLst>
                <a:gd name="T0" fmla="*/ 119 w 2298"/>
                <a:gd name="T1" fmla="*/ 119 h 1670"/>
                <a:gd name="T2" fmla="*/ 119 w 2298"/>
                <a:gd name="T3" fmla="*/ 1551 h 1670"/>
                <a:gd name="T4" fmla="*/ 2179 w 2298"/>
                <a:gd name="T5" fmla="*/ 1551 h 1670"/>
                <a:gd name="T6" fmla="*/ 2179 w 2298"/>
                <a:gd name="T7" fmla="*/ 119 h 1670"/>
                <a:gd name="T8" fmla="*/ 119 w 2298"/>
                <a:gd name="T9" fmla="*/ 119 h 1670"/>
                <a:gd name="T10" fmla="*/ 0 w 2298"/>
                <a:gd name="T11" fmla="*/ 0 h 1670"/>
                <a:gd name="T12" fmla="*/ 2298 w 2298"/>
                <a:gd name="T13" fmla="*/ 0 h 1670"/>
                <a:gd name="T14" fmla="*/ 2298 w 2298"/>
                <a:gd name="T15" fmla="*/ 1670 h 1670"/>
                <a:gd name="T16" fmla="*/ 0 w 2298"/>
                <a:gd name="T17" fmla="*/ 1670 h 1670"/>
                <a:gd name="T18" fmla="*/ 0 w 2298"/>
                <a:gd name="T19"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8" h="1670">
                  <a:moveTo>
                    <a:pt x="119" y="119"/>
                  </a:moveTo>
                  <a:lnTo>
                    <a:pt x="119" y="1551"/>
                  </a:lnTo>
                  <a:lnTo>
                    <a:pt x="2179" y="1551"/>
                  </a:lnTo>
                  <a:lnTo>
                    <a:pt x="2179" y="119"/>
                  </a:lnTo>
                  <a:lnTo>
                    <a:pt x="119" y="119"/>
                  </a:lnTo>
                  <a:close/>
                  <a:moveTo>
                    <a:pt x="0" y="0"/>
                  </a:moveTo>
                  <a:lnTo>
                    <a:pt x="2298" y="0"/>
                  </a:lnTo>
                  <a:lnTo>
                    <a:pt x="2298" y="1670"/>
                  </a:lnTo>
                  <a:lnTo>
                    <a:pt x="0" y="1670"/>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17" name="Rectangle 8"/>
            <p:cNvSpPr>
              <a:spLocks noChangeArrowheads="1"/>
            </p:cNvSpPr>
            <p:nvPr/>
          </p:nvSpPr>
          <p:spPr bwMode="auto">
            <a:xfrm>
              <a:off x="769" y="844"/>
              <a:ext cx="364" cy="238"/>
            </a:xfrm>
            <a:prstGeom prst="rect">
              <a:avLst/>
            </a:prstGeom>
            <a:solidFill>
              <a:srgbClr val="94E6FF"/>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18" name="Freeform 9"/>
            <p:cNvSpPr>
              <a:spLocks/>
            </p:cNvSpPr>
            <p:nvPr/>
          </p:nvSpPr>
          <p:spPr bwMode="auto">
            <a:xfrm>
              <a:off x="769" y="844"/>
              <a:ext cx="364" cy="201"/>
            </a:xfrm>
            <a:custGeom>
              <a:avLst/>
              <a:gdLst>
                <a:gd name="T0" fmla="*/ 1820 w 1820"/>
                <a:gd name="T1" fmla="*/ 0 h 1007"/>
                <a:gd name="T2" fmla="*/ 1786 w 1820"/>
                <a:gd name="T3" fmla="*/ 987 h 1007"/>
                <a:gd name="T4" fmla="*/ 1709 w 1820"/>
                <a:gd name="T5" fmla="*/ 1001 h 1007"/>
                <a:gd name="T6" fmla="*/ 1617 w 1820"/>
                <a:gd name="T7" fmla="*/ 1007 h 1007"/>
                <a:gd name="T8" fmla="*/ 1480 w 1820"/>
                <a:gd name="T9" fmla="*/ 994 h 1007"/>
                <a:gd name="T10" fmla="*/ 1346 w 1820"/>
                <a:gd name="T11" fmla="*/ 954 h 1007"/>
                <a:gd name="T12" fmla="*/ 1281 w 1820"/>
                <a:gd name="T13" fmla="*/ 916 h 1007"/>
                <a:gd name="T14" fmla="*/ 1225 w 1820"/>
                <a:gd name="T15" fmla="*/ 863 h 1007"/>
                <a:gd name="T16" fmla="*/ 1183 w 1820"/>
                <a:gd name="T17" fmla="*/ 806 h 1007"/>
                <a:gd name="T18" fmla="*/ 1155 w 1820"/>
                <a:gd name="T19" fmla="*/ 754 h 1007"/>
                <a:gd name="T20" fmla="*/ 1134 w 1820"/>
                <a:gd name="T21" fmla="*/ 710 h 1007"/>
                <a:gd name="T22" fmla="*/ 1109 w 1820"/>
                <a:gd name="T23" fmla="*/ 677 h 1007"/>
                <a:gd name="T24" fmla="*/ 1092 w 1820"/>
                <a:gd name="T25" fmla="*/ 672 h 1007"/>
                <a:gd name="T26" fmla="*/ 1071 w 1820"/>
                <a:gd name="T27" fmla="*/ 667 h 1007"/>
                <a:gd name="T28" fmla="*/ 1034 w 1820"/>
                <a:gd name="T29" fmla="*/ 656 h 1007"/>
                <a:gd name="T30" fmla="*/ 984 w 1820"/>
                <a:gd name="T31" fmla="*/ 637 h 1007"/>
                <a:gd name="T32" fmla="*/ 930 w 1820"/>
                <a:gd name="T33" fmla="*/ 607 h 1007"/>
                <a:gd name="T34" fmla="*/ 879 w 1820"/>
                <a:gd name="T35" fmla="*/ 567 h 1007"/>
                <a:gd name="T36" fmla="*/ 837 w 1820"/>
                <a:gd name="T37" fmla="*/ 516 h 1007"/>
                <a:gd name="T38" fmla="*/ 811 w 1820"/>
                <a:gd name="T39" fmla="*/ 455 h 1007"/>
                <a:gd name="T40" fmla="*/ 810 w 1820"/>
                <a:gd name="T41" fmla="*/ 446 h 1007"/>
                <a:gd name="T42" fmla="*/ 808 w 1820"/>
                <a:gd name="T43" fmla="*/ 435 h 1007"/>
                <a:gd name="T44" fmla="*/ 784 w 1820"/>
                <a:gd name="T45" fmla="*/ 433 h 1007"/>
                <a:gd name="T46" fmla="*/ 722 w 1820"/>
                <a:gd name="T47" fmla="*/ 440 h 1007"/>
                <a:gd name="T48" fmla="*/ 653 w 1820"/>
                <a:gd name="T49" fmla="*/ 457 h 1007"/>
                <a:gd name="T50" fmla="*/ 583 w 1820"/>
                <a:gd name="T51" fmla="*/ 479 h 1007"/>
                <a:gd name="T52" fmla="*/ 527 w 1820"/>
                <a:gd name="T53" fmla="*/ 497 h 1007"/>
                <a:gd name="T54" fmla="*/ 478 w 1820"/>
                <a:gd name="T55" fmla="*/ 517 h 1007"/>
                <a:gd name="T56" fmla="*/ 437 w 1820"/>
                <a:gd name="T57" fmla="*/ 525 h 1007"/>
                <a:gd name="T58" fmla="*/ 394 w 1820"/>
                <a:gd name="T59" fmla="*/ 527 h 1007"/>
                <a:gd name="T60" fmla="*/ 341 w 1820"/>
                <a:gd name="T61" fmla="*/ 527 h 1007"/>
                <a:gd name="T62" fmla="*/ 261 w 1820"/>
                <a:gd name="T63" fmla="*/ 516 h 1007"/>
                <a:gd name="T64" fmla="*/ 176 w 1820"/>
                <a:gd name="T65" fmla="*/ 490 h 1007"/>
                <a:gd name="T66" fmla="*/ 139 w 1820"/>
                <a:gd name="T67" fmla="*/ 479 h 1007"/>
                <a:gd name="T68" fmla="*/ 90 w 1820"/>
                <a:gd name="T69" fmla="*/ 451 h 1007"/>
                <a:gd name="T70" fmla="*/ 30 w 1820"/>
                <a:gd name="T71" fmla="*/ 404 h 1007"/>
                <a:gd name="T72" fmla="*/ 0 w 1820"/>
                <a:gd name="T73"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0" h="1007">
                  <a:moveTo>
                    <a:pt x="0" y="0"/>
                  </a:moveTo>
                  <a:lnTo>
                    <a:pt x="1820" y="0"/>
                  </a:lnTo>
                  <a:lnTo>
                    <a:pt x="1820" y="978"/>
                  </a:lnTo>
                  <a:lnTo>
                    <a:pt x="1786" y="987"/>
                  </a:lnTo>
                  <a:lnTo>
                    <a:pt x="1749" y="995"/>
                  </a:lnTo>
                  <a:lnTo>
                    <a:pt x="1709" y="1001"/>
                  </a:lnTo>
                  <a:lnTo>
                    <a:pt x="1664" y="1006"/>
                  </a:lnTo>
                  <a:lnTo>
                    <a:pt x="1617" y="1007"/>
                  </a:lnTo>
                  <a:lnTo>
                    <a:pt x="1548" y="1003"/>
                  </a:lnTo>
                  <a:lnTo>
                    <a:pt x="1480" y="994"/>
                  </a:lnTo>
                  <a:lnTo>
                    <a:pt x="1412" y="977"/>
                  </a:lnTo>
                  <a:lnTo>
                    <a:pt x="1346" y="954"/>
                  </a:lnTo>
                  <a:lnTo>
                    <a:pt x="1312" y="938"/>
                  </a:lnTo>
                  <a:lnTo>
                    <a:pt x="1281" y="916"/>
                  </a:lnTo>
                  <a:lnTo>
                    <a:pt x="1252" y="891"/>
                  </a:lnTo>
                  <a:lnTo>
                    <a:pt x="1225" y="863"/>
                  </a:lnTo>
                  <a:lnTo>
                    <a:pt x="1202" y="834"/>
                  </a:lnTo>
                  <a:lnTo>
                    <a:pt x="1183" y="806"/>
                  </a:lnTo>
                  <a:lnTo>
                    <a:pt x="1167" y="780"/>
                  </a:lnTo>
                  <a:lnTo>
                    <a:pt x="1155" y="754"/>
                  </a:lnTo>
                  <a:lnTo>
                    <a:pt x="1145" y="733"/>
                  </a:lnTo>
                  <a:lnTo>
                    <a:pt x="1134" y="710"/>
                  </a:lnTo>
                  <a:lnTo>
                    <a:pt x="1122" y="690"/>
                  </a:lnTo>
                  <a:lnTo>
                    <a:pt x="1109" y="677"/>
                  </a:lnTo>
                  <a:lnTo>
                    <a:pt x="1103" y="675"/>
                  </a:lnTo>
                  <a:lnTo>
                    <a:pt x="1092" y="672"/>
                  </a:lnTo>
                  <a:lnTo>
                    <a:pt x="1081" y="669"/>
                  </a:lnTo>
                  <a:lnTo>
                    <a:pt x="1071" y="667"/>
                  </a:lnTo>
                  <a:lnTo>
                    <a:pt x="1055" y="663"/>
                  </a:lnTo>
                  <a:lnTo>
                    <a:pt x="1034" y="656"/>
                  </a:lnTo>
                  <a:lnTo>
                    <a:pt x="1010" y="648"/>
                  </a:lnTo>
                  <a:lnTo>
                    <a:pt x="984" y="637"/>
                  </a:lnTo>
                  <a:lnTo>
                    <a:pt x="958" y="623"/>
                  </a:lnTo>
                  <a:lnTo>
                    <a:pt x="930" y="607"/>
                  </a:lnTo>
                  <a:lnTo>
                    <a:pt x="903" y="589"/>
                  </a:lnTo>
                  <a:lnTo>
                    <a:pt x="879" y="567"/>
                  </a:lnTo>
                  <a:lnTo>
                    <a:pt x="856" y="543"/>
                  </a:lnTo>
                  <a:lnTo>
                    <a:pt x="837" y="516"/>
                  </a:lnTo>
                  <a:lnTo>
                    <a:pt x="821" y="487"/>
                  </a:lnTo>
                  <a:lnTo>
                    <a:pt x="811" y="455"/>
                  </a:lnTo>
                  <a:lnTo>
                    <a:pt x="811" y="452"/>
                  </a:lnTo>
                  <a:lnTo>
                    <a:pt x="810" y="446"/>
                  </a:lnTo>
                  <a:lnTo>
                    <a:pt x="809" y="439"/>
                  </a:lnTo>
                  <a:lnTo>
                    <a:pt x="808" y="435"/>
                  </a:lnTo>
                  <a:lnTo>
                    <a:pt x="798" y="434"/>
                  </a:lnTo>
                  <a:lnTo>
                    <a:pt x="784" y="433"/>
                  </a:lnTo>
                  <a:lnTo>
                    <a:pt x="755" y="435"/>
                  </a:lnTo>
                  <a:lnTo>
                    <a:pt x="722" y="440"/>
                  </a:lnTo>
                  <a:lnTo>
                    <a:pt x="688" y="447"/>
                  </a:lnTo>
                  <a:lnTo>
                    <a:pt x="653" y="457"/>
                  </a:lnTo>
                  <a:lnTo>
                    <a:pt x="618" y="468"/>
                  </a:lnTo>
                  <a:lnTo>
                    <a:pt x="583" y="479"/>
                  </a:lnTo>
                  <a:lnTo>
                    <a:pt x="567" y="484"/>
                  </a:lnTo>
                  <a:lnTo>
                    <a:pt x="527" y="497"/>
                  </a:lnTo>
                  <a:lnTo>
                    <a:pt x="492" y="513"/>
                  </a:lnTo>
                  <a:lnTo>
                    <a:pt x="478" y="517"/>
                  </a:lnTo>
                  <a:lnTo>
                    <a:pt x="458" y="522"/>
                  </a:lnTo>
                  <a:lnTo>
                    <a:pt x="437" y="525"/>
                  </a:lnTo>
                  <a:lnTo>
                    <a:pt x="415" y="527"/>
                  </a:lnTo>
                  <a:lnTo>
                    <a:pt x="394" y="527"/>
                  </a:lnTo>
                  <a:lnTo>
                    <a:pt x="376" y="527"/>
                  </a:lnTo>
                  <a:lnTo>
                    <a:pt x="341" y="527"/>
                  </a:lnTo>
                  <a:lnTo>
                    <a:pt x="302" y="523"/>
                  </a:lnTo>
                  <a:lnTo>
                    <a:pt x="261" y="516"/>
                  </a:lnTo>
                  <a:lnTo>
                    <a:pt x="218" y="505"/>
                  </a:lnTo>
                  <a:lnTo>
                    <a:pt x="176" y="490"/>
                  </a:lnTo>
                  <a:lnTo>
                    <a:pt x="160" y="486"/>
                  </a:lnTo>
                  <a:lnTo>
                    <a:pt x="139" y="479"/>
                  </a:lnTo>
                  <a:lnTo>
                    <a:pt x="116" y="467"/>
                  </a:lnTo>
                  <a:lnTo>
                    <a:pt x="90" y="451"/>
                  </a:lnTo>
                  <a:lnTo>
                    <a:pt x="61" y="430"/>
                  </a:lnTo>
                  <a:lnTo>
                    <a:pt x="30" y="404"/>
                  </a:lnTo>
                  <a:lnTo>
                    <a:pt x="0" y="371"/>
                  </a:lnTo>
                  <a:lnTo>
                    <a:pt x="0" y="0"/>
                  </a:lnTo>
                  <a:close/>
                </a:path>
              </a:pathLst>
            </a:custGeom>
            <a:solidFill>
              <a:srgbClr val="288135"/>
            </a:solidFill>
            <a:ln w="0">
              <a:solidFill>
                <a:srgbClr val="0B9F00"/>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19" name="Freeform 10"/>
            <p:cNvSpPr>
              <a:spLocks/>
            </p:cNvSpPr>
            <p:nvPr/>
          </p:nvSpPr>
          <p:spPr bwMode="auto">
            <a:xfrm>
              <a:off x="769" y="844"/>
              <a:ext cx="364" cy="185"/>
            </a:xfrm>
            <a:custGeom>
              <a:avLst/>
              <a:gdLst>
                <a:gd name="T0" fmla="*/ 1820 w 1820"/>
                <a:gd name="T1" fmla="*/ 0 h 927"/>
                <a:gd name="T2" fmla="*/ 1790 w 1820"/>
                <a:gd name="T3" fmla="*/ 903 h 927"/>
                <a:gd name="T4" fmla="*/ 1720 w 1820"/>
                <a:gd name="T5" fmla="*/ 919 h 927"/>
                <a:gd name="T6" fmla="*/ 1636 w 1820"/>
                <a:gd name="T7" fmla="*/ 927 h 927"/>
                <a:gd name="T8" fmla="*/ 1539 w 1820"/>
                <a:gd name="T9" fmla="*/ 922 h 927"/>
                <a:gd name="T10" fmla="*/ 1432 w 1820"/>
                <a:gd name="T11" fmla="*/ 899 h 927"/>
                <a:gd name="T12" fmla="*/ 1348 w 1820"/>
                <a:gd name="T13" fmla="*/ 867 h 927"/>
                <a:gd name="T14" fmla="*/ 1299 w 1820"/>
                <a:gd name="T15" fmla="*/ 825 h 927"/>
                <a:gd name="T16" fmla="*/ 1256 w 1820"/>
                <a:gd name="T17" fmla="*/ 774 h 927"/>
                <a:gd name="T18" fmla="*/ 1229 w 1820"/>
                <a:gd name="T19" fmla="*/ 723 h 927"/>
                <a:gd name="T20" fmla="*/ 1206 w 1820"/>
                <a:gd name="T21" fmla="*/ 675 h 927"/>
                <a:gd name="T22" fmla="*/ 1178 w 1820"/>
                <a:gd name="T23" fmla="*/ 632 h 927"/>
                <a:gd name="T24" fmla="*/ 1145 w 1820"/>
                <a:gd name="T25" fmla="*/ 606 h 927"/>
                <a:gd name="T26" fmla="*/ 1110 w 1820"/>
                <a:gd name="T27" fmla="*/ 594 h 927"/>
                <a:gd name="T28" fmla="*/ 1076 w 1820"/>
                <a:gd name="T29" fmla="*/ 586 h 927"/>
                <a:gd name="T30" fmla="*/ 1041 w 1820"/>
                <a:gd name="T31" fmla="*/ 574 h 927"/>
                <a:gd name="T32" fmla="*/ 996 w 1820"/>
                <a:gd name="T33" fmla="*/ 552 h 927"/>
                <a:gd name="T34" fmla="*/ 951 w 1820"/>
                <a:gd name="T35" fmla="*/ 523 h 927"/>
                <a:gd name="T36" fmla="*/ 912 w 1820"/>
                <a:gd name="T37" fmla="*/ 486 h 927"/>
                <a:gd name="T38" fmla="*/ 890 w 1820"/>
                <a:gd name="T39" fmla="*/ 439 h 927"/>
                <a:gd name="T40" fmla="*/ 883 w 1820"/>
                <a:gd name="T41" fmla="*/ 406 h 927"/>
                <a:gd name="T42" fmla="*/ 877 w 1820"/>
                <a:gd name="T43" fmla="*/ 388 h 927"/>
                <a:gd name="T44" fmla="*/ 865 w 1820"/>
                <a:gd name="T45" fmla="*/ 376 h 927"/>
                <a:gd name="T46" fmla="*/ 822 w 1820"/>
                <a:gd name="T47" fmla="*/ 357 h 927"/>
                <a:gd name="T48" fmla="*/ 768 w 1820"/>
                <a:gd name="T49" fmla="*/ 354 h 927"/>
                <a:gd name="T50" fmla="*/ 705 w 1820"/>
                <a:gd name="T51" fmla="*/ 361 h 927"/>
                <a:gd name="T52" fmla="*/ 640 w 1820"/>
                <a:gd name="T53" fmla="*/ 378 h 927"/>
                <a:gd name="T54" fmla="*/ 575 w 1820"/>
                <a:gd name="T55" fmla="*/ 398 h 927"/>
                <a:gd name="T56" fmla="*/ 498 w 1820"/>
                <a:gd name="T57" fmla="*/ 423 h 927"/>
                <a:gd name="T58" fmla="*/ 451 w 1820"/>
                <a:gd name="T59" fmla="*/ 442 h 927"/>
                <a:gd name="T60" fmla="*/ 417 w 1820"/>
                <a:gd name="T61" fmla="*/ 446 h 927"/>
                <a:gd name="T62" fmla="*/ 365 w 1820"/>
                <a:gd name="T63" fmla="*/ 447 h 927"/>
                <a:gd name="T64" fmla="*/ 300 w 1820"/>
                <a:gd name="T65" fmla="*/ 442 h 927"/>
                <a:gd name="T66" fmla="*/ 234 w 1820"/>
                <a:gd name="T67" fmla="*/ 427 h 927"/>
                <a:gd name="T68" fmla="*/ 198 w 1820"/>
                <a:gd name="T69" fmla="*/ 413 h 927"/>
                <a:gd name="T70" fmla="*/ 179 w 1820"/>
                <a:gd name="T71" fmla="*/ 409 h 927"/>
                <a:gd name="T72" fmla="*/ 145 w 1820"/>
                <a:gd name="T73" fmla="*/ 392 h 927"/>
                <a:gd name="T74" fmla="*/ 101 w 1820"/>
                <a:gd name="T75" fmla="*/ 360 h 927"/>
                <a:gd name="T76" fmla="*/ 51 w 1820"/>
                <a:gd name="T77" fmla="*/ 307 h 927"/>
                <a:gd name="T78" fmla="*/ 0 w 1820"/>
                <a:gd name="T79" fmla="*/ 227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20" h="927">
                  <a:moveTo>
                    <a:pt x="0" y="0"/>
                  </a:moveTo>
                  <a:lnTo>
                    <a:pt x="1820" y="0"/>
                  </a:lnTo>
                  <a:lnTo>
                    <a:pt x="1820" y="895"/>
                  </a:lnTo>
                  <a:lnTo>
                    <a:pt x="1790" y="903"/>
                  </a:lnTo>
                  <a:lnTo>
                    <a:pt x="1757" y="912"/>
                  </a:lnTo>
                  <a:lnTo>
                    <a:pt x="1720" y="919"/>
                  </a:lnTo>
                  <a:lnTo>
                    <a:pt x="1680" y="924"/>
                  </a:lnTo>
                  <a:lnTo>
                    <a:pt x="1636" y="927"/>
                  </a:lnTo>
                  <a:lnTo>
                    <a:pt x="1589" y="926"/>
                  </a:lnTo>
                  <a:lnTo>
                    <a:pt x="1539" y="922"/>
                  </a:lnTo>
                  <a:lnTo>
                    <a:pt x="1487" y="914"/>
                  </a:lnTo>
                  <a:lnTo>
                    <a:pt x="1432" y="899"/>
                  </a:lnTo>
                  <a:lnTo>
                    <a:pt x="1375" y="880"/>
                  </a:lnTo>
                  <a:lnTo>
                    <a:pt x="1348" y="867"/>
                  </a:lnTo>
                  <a:lnTo>
                    <a:pt x="1323" y="847"/>
                  </a:lnTo>
                  <a:lnTo>
                    <a:pt x="1299" y="825"/>
                  </a:lnTo>
                  <a:lnTo>
                    <a:pt x="1276" y="799"/>
                  </a:lnTo>
                  <a:lnTo>
                    <a:pt x="1256" y="774"/>
                  </a:lnTo>
                  <a:lnTo>
                    <a:pt x="1241" y="747"/>
                  </a:lnTo>
                  <a:lnTo>
                    <a:pt x="1229" y="723"/>
                  </a:lnTo>
                  <a:lnTo>
                    <a:pt x="1218" y="699"/>
                  </a:lnTo>
                  <a:lnTo>
                    <a:pt x="1206" y="675"/>
                  </a:lnTo>
                  <a:lnTo>
                    <a:pt x="1192" y="653"/>
                  </a:lnTo>
                  <a:lnTo>
                    <a:pt x="1178" y="632"/>
                  </a:lnTo>
                  <a:lnTo>
                    <a:pt x="1160" y="614"/>
                  </a:lnTo>
                  <a:lnTo>
                    <a:pt x="1145" y="606"/>
                  </a:lnTo>
                  <a:lnTo>
                    <a:pt x="1128" y="600"/>
                  </a:lnTo>
                  <a:lnTo>
                    <a:pt x="1110" y="594"/>
                  </a:lnTo>
                  <a:lnTo>
                    <a:pt x="1088" y="589"/>
                  </a:lnTo>
                  <a:lnTo>
                    <a:pt x="1076" y="586"/>
                  </a:lnTo>
                  <a:lnTo>
                    <a:pt x="1061" y="581"/>
                  </a:lnTo>
                  <a:lnTo>
                    <a:pt x="1041" y="574"/>
                  </a:lnTo>
                  <a:lnTo>
                    <a:pt x="1019" y="565"/>
                  </a:lnTo>
                  <a:lnTo>
                    <a:pt x="996" y="552"/>
                  </a:lnTo>
                  <a:lnTo>
                    <a:pt x="972" y="539"/>
                  </a:lnTo>
                  <a:lnTo>
                    <a:pt x="951" y="523"/>
                  </a:lnTo>
                  <a:lnTo>
                    <a:pt x="929" y="505"/>
                  </a:lnTo>
                  <a:lnTo>
                    <a:pt x="912" y="486"/>
                  </a:lnTo>
                  <a:lnTo>
                    <a:pt x="899" y="463"/>
                  </a:lnTo>
                  <a:lnTo>
                    <a:pt x="890" y="439"/>
                  </a:lnTo>
                  <a:lnTo>
                    <a:pt x="886" y="419"/>
                  </a:lnTo>
                  <a:lnTo>
                    <a:pt x="883" y="406"/>
                  </a:lnTo>
                  <a:lnTo>
                    <a:pt x="880" y="395"/>
                  </a:lnTo>
                  <a:lnTo>
                    <a:pt x="877" y="388"/>
                  </a:lnTo>
                  <a:lnTo>
                    <a:pt x="872" y="382"/>
                  </a:lnTo>
                  <a:lnTo>
                    <a:pt x="865" y="376"/>
                  </a:lnTo>
                  <a:lnTo>
                    <a:pt x="845" y="364"/>
                  </a:lnTo>
                  <a:lnTo>
                    <a:pt x="822" y="357"/>
                  </a:lnTo>
                  <a:lnTo>
                    <a:pt x="796" y="353"/>
                  </a:lnTo>
                  <a:lnTo>
                    <a:pt x="768" y="354"/>
                  </a:lnTo>
                  <a:lnTo>
                    <a:pt x="738" y="357"/>
                  </a:lnTo>
                  <a:lnTo>
                    <a:pt x="705" y="361"/>
                  </a:lnTo>
                  <a:lnTo>
                    <a:pt x="672" y="370"/>
                  </a:lnTo>
                  <a:lnTo>
                    <a:pt x="640" y="378"/>
                  </a:lnTo>
                  <a:lnTo>
                    <a:pt x="607" y="387"/>
                  </a:lnTo>
                  <a:lnTo>
                    <a:pt x="575" y="398"/>
                  </a:lnTo>
                  <a:lnTo>
                    <a:pt x="544" y="407"/>
                  </a:lnTo>
                  <a:lnTo>
                    <a:pt x="498" y="423"/>
                  </a:lnTo>
                  <a:lnTo>
                    <a:pt x="457" y="441"/>
                  </a:lnTo>
                  <a:lnTo>
                    <a:pt x="451" y="442"/>
                  </a:lnTo>
                  <a:lnTo>
                    <a:pt x="438" y="445"/>
                  </a:lnTo>
                  <a:lnTo>
                    <a:pt x="417" y="446"/>
                  </a:lnTo>
                  <a:lnTo>
                    <a:pt x="393" y="447"/>
                  </a:lnTo>
                  <a:lnTo>
                    <a:pt x="365" y="447"/>
                  </a:lnTo>
                  <a:lnTo>
                    <a:pt x="334" y="446"/>
                  </a:lnTo>
                  <a:lnTo>
                    <a:pt x="300" y="442"/>
                  </a:lnTo>
                  <a:lnTo>
                    <a:pt x="266" y="436"/>
                  </a:lnTo>
                  <a:lnTo>
                    <a:pt x="234" y="427"/>
                  </a:lnTo>
                  <a:lnTo>
                    <a:pt x="201" y="413"/>
                  </a:lnTo>
                  <a:lnTo>
                    <a:pt x="198" y="413"/>
                  </a:lnTo>
                  <a:lnTo>
                    <a:pt x="191" y="412"/>
                  </a:lnTo>
                  <a:lnTo>
                    <a:pt x="179" y="409"/>
                  </a:lnTo>
                  <a:lnTo>
                    <a:pt x="163" y="401"/>
                  </a:lnTo>
                  <a:lnTo>
                    <a:pt x="145" y="392"/>
                  </a:lnTo>
                  <a:lnTo>
                    <a:pt x="124" y="378"/>
                  </a:lnTo>
                  <a:lnTo>
                    <a:pt x="101" y="360"/>
                  </a:lnTo>
                  <a:lnTo>
                    <a:pt x="76" y="336"/>
                  </a:lnTo>
                  <a:lnTo>
                    <a:pt x="51" y="307"/>
                  </a:lnTo>
                  <a:lnTo>
                    <a:pt x="26" y="271"/>
                  </a:lnTo>
                  <a:lnTo>
                    <a:pt x="0" y="227"/>
                  </a:lnTo>
                  <a:lnTo>
                    <a:pt x="0" y="0"/>
                  </a:lnTo>
                  <a:close/>
                </a:path>
              </a:pathLst>
            </a:custGeom>
            <a:solidFill>
              <a:srgbClr val="AAD04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20" name="Freeform 11"/>
            <p:cNvSpPr>
              <a:spLocks/>
            </p:cNvSpPr>
            <p:nvPr/>
          </p:nvSpPr>
          <p:spPr bwMode="auto">
            <a:xfrm>
              <a:off x="769" y="951"/>
              <a:ext cx="364" cy="131"/>
            </a:xfrm>
            <a:custGeom>
              <a:avLst/>
              <a:gdLst>
                <a:gd name="T0" fmla="*/ 38 w 1820"/>
                <a:gd name="T1" fmla="*/ 26 h 658"/>
                <a:gd name="T2" fmla="*/ 104 w 1820"/>
                <a:gd name="T3" fmla="*/ 58 h 658"/>
                <a:gd name="T4" fmla="*/ 137 w 1820"/>
                <a:gd name="T5" fmla="*/ 69 h 658"/>
                <a:gd name="T6" fmla="*/ 194 w 1820"/>
                <a:gd name="T7" fmla="*/ 90 h 658"/>
                <a:gd name="T8" fmla="*/ 293 w 1820"/>
                <a:gd name="T9" fmla="*/ 108 h 658"/>
                <a:gd name="T10" fmla="*/ 376 w 1820"/>
                <a:gd name="T11" fmla="*/ 113 h 658"/>
                <a:gd name="T12" fmla="*/ 449 w 1820"/>
                <a:gd name="T13" fmla="*/ 110 h 658"/>
                <a:gd name="T14" fmla="*/ 498 w 1820"/>
                <a:gd name="T15" fmla="*/ 102 h 658"/>
                <a:gd name="T16" fmla="*/ 530 w 1820"/>
                <a:gd name="T17" fmla="*/ 92 h 658"/>
                <a:gd name="T18" fmla="*/ 548 w 1820"/>
                <a:gd name="T19" fmla="*/ 84 h 658"/>
                <a:gd name="T20" fmla="*/ 604 w 1820"/>
                <a:gd name="T21" fmla="*/ 63 h 658"/>
                <a:gd name="T22" fmla="*/ 767 w 1820"/>
                <a:gd name="T23" fmla="*/ 89 h 658"/>
                <a:gd name="T24" fmla="*/ 827 w 1820"/>
                <a:gd name="T25" fmla="*/ 145 h 658"/>
                <a:gd name="T26" fmla="*/ 890 w 1820"/>
                <a:gd name="T27" fmla="*/ 188 h 658"/>
                <a:gd name="T28" fmla="*/ 947 w 1820"/>
                <a:gd name="T29" fmla="*/ 217 h 658"/>
                <a:gd name="T30" fmla="*/ 989 w 1820"/>
                <a:gd name="T31" fmla="*/ 234 h 658"/>
                <a:gd name="T32" fmla="*/ 1057 w 1820"/>
                <a:gd name="T33" fmla="*/ 293 h 658"/>
                <a:gd name="T34" fmla="*/ 1097 w 1820"/>
                <a:gd name="T35" fmla="*/ 359 h 658"/>
                <a:gd name="T36" fmla="*/ 1152 w 1820"/>
                <a:gd name="T37" fmla="*/ 427 h 658"/>
                <a:gd name="T38" fmla="*/ 1221 w 1820"/>
                <a:gd name="T39" fmla="*/ 488 h 658"/>
                <a:gd name="T40" fmla="*/ 1302 w 1820"/>
                <a:gd name="T41" fmla="*/ 531 h 658"/>
                <a:gd name="T42" fmla="*/ 1458 w 1820"/>
                <a:gd name="T43" fmla="*/ 577 h 658"/>
                <a:gd name="T44" fmla="*/ 1617 w 1820"/>
                <a:gd name="T45" fmla="*/ 593 h 658"/>
                <a:gd name="T46" fmla="*/ 1727 w 1820"/>
                <a:gd name="T47" fmla="*/ 586 h 658"/>
                <a:gd name="T48" fmla="*/ 1820 w 1820"/>
                <a:gd name="T49" fmla="*/ 567 h 658"/>
                <a:gd name="T50" fmla="*/ 1300 w 1820"/>
                <a:gd name="T51" fmla="*/ 658 h 658"/>
                <a:gd name="T52" fmla="*/ 1210 w 1820"/>
                <a:gd name="T53" fmla="*/ 621 h 658"/>
                <a:gd name="T54" fmla="*/ 1125 w 1820"/>
                <a:gd name="T55" fmla="*/ 564 h 658"/>
                <a:gd name="T56" fmla="*/ 1052 w 1820"/>
                <a:gd name="T57" fmla="*/ 495 h 658"/>
                <a:gd name="T58" fmla="*/ 993 w 1820"/>
                <a:gd name="T59" fmla="*/ 421 h 658"/>
                <a:gd name="T60" fmla="*/ 949 w 1820"/>
                <a:gd name="T61" fmla="*/ 346 h 658"/>
                <a:gd name="T62" fmla="*/ 871 w 1820"/>
                <a:gd name="T63" fmla="*/ 313 h 658"/>
                <a:gd name="T64" fmla="*/ 790 w 1820"/>
                <a:gd name="T65" fmla="*/ 266 h 658"/>
                <a:gd name="T66" fmla="*/ 711 w 1820"/>
                <a:gd name="T67" fmla="*/ 203 h 658"/>
                <a:gd name="T68" fmla="*/ 669 w 1820"/>
                <a:gd name="T69" fmla="*/ 168 h 658"/>
                <a:gd name="T70" fmla="*/ 649 w 1820"/>
                <a:gd name="T71" fmla="*/ 174 h 658"/>
                <a:gd name="T72" fmla="*/ 639 w 1820"/>
                <a:gd name="T73" fmla="*/ 178 h 658"/>
                <a:gd name="T74" fmla="*/ 608 w 1820"/>
                <a:gd name="T75" fmla="*/ 189 h 658"/>
                <a:gd name="T76" fmla="*/ 584 w 1820"/>
                <a:gd name="T77" fmla="*/ 200 h 658"/>
                <a:gd name="T78" fmla="*/ 545 w 1820"/>
                <a:gd name="T79" fmla="*/ 213 h 658"/>
                <a:gd name="T80" fmla="*/ 492 w 1820"/>
                <a:gd name="T81" fmla="*/ 225 h 658"/>
                <a:gd name="T82" fmla="*/ 421 w 1820"/>
                <a:gd name="T83" fmla="*/ 232 h 658"/>
                <a:gd name="T84" fmla="*/ 338 w 1820"/>
                <a:gd name="T85" fmla="*/ 232 h 658"/>
                <a:gd name="T86" fmla="*/ 248 w 1820"/>
                <a:gd name="T87" fmla="*/ 223 h 658"/>
                <a:gd name="T88" fmla="*/ 149 w 1820"/>
                <a:gd name="T89" fmla="*/ 201 h 658"/>
                <a:gd name="T90" fmla="*/ 69 w 1820"/>
                <a:gd name="T91" fmla="*/ 173 h 658"/>
                <a:gd name="T92" fmla="*/ 0 w 1820"/>
                <a:gd name="T93" fmla="*/ 14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20" h="658">
                  <a:moveTo>
                    <a:pt x="0" y="0"/>
                  </a:moveTo>
                  <a:lnTo>
                    <a:pt x="38" y="26"/>
                  </a:lnTo>
                  <a:lnTo>
                    <a:pt x="73" y="45"/>
                  </a:lnTo>
                  <a:lnTo>
                    <a:pt x="104" y="58"/>
                  </a:lnTo>
                  <a:lnTo>
                    <a:pt x="132" y="68"/>
                  </a:lnTo>
                  <a:lnTo>
                    <a:pt x="137" y="69"/>
                  </a:lnTo>
                  <a:lnTo>
                    <a:pt x="142" y="72"/>
                  </a:lnTo>
                  <a:lnTo>
                    <a:pt x="194" y="90"/>
                  </a:lnTo>
                  <a:lnTo>
                    <a:pt x="244" y="101"/>
                  </a:lnTo>
                  <a:lnTo>
                    <a:pt x="293" y="108"/>
                  </a:lnTo>
                  <a:lnTo>
                    <a:pt x="338" y="113"/>
                  </a:lnTo>
                  <a:lnTo>
                    <a:pt x="376" y="113"/>
                  </a:lnTo>
                  <a:lnTo>
                    <a:pt x="416" y="113"/>
                  </a:lnTo>
                  <a:lnTo>
                    <a:pt x="449" y="110"/>
                  </a:lnTo>
                  <a:lnTo>
                    <a:pt x="477" y="107"/>
                  </a:lnTo>
                  <a:lnTo>
                    <a:pt x="498" y="102"/>
                  </a:lnTo>
                  <a:lnTo>
                    <a:pt x="516" y="97"/>
                  </a:lnTo>
                  <a:lnTo>
                    <a:pt x="530" y="92"/>
                  </a:lnTo>
                  <a:lnTo>
                    <a:pt x="541" y="89"/>
                  </a:lnTo>
                  <a:lnTo>
                    <a:pt x="548" y="84"/>
                  </a:lnTo>
                  <a:lnTo>
                    <a:pt x="573" y="74"/>
                  </a:lnTo>
                  <a:lnTo>
                    <a:pt x="604" y="63"/>
                  </a:lnTo>
                  <a:lnTo>
                    <a:pt x="716" y="28"/>
                  </a:lnTo>
                  <a:lnTo>
                    <a:pt x="767" y="89"/>
                  </a:lnTo>
                  <a:lnTo>
                    <a:pt x="796" y="119"/>
                  </a:lnTo>
                  <a:lnTo>
                    <a:pt x="827" y="145"/>
                  </a:lnTo>
                  <a:lnTo>
                    <a:pt x="859" y="168"/>
                  </a:lnTo>
                  <a:lnTo>
                    <a:pt x="890" y="188"/>
                  </a:lnTo>
                  <a:lnTo>
                    <a:pt x="920" y="205"/>
                  </a:lnTo>
                  <a:lnTo>
                    <a:pt x="947" y="217"/>
                  </a:lnTo>
                  <a:lnTo>
                    <a:pt x="971" y="226"/>
                  </a:lnTo>
                  <a:lnTo>
                    <a:pt x="989" y="234"/>
                  </a:lnTo>
                  <a:lnTo>
                    <a:pt x="1035" y="249"/>
                  </a:lnTo>
                  <a:lnTo>
                    <a:pt x="1057" y="293"/>
                  </a:lnTo>
                  <a:lnTo>
                    <a:pt x="1075" y="326"/>
                  </a:lnTo>
                  <a:lnTo>
                    <a:pt x="1097" y="359"/>
                  </a:lnTo>
                  <a:lnTo>
                    <a:pt x="1123" y="395"/>
                  </a:lnTo>
                  <a:lnTo>
                    <a:pt x="1152" y="427"/>
                  </a:lnTo>
                  <a:lnTo>
                    <a:pt x="1185" y="459"/>
                  </a:lnTo>
                  <a:lnTo>
                    <a:pt x="1221" y="488"/>
                  </a:lnTo>
                  <a:lnTo>
                    <a:pt x="1260" y="512"/>
                  </a:lnTo>
                  <a:lnTo>
                    <a:pt x="1302" y="531"/>
                  </a:lnTo>
                  <a:lnTo>
                    <a:pt x="1380" y="558"/>
                  </a:lnTo>
                  <a:lnTo>
                    <a:pt x="1458" y="577"/>
                  </a:lnTo>
                  <a:lnTo>
                    <a:pt x="1537" y="589"/>
                  </a:lnTo>
                  <a:lnTo>
                    <a:pt x="1617" y="593"/>
                  </a:lnTo>
                  <a:lnTo>
                    <a:pt x="1674" y="590"/>
                  </a:lnTo>
                  <a:lnTo>
                    <a:pt x="1727" y="586"/>
                  </a:lnTo>
                  <a:lnTo>
                    <a:pt x="1775" y="577"/>
                  </a:lnTo>
                  <a:lnTo>
                    <a:pt x="1820" y="567"/>
                  </a:lnTo>
                  <a:lnTo>
                    <a:pt x="1820" y="658"/>
                  </a:lnTo>
                  <a:lnTo>
                    <a:pt x="1300" y="658"/>
                  </a:lnTo>
                  <a:lnTo>
                    <a:pt x="1258" y="642"/>
                  </a:lnTo>
                  <a:lnTo>
                    <a:pt x="1210" y="621"/>
                  </a:lnTo>
                  <a:lnTo>
                    <a:pt x="1166" y="594"/>
                  </a:lnTo>
                  <a:lnTo>
                    <a:pt x="1125" y="564"/>
                  </a:lnTo>
                  <a:lnTo>
                    <a:pt x="1087" y="531"/>
                  </a:lnTo>
                  <a:lnTo>
                    <a:pt x="1052" y="495"/>
                  </a:lnTo>
                  <a:lnTo>
                    <a:pt x="1021" y="459"/>
                  </a:lnTo>
                  <a:lnTo>
                    <a:pt x="993" y="421"/>
                  </a:lnTo>
                  <a:lnTo>
                    <a:pt x="970" y="384"/>
                  </a:lnTo>
                  <a:lnTo>
                    <a:pt x="949" y="346"/>
                  </a:lnTo>
                  <a:lnTo>
                    <a:pt x="912" y="332"/>
                  </a:lnTo>
                  <a:lnTo>
                    <a:pt x="871" y="313"/>
                  </a:lnTo>
                  <a:lnTo>
                    <a:pt x="831" y="292"/>
                  </a:lnTo>
                  <a:lnTo>
                    <a:pt x="790" y="266"/>
                  </a:lnTo>
                  <a:lnTo>
                    <a:pt x="750" y="237"/>
                  </a:lnTo>
                  <a:lnTo>
                    <a:pt x="711" y="203"/>
                  </a:lnTo>
                  <a:lnTo>
                    <a:pt x="676" y="166"/>
                  </a:lnTo>
                  <a:lnTo>
                    <a:pt x="669" y="168"/>
                  </a:lnTo>
                  <a:lnTo>
                    <a:pt x="659" y="171"/>
                  </a:lnTo>
                  <a:lnTo>
                    <a:pt x="649" y="174"/>
                  </a:lnTo>
                  <a:lnTo>
                    <a:pt x="641" y="177"/>
                  </a:lnTo>
                  <a:lnTo>
                    <a:pt x="639" y="178"/>
                  </a:lnTo>
                  <a:lnTo>
                    <a:pt x="620" y="184"/>
                  </a:lnTo>
                  <a:lnTo>
                    <a:pt x="608" y="189"/>
                  </a:lnTo>
                  <a:lnTo>
                    <a:pt x="600" y="193"/>
                  </a:lnTo>
                  <a:lnTo>
                    <a:pt x="584" y="200"/>
                  </a:lnTo>
                  <a:lnTo>
                    <a:pt x="566" y="207"/>
                  </a:lnTo>
                  <a:lnTo>
                    <a:pt x="545" y="213"/>
                  </a:lnTo>
                  <a:lnTo>
                    <a:pt x="521" y="220"/>
                  </a:lnTo>
                  <a:lnTo>
                    <a:pt x="492" y="225"/>
                  </a:lnTo>
                  <a:lnTo>
                    <a:pt x="458" y="229"/>
                  </a:lnTo>
                  <a:lnTo>
                    <a:pt x="421" y="232"/>
                  </a:lnTo>
                  <a:lnTo>
                    <a:pt x="376" y="232"/>
                  </a:lnTo>
                  <a:lnTo>
                    <a:pt x="338" y="232"/>
                  </a:lnTo>
                  <a:lnTo>
                    <a:pt x="295" y="229"/>
                  </a:lnTo>
                  <a:lnTo>
                    <a:pt x="248" y="223"/>
                  </a:lnTo>
                  <a:lnTo>
                    <a:pt x="200" y="214"/>
                  </a:lnTo>
                  <a:lnTo>
                    <a:pt x="149" y="201"/>
                  </a:lnTo>
                  <a:lnTo>
                    <a:pt x="98" y="183"/>
                  </a:lnTo>
                  <a:lnTo>
                    <a:pt x="69" y="173"/>
                  </a:lnTo>
                  <a:lnTo>
                    <a:pt x="36" y="160"/>
                  </a:lnTo>
                  <a:lnTo>
                    <a:pt x="0" y="142"/>
                  </a:lnTo>
                  <a:lnTo>
                    <a:pt x="0" y="0"/>
                  </a:lnTo>
                  <a:close/>
                </a:path>
              </a:pathLst>
            </a:custGeom>
            <a:solidFill>
              <a:srgbClr val="00B9F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21" name="Freeform 12"/>
            <p:cNvSpPr>
              <a:spLocks noEditPoints="1"/>
            </p:cNvSpPr>
            <p:nvPr/>
          </p:nvSpPr>
          <p:spPr bwMode="auto">
            <a:xfrm>
              <a:off x="862" y="870"/>
              <a:ext cx="203" cy="89"/>
            </a:xfrm>
            <a:custGeom>
              <a:avLst/>
              <a:gdLst>
                <a:gd name="T0" fmla="*/ 924 w 1012"/>
                <a:gd name="T1" fmla="*/ 214 h 442"/>
                <a:gd name="T2" fmla="*/ 969 w 1012"/>
                <a:gd name="T3" fmla="*/ 235 h 442"/>
                <a:gd name="T4" fmla="*/ 1001 w 1012"/>
                <a:gd name="T5" fmla="*/ 275 h 442"/>
                <a:gd name="T6" fmla="*/ 1012 w 1012"/>
                <a:gd name="T7" fmla="*/ 326 h 442"/>
                <a:gd name="T8" fmla="*/ 1001 w 1012"/>
                <a:gd name="T9" fmla="*/ 377 h 442"/>
                <a:gd name="T10" fmla="*/ 969 w 1012"/>
                <a:gd name="T11" fmla="*/ 416 h 442"/>
                <a:gd name="T12" fmla="*/ 924 w 1012"/>
                <a:gd name="T13" fmla="*/ 439 h 442"/>
                <a:gd name="T14" fmla="*/ 871 w 1012"/>
                <a:gd name="T15" fmla="*/ 439 h 442"/>
                <a:gd name="T16" fmla="*/ 825 w 1012"/>
                <a:gd name="T17" fmla="*/ 416 h 442"/>
                <a:gd name="T18" fmla="*/ 793 w 1012"/>
                <a:gd name="T19" fmla="*/ 377 h 442"/>
                <a:gd name="T20" fmla="*/ 781 w 1012"/>
                <a:gd name="T21" fmla="*/ 326 h 442"/>
                <a:gd name="T22" fmla="*/ 793 w 1012"/>
                <a:gd name="T23" fmla="*/ 275 h 442"/>
                <a:gd name="T24" fmla="*/ 825 w 1012"/>
                <a:gd name="T25" fmla="*/ 235 h 442"/>
                <a:gd name="T26" fmla="*/ 871 w 1012"/>
                <a:gd name="T27" fmla="*/ 214 h 442"/>
                <a:gd name="T28" fmla="*/ 627 w 1012"/>
                <a:gd name="T29" fmla="*/ 9 h 442"/>
                <a:gd name="T30" fmla="*/ 674 w 1012"/>
                <a:gd name="T31" fmla="*/ 23 h 442"/>
                <a:gd name="T32" fmla="*/ 708 w 1012"/>
                <a:gd name="T33" fmla="*/ 57 h 442"/>
                <a:gd name="T34" fmla="*/ 721 w 1012"/>
                <a:gd name="T35" fmla="*/ 104 h 442"/>
                <a:gd name="T36" fmla="*/ 708 w 1012"/>
                <a:gd name="T37" fmla="*/ 151 h 442"/>
                <a:gd name="T38" fmla="*/ 674 w 1012"/>
                <a:gd name="T39" fmla="*/ 185 h 442"/>
                <a:gd name="T40" fmla="*/ 627 w 1012"/>
                <a:gd name="T41" fmla="*/ 197 h 442"/>
                <a:gd name="T42" fmla="*/ 579 w 1012"/>
                <a:gd name="T43" fmla="*/ 185 h 442"/>
                <a:gd name="T44" fmla="*/ 546 w 1012"/>
                <a:gd name="T45" fmla="*/ 151 h 442"/>
                <a:gd name="T46" fmla="*/ 534 w 1012"/>
                <a:gd name="T47" fmla="*/ 104 h 442"/>
                <a:gd name="T48" fmla="*/ 546 w 1012"/>
                <a:gd name="T49" fmla="*/ 57 h 442"/>
                <a:gd name="T50" fmla="*/ 579 w 1012"/>
                <a:gd name="T51" fmla="*/ 23 h 442"/>
                <a:gd name="T52" fmla="*/ 627 w 1012"/>
                <a:gd name="T53" fmla="*/ 9 h 442"/>
                <a:gd name="T54" fmla="*/ 96 w 1012"/>
                <a:gd name="T55" fmla="*/ 3 h 442"/>
                <a:gd name="T56" fmla="*/ 131 w 1012"/>
                <a:gd name="T57" fmla="*/ 30 h 442"/>
                <a:gd name="T58" fmla="*/ 145 w 1012"/>
                <a:gd name="T59" fmla="*/ 72 h 442"/>
                <a:gd name="T60" fmla="*/ 131 w 1012"/>
                <a:gd name="T61" fmla="*/ 115 h 442"/>
                <a:gd name="T62" fmla="*/ 96 w 1012"/>
                <a:gd name="T63" fmla="*/ 141 h 442"/>
                <a:gd name="T64" fmla="*/ 50 w 1012"/>
                <a:gd name="T65" fmla="*/ 141 h 442"/>
                <a:gd name="T66" fmla="*/ 15 w 1012"/>
                <a:gd name="T67" fmla="*/ 115 h 442"/>
                <a:gd name="T68" fmla="*/ 0 w 1012"/>
                <a:gd name="T69" fmla="*/ 72 h 442"/>
                <a:gd name="T70" fmla="*/ 15 w 1012"/>
                <a:gd name="T71" fmla="*/ 30 h 442"/>
                <a:gd name="T72" fmla="*/ 50 w 1012"/>
                <a:gd name="T73" fmla="*/ 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2" h="442">
                  <a:moveTo>
                    <a:pt x="897" y="210"/>
                  </a:moveTo>
                  <a:lnTo>
                    <a:pt x="924" y="214"/>
                  </a:lnTo>
                  <a:lnTo>
                    <a:pt x="948" y="222"/>
                  </a:lnTo>
                  <a:lnTo>
                    <a:pt x="969" y="235"/>
                  </a:lnTo>
                  <a:lnTo>
                    <a:pt x="987" y="254"/>
                  </a:lnTo>
                  <a:lnTo>
                    <a:pt x="1001" y="275"/>
                  </a:lnTo>
                  <a:lnTo>
                    <a:pt x="1010" y="300"/>
                  </a:lnTo>
                  <a:lnTo>
                    <a:pt x="1012" y="326"/>
                  </a:lnTo>
                  <a:lnTo>
                    <a:pt x="1010" y="353"/>
                  </a:lnTo>
                  <a:lnTo>
                    <a:pt x="1001" y="377"/>
                  </a:lnTo>
                  <a:lnTo>
                    <a:pt x="987" y="399"/>
                  </a:lnTo>
                  <a:lnTo>
                    <a:pt x="969" y="416"/>
                  </a:lnTo>
                  <a:lnTo>
                    <a:pt x="948" y="430"/>
                  </a:lnTo>
                  <a:lnTo>
                    <a:pt x="924" y="439"/>
                  </a:lnTo>
                  <a:lnTo>
                    <a:pt x="897" y="442"/>
                  </a:lnTo>
                  <a:lnTo>
                    <a:pt x="871" y="439"/>
                  </a:lnTo>
                  <a:lnTo>
                    <a:pt x="845" y="430"/>
                  </a:lnTo>
                  <a:lnTo>
                    <a:pt x="825" y="416"/>
                  </a:lnTo>
                  <a:lnTo>
                    <a:pt x="807" y="399"/>
                  </a:lnTo>
                  <a:lnTo>
                    <a:pt x="793" y="377"/>
                  </a:lnTo>
                  <a:lnTo>
                    <a:pt x="784" y="353"/>
                  </a:lnTo>
                  <a:lnTo>
                    <a:pt x="781" y="326"/>
                  </a:lnTo>
                  <a:lnTo>
                    <a:pt x="784" y="300"/>
                  </a:lnTo>
                  <a:lnTo>
                    <a:pt x="793" y="275"/>
                  </a:lnTo>
                  <a:lnTo>
                    <a:pt x="807" y="254"/>
                  </a:lnTo>
                  <a:lnTo>
                    <a:pt x="825" y="235"/>
                  </a:lnTo>
                  <a:lnTo>
                    <a:pt x="845" y="222"/>
                  </a:lnTo>
                  <a:lnTo>
                    <a:pt x="871" y="214"/>
                  </a:lnTo>
                  <a:lnTo>
                    <a:pt x="897" y="210"/>
                  </a:lnTo>
                  <a:close/>
                  <a:moveTo>
                    <a:pt x="627" y="9"/>
                  </a:moveTo>
                  <a:lnTo>
                    <a:pt x="652" y="13"/>
                  </a:lnTo>
                  <a:lnTo>
                    <a:pt x="674" y="23"/>
                  </a:lnTo>
                  <a:lnTo>
                    <a:pt x="693" y="37"/>
                  </a:lnTo>
                  <a:lnTo>
                    <a:pt x="708" y="57"/>
                  </a:lnTo>
                  <a:lnTo>
                    <a:pt x="717" y="78"/>
                  </a:lnTo>
                  <a:lnTo>
                    <a:pt x="721" y="104"/>
                  </a:lnTo>
                  <a:lnTo>
                    <a:pt x="717" y="128"/>
                  </a:lnTo>
                  <a:lnTo>
                    <a:pt x="708" y="151"/>
                  </a:lnTo>
                  <a:lnTo>
                    <a:pt x="693" y="169"/>
                  </a:lnTo>
                  <a:lnTo>
                    <a:pt x="674" y="185"/>
                  </a:lnTo>
                  <a:lnTo>
                    <a:pt x="652" y="193"/>
                  </a:lnTo>
                  <a:lnTo>
                    <a:pt x="627" y="197"/>
                  </a:lnTo>
                  <a:lnTo>
                    <a:pt x="602" y="193"/>
                  </a:lnTo>
                  <a:lnTo>
                    <a:pt x="579" y="185"/>
                  </a:lnTo>
                  <a:lnTo>
                    <a:pt x="560" y="169"/>
                  </a:lnTo>
                  <a:lnTo>
                    <a:pt x="546" y="151"/>
                  </a:lnTo>
                  <a:lnTo>
                    <a:pt x="537" y="128"/>
                  </a:lnTo>
                  <a:lnTo>
                    <a:pt x="534" y="104"/>
                  </a:lnTo>
                  <a:lnTo>
                    <a:pt x="537" y="78"/>
                  </a:lnTo>
                  <a:lnTo>
                    <a:pt x="546" y="57"/>
                  </a:lnTo>
                  <a:lnTo>
                    <a:pt x="560" y="37"/>
                  </a:lnTo>
                  <a:lnTo>
                    <a:pt x="579" y="23"/>
                  </a:lnTo>
                  <a:lnTo>
                    <a:pt x="602" y="13"/>
                  </a:lnTo>
                  <a:lnTo>
                    <a:pt x="627" y="9"/>
                  </a:lnTo>
                  <a:close/>
                  <a:moveTo>
                    <a:pt x="73" y="0"/>
                  </a:moveTo>
                  <a:lnTo>
                    <a:pt x="96" y="3"/>
                  </a:lnTo>
                  <a:lnTo>
                    <a:pt x="115" y="14"/>
                  </a:lnTo>
                  <a:lnTo>
                    <a:pt x="131" y="30"/>
                  </a:lnTo>
                  <a:lnTo>
                    <a:pt x="142" y="49"/>
                  </a:lnTo>
                  <a:lnTo>
                    <a:pt x="145" y="72"/>
                  </a:lnTo>
                  <a:lnTo>
                    <a:pt x="142" y="95"/>
                  </a:lnTo>
                  <a:lnTo>
                    <a:pt x="131" y="115"/>
                  </a:lnTo>
                  <a:lnTo>
                    <a:pt x="115" y="130"/>
                  </a:lnTo>
                  <a:lnTo>
                    <a:pt x="96" y="141"/>
                  </a:lnTo>
                  <a:lnTo>
                    <a:pt x="73" y="145"/>
                  </a:lnTo>
                  <a:lnTo>
                    <a:pt x="50" y="141"/>
                  </a:lnTo>
                  <a:lnTo>
                    <a:pt x="29" y="130"/>
                  </a:lnTo>
                  <a:lnTo>
                    <a:pt x="15" y="115"/>
                  </a:lnTo>
                  <a:lnTo>
                    <a:pt x="4" y="95"/>
                  </a:lnTo>
                  <a:lnTo>
                    <a:pt x="0" y="72"/>
                  </a:lnTo>
                  <a:lnTo>
                    <a:pt x="4" y="49"/>
                  </a:lnTo>
                  <a:lnTo>
                    <a:pt x="15" y="30"/>
                  </a:lnTo>
                  <a:lnTo>
                    <a:pt x="29" y="14"/>
                  </a:lnTo>
                  <a:lnTo>
                    <a:pt x="50" y="3"/>
                  </a:lnTo>
                  <a:lnTo>
                    <a:pt x="73" y="0"/>
                  </a:lnTo>
                  <a:close/>
                </a:path>
              </a:pathLst>
            </a:custGeom>
            <a:solidFill>
              <a:srgbClr val="D07507"/>
            </a:solidFill>
            <a:ln w="0">
              <a:solidFill>
                <a:srgbClr val="D15B00"/>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sp>
        <p:nvSpPr>
          <p:cNvPr id="222" name="TextBox 221"/>
          <p:cNvSpPr txBox="1"/>
          <p:nvPr/>
        </p:nvSpPr>
        <p:spPr>
          <a:xfrm>
            <a:off x="2800308" y="5840947"/>
            <a:ext cx="956111" cy="653962"/>
          </a:xfrm>
          <a:prstGeom prst="rect">
            <a:avLst/>
          </a:prstGeom>
          <a:noFill/>
          <a:effectLst/>
        </p:spPr>
        <p:txBody>
          <a:bodyPr wrap="square" lIns="0" tIns="0" rIns="0" bIns="0" rtlCol="0">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Data from ArcGIS Online</a:t>
            </a:r>
          </a:p>
        </p:txBody>
      </p:sp>
      <p:grpSp>
        <p:nvGrpSpPr>
          <p:cNvPr id="303" name="Group 302"/>
          <p:cNvGrpSpPr/>
          <p:nvPr/>
        </p:nvGrpSpPr>
        <p:grpSpPr>
          <a:xfrm>
            <a:off x="1532048" y="1763769"/>
            <a:ext cx="1031334" cy="646398"/>
            <a:chOff x="1812036" y="2185449"/>
            <a:chExt cx="751346" cy="557819"/>
          </a:xfrm>
        </p:grpSpPr>
        <p:sp>
          <p:nvSpPr>
            <p:cNvPr id="119" name="TextBox 118"/>
            <p:cNvSpPr txBox="1"/>
            <p:nvPr/>
          </p:nvSpPr>
          <p:spPr>
            <a:xfrm>
              <a:off x="1812036" y="2576730"/>
              <a:ext cx="751346" cy="166538"/>
            </a:xfrm>
            <a:prstGeom prst="rect">
              <a:avLst/>
            </a:prstGeom>
            <a:noFill/>
            <a:effectLst/>
          </p:spPr>
          <p:txBody>
            <a:bodyPr wrap="square" lIns="0" tIns="0" rIns="0" bIns="0" rtlCol="0">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Desktop</a:t>
              </a:r>
            </a:p>
          </p:txBody>
        </p:sp>
        <p:grpSp>
          <p:nvGrpSpPr>
            <p:cNvPr id="223" name="Group 222"/>
            <p:cNvGrpSpPr>
              <a:grpSpLocks noChangeAspect="1"/>
            </p:cNvGrpSpPr>
            <p:nvPr/>
          </p:nvGrpSpPr>
          <p:grpSpPr>
            <a:xfrm>
              <a:off x="1960652" y="2185449"/>
              <a:ext cx="471969" cy="387632"/>
              <a:chOff x="2971050" y="2497678"/>
              <a:chExt cx="679160" cy="557798"/>
            </a:xfrm>
          </p:grpSpPr>
          <p:sp useBgFill="1">
            <p:nvSpPr>
              <p:cNvPr id="224"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25"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26"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00B9F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grpSp>
        <p:nvGrpSpPr>
          <p:cNvPr id="248" name="Group 247"/>
          <p:cNvGrpSpPr/>
          <p:nvPr/>
        </p:nvGrpSpPr>
        <p:grpSpPr>
          <a:xfrm>
            <a:off x="8877006" y="1780010"/>
            <a:ext cx="2407786" cy="4062953"/>
            <a:chOff x="9168170" y="1442691"/>
            <a:chExt cx="2455950" cy="5002454"/>
          </a:xfrm>
        </p:grpSpPr>
        <p:grpSp>
          <p:nvGrpSpPr>
            <p:cNvPr id="191" name="Group 190"/>
            <p:cNvGrpSpPr>
              <a:grpSpLocks noChangeAspect="1"/>
            </p:cNvGrpSpPr>
            <p:nvPr/>
          </p:nvGrpSpPr>
          <p:grpSpPr>
            <a:xfrm>
              <a:off x="10187280" y="1746376"/>
              <a:ext cx="747681" cy="717333"/>
              <a:chOff x="11009639" y="2129418"/>
              <a:chExt cx="860425" cy="825500"/>
            </a:xfrm>
          </p:grpSpPr>
          <p:sp useBgFill="1">
            <p:nvSpPr>
              <p:cNvPr id="192" name="Freeform 38"/>
              <p:cNvSpPr>
                <a:spLocks/>
              </p:cNvSpPr>
              <p:nvPr/>
            </p:nvSpPr>
            <p:spPr bwMode="auto">
              <a:xfrm>
                <a:off x="11009639" y="2129418"/>
                <a:ext cx="860425" cy="825500"/>
              </a:xfrm>
              <a:custGeom>
                <a:avLst/>
                <a:gdLst>
                  <a:gd name="T0" fmla="*/ 1095 w 2714"/>
                  <a:gd name="T1" fmla="*/ 46 h 2598"/>
                  <a:gd name="T2" fmla="*/ 1190 w 2714"/>
                  <a:gd name="T3" fmla="*/ 201 h 2598"/>
                  <a:gd name="T4" fmla="*/ 1224 w 2714"/>
                  <a:gd name="T5" fmla="*/ 335 h 2598"/>
                  <a:gd name="T6" fmla="*/ 1249 w 2714"/>
                  <a:gd name="T7" fmla="*/ 364 h 2598"/>
                  <a:gd name="T8" fmla="*/ 1281 w 2714"/>
                  <a:gd name="T9" fmla="*/ 412 h 2598"/>
                  <a:gd name="T10" fmla="*/ 1353 w 2714"/>
                  <a:gd name="T11" fmla="*/ 532 h 2598"/>
                  <a:gd name="T12" fmla="*/ 1473 w 2714"/>
                  <a:gd name="T13" fmla="*/ 678 h 2598"/>
                  <a:gd name="T14" fmla="*/ 1537 w 2714"/>
                  <a:gd name="T15" fmla="*/ 554 h 2598"/>
                  <a:gd name="T16" fmla="*/ 1621 w 2714"/>
                  <a:gd name="T17" fmla="*/ 375 h 2598"/>
                  <a:gd name="T18" fmla="*/ 1814 w 2714"/>
                  <a:gd name="T19" fmla="*/ 323 h 2598"/>
                  <a:gd name="T20" fmla="*/ 1974 w 2714"/>
                  <a:gd name="T21" fmla="*/ 436 h 2598"/>
                  <a:gd name="T22" fmla="*/ 1999 w 2714"/>
                  <a:gd name="T23" fmla="*/ 610 h 2598"/>
                  <a:gd name="T24" fmla="*/ 2102 w 2714"/>
                  <a:gd name="T25" fmla="*/ 688 h 2598"/>
                  <a:gd name="T26" fmla="*/ 2205 w 2714"/>
                  <a:gd name="T27" fmla="*/ 763 h 2598"/>
                  <a:gd name="T28" fmla="*/ 2248 w 2714"/>
                  <a:gd name="T29" fmla="*/ 905 h 2598"/>
                  <a:gd name="T30" fmla="*/ 2332 w 2714"/>
                  <a:gd name="T31" fmla="*/ 1037 h 2598"/>
                  <a:gd name="T32" fmla="*/ 2445 w 2714"/>
                  <a:gd name="T33" fmla="*/ 1178 h 2598"/>
                  <a:gd name="T34" fmla="*/ 2475 w 2714"/>
                  <a:gd name="T35" fmla="*/ 1312 h 2598"/>
                  <a:gd name="T36" fmla="*/ 2559 w 2714"/>
                  <a:gd name="T37" fmla="*/ 1416 h 2598"/>
                  <a:gd name="T38" fmla="*/ 2584 w 2714"/>
                  <a:gd name="T39" fmla="*/ 1512 h 2598"/>
                  <a:gd name="T40" fmla="*/ 2662 w 2714"/>
                  <a:gd name="T41" fmla="*/ 1576 h 2598"/>
                  <a:gd name="T42" fmla="*/ 2698 w 2714"/>
                  <a:gd name="T43" fmla="*/ 1740 h 2598"/>
                  <a:gd name="T44" fmla="*/ 2714 w 2714"/>
                  <a:gd name="T45" fmla="*/ 2062 h 2598"/>
                  <a:gd name="T46" fmla="*/ 2642 w 2714"/>
                  <a:gd name="T47" fmla="*/ 2280 h 2598"/>
                  <a:gd name="T48" fmla="*/ 2440 w 2714"/>
                  <a:gd name="T49" fmla="*/ 2427 h 2598"/>
                  <a:gd name="T50" fmla="*/ 2151 w 2714"/>
                  <a:gd name="T51" fmla="*/ 2462 h 2598"/>
                  <a:gd name="T52" fmla="*/ 1873 w 2714"/>
                  <a:gd name="T53" fmla="*/ 2371 h 2598"/>
                  <a:gd name="T54" fmla="*/ 1804 w 2714"/>
                  <a:gd name="T55" fmla="*/ 2546 h 2598"/>
                  <a:gd name="T56" fmla="*/ 1640 w 2714"/>
                  <a:gd name="T57" fmla="*/ 2594 h 2598"/>
                  <a:gd name="T58" fmla="*/ 1505 w 2714"/>
                  <a:gd name="T59" fmla="*/ 2486 h 2598"/>
                  <a:gd name="T60" fmla="*/ 1480 w 2714"/>
                  <a:gd name="T61" fmla="*/ 1959 h 2598"/>
                  <a:gd name="T62" fmla="*/ 1234 w 2714"/>
                  <a:gd name="T63" fmla="*/ 1959 h 2598"/>
                  <a:gd name="T64" fmla="*/ 1209 w 2714"/>
                  <a:gd name="T65" fmla="*/ 2486 h 2598"/>
                  <a:gd name="T66" fmla="*/ 1074 w 2714"/>
                  <a:gd name="T67" fmla="*/ 2594 h 2598"/>
                  <a:gd name="T68" fmla="*/ 910 w 2714"/>
                  <a:gd name="T69" fmla="*/ 2546 h 2598"/>
                  <a:gd name="T70" fmla="*/ 841 w 2714"/>
                  <a:gd name="T71" fmla="*/ 2371 h 2598"/>
                  <a:gd name="T72" fmla="*/ 563 w 2714"/>
                  <a:gd name="T73" fmla="*/ 2462 h 2598"/>
                  <a:gd name="T74" fmla="*/ 274 w 2714"/>
                  <a:gd name="T75" fmla="*/ 2427 h 2598"/>
                  <a:gd name="T76" fmla="*/ 72 w 2714"/>
                  <a:gd name="T77" fmla="*/ 2280 h 2598"/>
                  <a:gd name="T78" fmla="*/ 0 w 2714"/>
                  <a:gd name="T79" fmla="*/ 2063 h 2598"/>
                  <a:gd name="T80" fmla="*/ 16 w 2714"/>
                  <a:gd name="T81" fmla="*/ 1744 h 2598"/>
                  <a:gd name="T82" fmla="*/ 49 w 2714"/>
                  <a:gd name="T83" fmla="*/ 1582 h 2598"/>
                  <a:gd name="T84" fmla="*/ 113 w 2714"/>
                  <a:gd name="T85" fmla="*/ 1518 h 2598"/>
                  <a:gd name="T86" fmla="*/ 149 w 2714"/>
                  <a:gd name="T87" fmla="*/ 1445 h 2598"/>
                  <a:gd name="T88" fmla="*/ 218 w 2714"/>
                  <a:gd name="T89" fmla="*/ 1326 h 2598"/>
                  <a:gd name="T90" fmla="*/ 260 w 2714"/>
                  <a:gd name="T91" fmla="*/ 1213 h 2598"/>
                  <a:gd name="T92" fmla="*/ 360 w 2714"/>
                  <a:gd name="T93" fmla="*/ 1052 h 2598"/>
                  <a:gd name="T94" fmla="*/ 546 w 2714"/>
                  <a:gd name="T95" fmla="*/ 1006 h 2598"/>
                  <a:gd name="T96" fmla="*/ 674 w 2714"/>
                  <a:gd name="T97" fmla="*/ 1056 h 2598"/>
                  <a:gd name="T98" fmla="*/ 618 w 2714"/>
                  <a:gd name="T99" fmla="*/ 843 h 2598"/>
                  <a:gd name="T100" fmla="*/ 607 w 2714"/>
                  <a:gd name="T101" fmla="*/ 610 h 2598"/>
                  <a:gd name="T102" fmla="*/ 632 w 2714"/>
                  <a:gd name="T103" fmla="*/ 398 h 2598"/>
                  <a:gd name="T104" fmla="*/ 715 w 2714"/>
                  <a:gd name="T105" fmla="*/ 274 h 2598"/>
                  <a:gd name="T106" fmla="*/ 759 w 2714"/>
                  <a:gd name="T107" fmla="*/ 98 h 2598"/>
                  <a:gd name="T108" fmla="*/ 914 w 2714"/>
                  <a:gd name="T109" fmla="*/ 3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4" h="2598">
                    <a:moveTo>
                      <a:pt x="953" y="0"/>
                    </a:moveTo>
                    <a:lnTo>
                      <a:pt x="992" y="3"/>
                    </a:lnTo>
                    <a:lnTo>
                      <a:pt x="1028" y="13"/>
                    </a:lnTo>
                    <a:lnTo>
                      <a:pt x="1063" y="27"/>
                    </a:lnTo>
                    <a:lnTo>
                      <a:pt x="1095" y="46"/>
                    </a:lnTo>
                    <a:lnTo>
                      <a:pt x="1122" y="71"/>
                    </a:lnTo>
                    <a:lnTo>
                      <a:pt x="1147" y="98"/>
                    </a:lnTo>
                    <a:lnTo>
                      <a:pt x="1166" y="130"/>
                    </a:lnTo>
                    <a:lnTo>
                      <a:pt x="1180" y="165"/>
                    </a:lnTo>
                    <a:lnTo>
                      <a:pt x="1190" y="201"/>
                    </a:lnTo>
                    <a:lnTo>
                      <a:pt x="1193" y="240"/>
                    </a:lnTo>
                    <a:lnTo>
                      <a:pt x="1190" y="275"/>
                    </a:lnTo>
                    <a:lnTo>
                      <a:pt x="1183" y="308"/>
                    </a:lnTo>
                    <a:lnTo>
                      <a:pt x="1203" y="320"/>
                    </a:lnTo>
                    <a:lnTo>
                      <a:pt x="1224" y="335"/>
                    </a:lnTo>
                    <a:lnTo>
                      <a:pt x="1242" y="353"/>
                    </a:lnTo>
                    <a:lnTo>
                      <a:pt x="1243" y="355"/>
                    </a:lnTo>
                    <a:lnTo>
                      <a:pt x="1245" y="357"/>
                    </a:lnTo>
                    <a:lnTo>
                      <a:pt x="1247" y="360"/>
                    </a:lnTo>
                    <a:lnTo>
                      <a:pt x="1249" y="364"/>
                    </a:lnTo>
                    <a:lnTo>
                      <a:pt x="1253" y="369"/>
                    </a:lnTo>
                    <a:lnTo>
                      <a:pt x="1258" y="376"/>
                    </a:lnTo>
                    <a:lnTo>
                      <a:pt x="1264" y="386"/>
                    </a:lnTo>
                    <a:lnTo>
                      <a:pt x="1271" y="397"/>
                    </a:lnTo>
                    <a:lnTo>
                      <a:pt x="1281" y="412"/>
                    </a:lnTo>
                    <a:lnTo>
                      <a:pt x="1291" y="428"/>
                    </a:lnTo>
                    <a:lnTo>
                      <a:pt x="1304" y="449"/>
                    </a:lnTo>
                    <a:lnTo>
                      <a:pt x="1318" y="473"/>
                    </a:lnTo>
                    <a:lnTo>
                      <a:pt x="1334" y="501"/>
                    </a:lnTo>
                    <a:lnTo>
                      <a:pt x="1353" y="532"/>
                    </a:lnTo>
                    <a:lnTo>
                      <a:pt x="1375" y="569"/>
                    </a:lnTo>
                    <a:lnTo>
                      <a:pt x="1399" y="610"/>
                    </a:lnTo>
                    <a:lnTo>
                      <a:pt x="1427" y="656"/>
                    </a:lnTo>
                    <a:lnTo>
                      <a:pt x="1457" y="708"/>
                    </a:lnTo>
                    <a:lnTo>
                      <a:pt x="1473" y="678"/>
                    </a:lnTo>
                    <a:lnTo>
                      <a:pt x="1492" y="651"/>
                    </a:lnTo>
                    <a:lnTo>
                      <a:pt x="1517" y="628"/>
                    </a:lnTo>
                    <a:lnTo>
                      <a:pt x="1544" y="610"/>
                    </a:lnTo>
                    <a:lnTo>
                      <a:pt x="1540" y="582"/>
                    </a:lnTo>
                    <a:lnTo>
                      <a:pt x="1537" y="554"/>
                    </a:lnTo>
                    <a:lnTo>
                      <a:pt x="1541" y="512"/>
                    </a:lnTo>
                    <a:lnTo>
                      <a:pt x="1552" y="472"/>
                    </a:lnTo>
                    <a:lnTo>
                      <a:pt x="1570" y="436"/>
                    </a:lnTo>
                    <a:lnTo>
                      <a:pt x="1593" y="403"/>
                    </a:lnTo>
                    <a:lnTo>
                      <a:pt x="1621" y="375"/>
                    </a:lnTo>
                    <a:lnTo>
                      <a:pt x="1653" y="352"/>
                    </a:lnTo>
                    <a:lnTo>
                      <a:pt x="1691" y="334"/>
                    </a:lnTo>
                    <a:lnTo>
                      <a:pt x="1729" y="323"/>
                    </a:lnTo>
                    <a:lnTo>
                      <a:pt x="1772" y="320"/>
                    </a:lnTo>
                    <a:lnTo>
                      <a:pt x="1814" y="323"/>
                    </a:lnTo>
                    <a:lnTo>
                      <a:pt x="1854" y="334"/>
                    </a:lnTo>
                    <a:lnTo>
                      <a:pt x="1890" y="352"/>
                    </a:lnTo>
                    <a:lnTo>
                      <a:pt x="1923" y="375"/>
                    </a:lnTo>
                    <a:lnTo>
                      <a:pt x="1951" y="403"/>
                    </a:lnTo>
                    <a:lnTo>
                      <a:pt x="1974" y="436"/>
                    </a:lnTo>
                    <a:lnTo>
                      <a:pt x="1992" y="472"/>
                    </a:lnTo>
                    <a:lnTo>
                      <a:pt x="2003" y="512"/>
                    </a:lnTo>
                    <a:lnTo>
                      <a:pt x="2006" y="554"/>
                    </a:lnTo>
                    <a:lnTo>
                      <a:pt x="2004" y="583"/>
                    </a:lnTo>
                    <a:lnTo>
                      <a:pt x="1999" y="610"/>
                    </a:lnTo>
                    <a:lnTo>
                      <a:pt x="2028" y="630"/>
                    </a:lnTo>
                    <a:lnTo>
                      <a:pt x="2052" y="655"/>
                    </a:lnTo>
                    <a:lnTo>
                      <a:pt x="2073" y="684"/>
                    </a:lnTo>
                    <a:lnTo>
                      <a:pt x="2087" y="685"/>
                    </a:lnTo>
                    <a:lnTo>
                      <a:pt x="2102" y="688"/>
                    </a:lnTo>
                    <a:lnTo>
                      <a:pt x="2119" y="694"/>
                    </a:lnTo>
                    <a:lnTo>
                      <a:pt x="2147" y="707"/>
                    </a:lnTo>
                    <a:lnTo>
                      <a:pt x="2170" y="722"/>
                    </a:lnTo>
                    <a:lnTo>
                      <a:pt x="2189" y="742"/>
                    </a:lnTo>
                    <a:lnTo>
                      <a:pt x="2205" y="763"/>
                    </a:lnTo>
                    <a:lnTo>
                      <a:pt x="2218" y="788"/>
                    </a:lnTo>
                    <a:lnTo>
                      <a:pt x="2229" y="814"/>
                    </a:lnTo>
                    <a:lnTo>
                      <a:pt x="2236" y="842"/>
                    </a:lnTo>
                    <a:lnTo>
                      <a:pt x="2243" y="872"/>
                    </a:lnTo>
                    <a:lnTo>
                      <a:pt x="2248" y="905"/>
                    </a:lnTo>
                    <a:lnTo>
                      <a:pt x="2253" y="939"/>
                    </a:lnTo>
                    <a:lnTo>
                      <a:pt x="2257" y="973"/>
                    </a:lnTo>
                    <a:lnTo>
                      <a:pt x="2261" y="1010"/>
                    </a:lnTo>
                    <a:lnTo>
                      <a:pt x="2298" y="1021"/>
                    </a:lnTo>
                    <a:lnTo>
                      <a:pt x="2332" y="1037"/>
                    </a:lnTo>
                    <a:lnTo>
                      <a:pt x="2362" y="1057"/>
                    </a:lnTo>
                    <a:lnTo>
                      <a:pt x="2390" y="1083"/>
                    </a:lnTo>
                    <a:lnTo>
                      <a:pt x="2413" y="1112"/>
                    </a:lnTo>
                    <a:lnTo>
                      <a:pt x="2432" y="1143"/>
                    </a:lnTo>
                    <a:lnTo>
                      <a:pt x="2445" y="1178"/>
                    </a:lnTo>
                    <a:lnTo>
                      <a:pt x="2455" y="1216"/>
                    </a:lnTo>
                    <a:lnTo>
                      <a:pt x="2457" y="1254"/>
                    </a:lnTo>
                    <a:lnTo>
                      <a:pt x="2456" y="1278"/>
                    </a:lnTo>
                    <a:lnTo>
                      <a:pt x="2452" y="1303"/>
                    </a:lnTo>
                    <a:lnTo>
                      <a:pt x="2475" y="1312"/>
                    </a:lnTo>
                    <a:lnTo>
                      <a:pt x="2496" y="1326"/>
                    </a:lnTo>
                    <a:lnTo>
                      <a:pt x="2515" y="1343"/>
                    </a:lnTo>
                    <a:lnTo>
                      <a:pt x="2533" y="1366"/>
                    </a:lnTo>
                    <a:lnTo>
                      <a:pt x="2548" y="1390"/>
                    </a:lnTo>
                    <a:lnTo>
                      <a:pt x="2559" y="1416"/>
                    </a:lnTo>
                    <a:lnTo>
                      <a:pt x="2565" y="1445"/>
                    </a:lnTo>
                    <a:lnTo>
                      <a:pt x="2567" y="1476"/>
                    </a:lnTo>
                    <a:lnTo>
                      <a:pt x="2566" y="1507"/>
                    </a:lnTo>
                    <a:lnTo>
                      <a:pt x="2575" y="1509"/>
                    </a:lnTo>
                    <a:lnTo>
                      <a:pt x="2584" y="1512"/>
                    </a:lnTo>
                    <a:lnTo>
                      <a:pt x="2604" y="1519"/>
                    </a:lnTo>
                    <a:lnTo>
                      <a:pt x="2621" y="1529"/>
                    </a:lnTo>
                    <a:lnTo>
                      <a:pt x="2636" y="1541"/>
                    </a:lnTo>
                    <a:lnTo>
                      <a:pt x="2650" y="1557"/>
                    </a:lnTo>
                    <a:lnTo>
                      <a:pt x="2662" y="1576"/>
                    </a:lnTo>
                    <a:lnTo>
                      <a:pt x="2671" y="1599"/>
                    </a:lnTo>
                    <a:lnTo>
                      <a:pt x="2680" y="1627"/>
                    </a:lnTo>
                    <a:lnTo>
                      <a:pt x="2687" y="1659"/>
                    </a:lnTo>
                    <a:lnTo>
                      <a:pt x="2693" y="1697"/>
                    </a:lnTo>
                    <a:lnTo>
                      <a:pt x="2698" y="1740"/>
                    </a:lnTo>
                    <a:lnTo>
                      <a:pt x="2703" y="1790"/>
                    </a:lnTo>
                    <a:lnTo>
                      <a:pt x="2706" y="1847"/>
                    </a:lnTo>
                    <a:lnTo>
                      <a:pt x="2709" y="1911"/>
                    </a:lnTo>
                    <a:lnTo>
                      <a:pt x="2711" y="1982"/>
                    </a:lnTo>
                    <a:lnTo>
                      <a:pt x="2714" y="2062"/>
                    </a:lnTo>
                    <a:lnTo>
                      <a:pt x="2712" y="2108"/>
                    </a:lnTo>
                    <a:lnTo>
                      <a:pt x="2704" y="2154"/>
                    </a:lnTo>
                    <a:lnTo>
                      <a:pt x="2689" y="2197"/>
                    </a:lnTo>
                    <a:lnTo>
                      <a:pt x="2669" y="2240"/>
                    </a:lnTo>
                    <a:lnTo>
                      <a:pt x="2642" y="2280"/>
                    </a:lnTo>
                    <a:lnTo>
                      <a:pt x="2611" y="2317"/>
                    </a:lnTo>
                    <a:lnTo>
                      <a:pt x="2573" y="2351"/>
                    </a:lnTo>
                    <a:lnTo>
                      <a:pt x="2533" y="2380"/>
                    </a:lnTo>
                    <a:lnTo>
                      <a:pt x="2489" y="2405"/>
                    </a:lnTo>
                    <a:lnTo>
                      <a:pt x="2440" y="2427"/>
                    </a:lnTo>
                    <a:lnTo>
                      <a:pt x="2390" y="2444"/>
                    </a:lnTo>
                    <a:lnTo>
                      <a:pt x="2336" y="2456"/>
                    </a:lnTo>
                    <a:lnTo>
                      <a:pt x="2281" y="2463"/>
                    </a:lnTo>
                    <a:lnTo>
                      <a:pt x="2224" y="2466"/>
                    </a:lnTo>
                    <a:lnTo>
                      <a:pt x="2151" y="2462"/>
                    </a:lnTo>
                    <a:lnTo>
                      <a:pt x="2080" y="2450"/>
                    </a:lnTo>
                    <a:lnTo>
                      <a:pt x="2010" y="2431"/>
                    </a:lnTo>
                    <a:lnTo>
                      <a:pt x="1941" y="2404"/>
                    </a:lnTo>
                    <a:lnTo>
                      <a:pt x="1873" y="2370"/>
                    </a:lnTo>
                    <a:lnTo>
                      <a:pt x="1873" y="2371"/>
                    </a:lnTo>
                    <a:lnTo>
                      <a:pt x="1871" y="2413"/>
                    </a:lnTo>
                    <a:lnTo>
                      <a:pt x="1861" y="2451"/>
                    </a:lnTo>
                    <a:lnTo>
                      <a:pt x="1847" y="2486"/>
                    </a:lnTo>
                    <a:lnTo>
                      <a:pt x="1827" y="2518"/>
                    </a:lnTo>
                    <a:lnTo>
                      <a:pt x="1804" y="2546"/>
                    </a:lnTo>
                    <a:lnTo>
                      <a:pt x="1777" y="2567"/>
                    </a:lnTo>
                    <a:lnTo>
                      <a:pt x="1745" y="2584"/>
                    </a:lnTo>
                    <a:lnTo>
                      <a:pt x="1711" y="2594"/>
                    </a:lnTo>
                    <a:lnTo>
                      <a:pt x="1676" y="2598"/>
                    </a:lnTo>
                    <a:lnTo>
                      <a:pt x="1640" y="2594"/>
                    </a:lnTo>
                    <a:lnTo>
                      <a:pt x="1606" y="2584"/>
                    </a:lnTo>
                    <a:lnTo>
                      <a:pt x="1576" y="2567"/>
                    </a:lnTo>
                    <a:lnTo>
                      <a:pt x="1548" y="2546"/>
                    </a:lnTo>
                    <a:lnTo>
                      <a:pt x="1524" y="2518"/>
                    </a:lnTo>
                    <a:lnTo>
                      <a:pt x="1505" y="2486"/>
                    </a:lnTo>
                    <a:lnTo>
                      <a:pt x="1490" y="2451"/>
                    </a:lnTo>
                    <a:lnTo>
                      <a:pt x="1482" y="2413"/>
                    </a:lnTo>
                    <a:lnTo>
                      <a:pt x="1478" y="2371"/>
                    </a:lnTo>
                    <a:lnTo>
                      <a:pt x="1478" y="1995"/>
                    </a:lnTo>
                    <a:lnTo>
                      <a:pt x="1480" y="1959"/>
                    </a:lnTo>
                    <a:lnTo>
                      <a:pt x="1488" y="1925"/>
                    </a:lnTo>
                    <a:lnTo>
                      <a:pt x="1498" y="1894"/>
                    </a:lnTo>
                    <a:lnTo>
                      <a:pt x="1216" y="1894"/>
                    </a:lnTo>
                    <a:lnTo>
                      <a:pt x="1226" y="1925"/>
                    </a:lnTo>
                    <a:lnTo>
                      <a:pt x="1234" y="1959"/>
                    </a:lnTo>
                    <a:lnTo>
                      <a:pt x="1236" y="1995"/>
                    </a:lnTo>
                    <a:lnTo>
                      <a:pt x="1236" y="2371"/>
                    </a:lnTo>
                    <a:lnTo>
                      <a:pt x="1232" y="2413"/>
                    </a:lnTo>
                    <a:lnTo>
                      <a:pt x="1224" y="2451"/>
                    </a:lnTo>
                    <a:lnTo>
                      <a:pt x="1209" y="2486"/>
                    </a:lnTo>
                    <a:lnTo>
                      <a:pt x="1190" y="2518"/>
                    </a:lnTo>
                    <a:lnTo>
                      <a:pt x="1166" y="2546"/>
                    </a:lnTo>
                    <a:lnTo>
                      <a:pt x="1138" y="2567"/>
                    </a:lnTo>
                    <a:lnTo>
                      <a:pt x="1108" y="2584"/>
                    </a:lnTo>
                    <a:lnTo>
                      <a:pt x="1074" y="2594"/>
                    </a:lnTo>
                    <a:lnTo>
                      <a:pt x="1038" y="2598"/>
                    </a:lnTo>
                    <a:lnTo>
                      <a:pt x="1003" y="2594"/>
                    </a:lnTo>
                    <a:lnTo>
                      <a:pt x="969" y="2584"/>
                    </a:lnTo>
                    <a:lnTo>
                      <a:pt x="937" y="2567"/>
                    </a:lnTo>
                    <a:lnTo>
                      <a:pt x="910" y="2546"/>
                    </a:lnTo>
                    <a:lnTo>
                      <a:pt x="887" y="2518"/>
                    </a:lnTo>
                    <a:lnTo>
                      <a:pt x="867" y="2486"/>
                    </a:lnTo>
                    <a:lnTo>
                      <a:pt x="853" y="2451"/>
                    </a:lnTo>
                    <a:lnTo>
                      <a:pt x="843" y="2413"/>
                    </a:lnTo>
                    <a:lnTo>
                      <a:pt x="841" y="2371"/>
                    </a:lnTo>
                    <a:lnTo>
                      <a:pt x="841" y="2370"/>
                    </a:lnTo>
                    <a:lnTo>
                      <a:pt x="773" y="2404"/>
                    </a:lnTo>
                    <a:lnTo>
                      <a:pt x="704" y="2431"/>
                    </a:lnTo>
                    <a:lnTo>
                      <a:pt x="634" y="2450"/>
                    </a:lnTo>
                    <a:lnTo>
                      <a:pt x="563" y="2462"/>
                    </a:lnTo>
                    <a:lnTo>
                      <a:pt x="490" y="2466"/>
                    </a:lnTo>
                    <a:lnTo>
                      <a:pt x="433" y="2463"/>
                    </a:lnTo>
                    <a:lnTo>
                      <a:pt x="378" y="2456"/>
                    </a:lnTo>
                    <a:lnTo>
                      <a:pt x="324" y="2444"/>
                    </a:lnTo>
                    <a:lnTo>
                      <a:pt x="274" y="2427"/>
                    </a:lnTo>
                    <a:lnTo>
                      <a:pt x="225" y="2405"/>
                    </a:lnTo>
                    <a:lnTo>
                      <a:pt x="181" y="2380"/>
                    </a:lnTo>
                    <a:lnTo>
                      <a:pt x="141" y="2351"/>
                    </a:lnTo>
                    <a:lnTo>
                      <a:pt x="103" y="2317"/>
                    </a:lnTo>
                    <a:lnTo>
                      <a:pt x="72" y="2280"/>
                    </a:lnTo>
                    <a:lnTo>
                      <a:pt x="45" y="2240"/>
                    </a:lnTo>
                    <a:lnTo>
                      <a:pt x="25" y="2199"/>
                    </a:lnTo>
                    <a:lnTo>
                      <a:pt x="10" y="2154"/>
                    </a:lnTo>
                    <a:lnTo>
                      <a:pt x="2" y="2109"/>
                    </a:lnTo>
                    <a:lnTo>
                      <a:pt x="0" y="2063"/>
                    </a:lnTo>
                    <a:lnTo>
                      <a:pt x="3" y="1983"/>
                    </a:lnTo>
                    <a:lnTo>
                      <a:pt x="5" y="1913"/>
                    </a:lnTo>
                    <a:lnTo>
                      <a:pt x="8" y="1850"/>
                    </a:lnTo>
                    <a:lnTo>
                      <a:pt x="11" y="1794"/>
                    </a:lnTo>
                    <a:lnTo>
                      <a:pt x="16" y="1744"/>
                    </a:lnTo>
                    <a:lnTo>
                      <a:pt x="20" y="1702"/>
                    </a:lnTo>
                    <a:lnTo>
                      <a:pt x="26" y="1664"/>
                    </a:lnTo>
                    <a:lnTo>
                      <a:pt x="32" y="1632"/>
                    </a:lnTo>
                    <a:lnTo>
                      <a:pt x="40" y="1605"/>
                    </a:lnTo>
                    <a:lnTo>
                      <a:pt x="49" y="1582"/>
                    </a:lnTo>
                    <a:lnTo>
                      <a:pt x="58" y="1564"/>
                    </a:lnTo>
                    <a:lnTo>
                      <a:pt x="69" y="1548"/>
                    </a:lnTo>
                    <a:lnTo>
                      <a:pt x="83" y="1536"/>
                    </a:lnTo>
                    <a:lnTo>
                      <a:pt x="97" y="1526"/>
                    </a:lnTo>
                    <a:lnTo>
                      <a:pt x="113" y="1518"/>
                    </a:lnTo>
                    <a:lnTo>
                      <a:pt x="130" y="1512"/>
                    </a:lnTo>
                    <a:lnTo>
                      <a:pt x="139" y="1509"/>
                    </a:lnTo>
                    <a:lnTo>
                      <a:pt x="148" y="1507"/>
                    </a:lnTo>
                    <a:lnTo>
                      <a:pt x="147" y="1476"/>
                    </a:lnTo>
                    <a:lnTo>
                      <a:pt x="149" y="1445"/>
                    </a:lnTo>
                    <a:lnTo>
                      <a:pt x="155" y="1416"/>
                    </a:lnTo>
                    <a:lnTo>
                      <a:pt x="166" y="1390"/>
                    </a:lnTo>
                    <a:lnTo>
                      <a:pt x="181" y="1366"/>
                    </a:lnTo>
                    <a:lnTo>
                      <a:pt x="199" y="1343"/>
                    </a:lnTo>
                    <a:lnTo>
                      <a:pt x="218" y="1326"/>
                    </a:lnTo>
                    <a:lnTo>
                      <a:pt x="239" y="1312"/>
                    </a:lnTo>
                    <a:lnTo>
                      <a:pt x="262" y="1303"/>
                    </a:lnTo>
                    <a:lnTo>
                      <a:pt x="258" y="1278"/>
                    </a:lnTo>
                    <a:lnTo>
                      <a:pt x="257" y="1254"/>
                    </a:lnTo>
                    <a:lnTo>
                      <a:pt x="260" y="1213"/>
                    </a:lnTo>
                    <a:lnTo>
                      <a:pt x="270" y="1174"/>
                    </a:lnTo>
                    <a:lnTo>
                      <a:pt x="285" y="1139"/>
                    </a:lnTo>
                    <a:lnTo>
                      <a:pt x="305" y="1107"/>
                    </a:lnTo>
                    <a:lnTo>
                      <a:pt x="330" y="1077"/>
                    </a:lnTo>
                    <a:lnTo>
                      <a:pt x="360" y="1052"/>
                    </a:lnTo>
                    <a:lnTo>
                      <a:pt x="392" y="1032"/>
                    </a:lnTo>
                    <a:lnTo>
                      <a:pt x="428" y="1016"/>
                    </a:lnTo>
                    <a:lnTo>
                      <a:pt x="467" y="1006"/>
                    </a:lnTo>
                    <a:lnTo>
                      <a:pt x="507" y="1004"/>
                    </a:lnTo>
                    <a:lnTo>
                      <a:pt x="546" y="1006"/>
                    </a:lnTo>
                    <a:lnTo>
                      <a:pt x="582" y="1015"/>
                    </a:lnTo>
                    <a:lnTo>
                      <a:pt x="616" y="1028"/>
                    </a:lnTo>
                    <a:lnTo>
                      <a:pt x="647" y="1046"/>
                    </a:lnTo>
                    <a:lnTo>
                      <a:pt x="675" y="1068"/>
                    </a:lnTo>
                    <a:lnTo>
                      <a:pt x="674" y="1056"/>
                    </a:lnTo>
                    <a:lnTo>
                      <a:pt x="671" y="947"/>
                    </a:lnTo>
                    <a:lnTo>
                      <a:pt x="651" y="925"/>
                    </a:lnTo>
                    <a:lnTo>
                      <a:pt x="635" y="900"/>
                    </a:lnTo>
                    <a:lnTo>
                      <a:pt x="623" y="873"/>
                    </a:lnTo>
                    <a:lnTo>
                      <a:pt x="618" y="843"/>
                    </a:lnTo>
                    <a:lnTo>
                      <a:pt x="613" y="790"/>
                    </a:lnTo>
                    <a:lnTo>
                      <a:pt x="610" y="742"/>
                    </a:lnTo>
                    <a:lnTo>
                      <a:pt x="607" y="696"/>
                    </a:lnTo>
                    <a:lnTo>
                      <a:pt x="607" y="652"/>
                    </a:lnTo>
                    <a:lnTo>
                      <a:pt x="607" y="610"/>
                    </a:lnTo>
                    <a:lnTo>
                      <a:pt x="609" y="564"/>
                    </a:lnTo>
                    <a:lnTo>
                      <a:pt x="611" y="516"/>
                    </a:lnTo>
                    <a:lnTo>
                      <a:pt x="615" y="462"/>
                    </a:lnTo>
                    <a:lnTo>
                      <a:pt x="621" y="430"/>
                    </a:lnTo>
                    <a:lnTo>
                      <a:pt x="632" y="398"/>
                    </a:lnTo>
                    <a:lnTo>
                      <a:pt x="648" y="370"/>
                    </a:lnTo>
                    <a:lnTo>
                      <a:pt x="669" y="345"/>
                    </a:lnTo>
                    <a:lnTo>
                      <a:pt x="694" y="323"/>
                    </a:lnTo>
                    <a:lnTo>
                      <a:pt x="722" y="306"/>
                    </a:lnTo>
                    <a:lnTo>
                      <a:pt x="715" y="274"/>
                    </a:lnTo>
                    <a:lnTo>
                      <a:pt x="713" y="240"/>
                    </a:lnTo>
                    <a:lnTo>
                      <a:pt x="716" y="201"/>
                    </a:lnTo>
                    <a:lnTo>
                      <a:pt x="725" y="165"/>
                    </a:lnTo>
                    <a:lnTo>
                      <a:pt x="739" y="130"/>
                    </a:lnTo>
                    <a:lnTo>
                      <a:pt x="759" y="98"/>
                    </a:lnTo>
                    <a:lnTo>
                      <a:pt x="783" y="71"/>
                    </a:lnTo>
                    <a:lnTo>
                      <a:pt x="810" y="46"/>
                    </a:lnTo>
                    <a:lnTo>
                      <a:pt x="842" y="27"/>
                    </a:lnTo>
                    <a:lnTo>
                      <a:pt x="877" y="13"/>
                    </a:lnTo>
                    <a:lnTo>
                      <a:pt x="914" y="3"/>
                    </a:lnTo>
                    <a:lnTo>
                      <a:pt x="953"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93" name="Freeform 39"/>
              <p:cNvSpPr>
                <a:spLocks noEditPoints="1"/>
              </p:cNvSpPr>
              <p:nvPr/>
            </p:nvSpPr>
            <p:spPr bwMode="auto">
              <a:xfrm>
                <a:off x="11208077" y="2423105"/>
                <a:ext cx="458788" cy="269875"/>
              </a:xfrm>
              <a:custGeom>
                <a:avLst/>
                <a:gdLst>
                  <a:gd name="T0" fmla="*/ 1259 w 1441"/>
                  <a:gd name="T1" fmla="*/ 850 h 850"/>
                  <a:gd name="T2" fmla="*/ 376 w 1441"/>
                  <a:gd name="T3" fmla="*/ 402 h 850"/>
                  <a:gd name="T4" fmla="*/ 416 w 1441"/>
                  <a:gd name="T5" fmla="*/ 422 h 850"/>
                  <a:gd name="T6" fmla="*/ 376 w 1441"/>
                  <a:gd name="T7" fmla="*/ 444 h 850"/>
                  <a:gd name="T8" fmla="*/ 336 w 1441"/>
                  <a:gd name="T9" fmla="*/ 422 h 850"/>
                  <a:gd name="T10" fmla="*/ 376 w 1441"/>
                  <a:gd name="T11" fmla="*/ 402 h 850"/>
                  <a:gd name="T12" fmla="*/ 522 w 1441"/>
                  <a:gd name="T13" fmla="*/ 330 h 850"/>
                  <a:gd name="T14" fmla="*/ 522 w 1441"/>
                  <a:gd name="T15" fmla="*/ 363 h 850"/>
                  <a:gd name="T16" fmla="*/ 463 w 1441"/>
                  <a:gd name="T17" fmla="*/ 373 h 850"/>
                  <a:gd name="T18" fmla="*/ 427 w 1441"/>
                  <a:gd name="T19" fmla="*/ 346 h 850"/>
                  <a:gd name="T20" fmla="*/ 463 w 1441"/>
                  <a:gd name="T21" fmla="*/ 321 h 850"/>
                  <a:gd name="T22" fmla="*/ 1120 w 1441"/>
                  <a:gd name="T23" fmla="*/ 298 h 850"/>
                  <a:gd name="T24" fmla="*/ 1105 w 1441"/>
                  <a:gd name="T25" fmla="*/ 304 h 850"/>
                  <a:gd name="T26" fmla="*/ 1053 w 1441"/>
                  <a:gd name="T27" fmla="*/ 305 h 850"/>
                  <a:gd name="T28" fmla="*/ 983 w 1441"/>
                  <a:gd name="T29" fmla="*/ 319 h 850"/>
                  <a:gd name="T30" fmla="*/ 907 w 1441"/>
                  <a:gd name="T31" fmla="*/ 370 h 850"/>
                  <a:gd name="T32" fmla="*/ 863 w 1441"/>
                  <a:gd name="T33" fmla="*/ 406 h 850"/>
                  <a:gd name="T34" fmla="*/ 871 w 1441"/>
                  <a:gd name="T35" fmla="*/ 432 h 850"/>
                  <a:gd name="T36" fmla="*/ 885 w 1441"/>
                  <a:gd name="T37" fmla="*/ 463 h 850"/>
                  <a:gd name="T38" fmla="*/ 883 w 1441"/>
                  <a:gd name="T39" fmla="*/ 497 h 850"/>
                  <a:gd name="T40" fmla="*/ 1253 w 1441"/>
                  <a:gd name="T41" fmla="*/ 510 h 850"/>
                  <a:gd name="T42" fmla="*/ 566 w 1441"/>
                  <a:gd name="T43" fmla="*/ 510 h 850"/>
                  <a:gd name="T44" fmla="*/ 693 w 1441"/>
                  <a:gd name="T45" fmla="*/ 434 h 850"/>
                  <a:gd name="T46" fmla="*/ 694 w 1441"/>
                  <a:gd name="T47" fmla="*/ 425 h 850"/>
                  <a:gd name="T48" fmla="*/ 664 w 1441"/>
                  <a:gd name="T49" fmla="*/ 390 h 850"/>
                  <a:gd name="T50" fmla="*/ 662 w 1441"/>
                  <a:gd name="T51" fmla="*/ 342 h 850"/>
                  <a:gd name="T52" fmla="*/ 574 w 1441"/>
                  <a:gd name="T53" fmla="*/ 292 h 850"/>
                  <a:gd name="T54" fmla="*/ 490 w 1441"/>
                  <a:gd name="T55" fmla="*/ 267 h 850"/>
                  <a:gd name="T56" fmla="*/ 458 w 1441"/>
                  <a:gd name="T57" fmla="*/ 242 h 850"/>
                  <a:gd name="T58" fmla="*/ 428 w 1441"/>
                  <a:gd name="T59" fmla="*/ 224 h 850"/>
                  <a:gd name="T60" fmla="*/ 381 w 1441"/>
                  <a:gd name="T61" fmla="*/ 212 h 850"/>
                  <a:gd name="T62" fmla="*/ 805 w 1441"/>
                  <a:gd name="T63" fmla="*/ 179 h 850"/>
                  <a:gd name="T64" fmla="*/ 805 w 1441"/>
                  <a:gd name="T65" fmla="*/ 212 h 850"/>
                  <a:gd name="T66" fmla="*/ 743 w 1441"/>
                  <a:gd name="T67" fmla="*/ 212 h 850"/>
                  <a:gd name="T68" fmla="*/ 743 w 1441"/>
                  <a:gd name="T69" fmla="*/ 179 h 850"/>
                  <a:gd name="T70" fmla="*/ 400 w 1441"/>
                  <a:gd name="T71" fmla="*/ 148 h 850"/>
                  <a:gd name="T72" fmla="*/ 423 w 1441"/>
                  <a:gd name="T73" fmla="*/ 146 h 850"/>
                  <a:gd name="T74" fmla="*/ 515 w 1441"/>
                  <a:gd name="T75" fmla="*/ 171 h 850"/>
                  <a:gd name="T76" fmla="*/ 595 w 1441"/>
                  <a:gd name="T77" fmla="*/ 217 h 850"/>
                  <a:gd name="T78" fmla="*/ 618 w 1441"/>
                  <a:gd name="T79" fmla="*/ 246 h 850"/>
                  <a:gd name="T80" fmla="*/ 665 w 1441"/>
                  <a:gd name="T81" fmla="*/ 279 h 850"/>
                  <a:gd name="T82" fmla="*/ 740 w 1441"/>
                  <a:gd name="T83" fmla="*/ 310 h 850"/>
                  <a:gd name="T84" fmla="*/ 816 w 1441"/>
                  <a:gd name="T85" fmla="*/ 289 h 850"/>
                  <a:gd name="T86" fmla="*/ 897 w 1441"/>
                  <a:gd name="T87" fmla="*/ 275 h 850"/>
                  <a:gd name="T88" fmla="*/ 1011 w 1441"/>
                  <a:gd name="T89" fmla="*/ 208 h 850"/>
                  <a:gd name="T90" fmla="*/ 431 w 1441"/>
                  <a:gd name="T91" fmla="*/ 99 h 850"/>
                  <a:gd name="T92" fmla="*/ 1441 w 1441"/>
                  <a:gd name="T93" fmla="*/ 469 h 850"/>
                  <a:gd name="T94" fmla="*/ 1358 w 1441"/>
                  <a:gd name="T95" fmla="*/ 513 h 850"/>
                  <a:gd name="T96" fmla="*/ 1284 w 1441"/>
                  <a:gd name="T97" fmla="*/ 642 h 850"/>
                  <a:gd name="T98" fmla="*/ 173 w 1441"/>
                  <a:gd name="T99" fmla="*/ 651 h 850"/>
                  <a:gd name="T100" fmla="*/ 134 w 1441"/>
                  <a:gd name="T101" fmla="*/ 553 h 850"/>
                  <a:gd name="T102" fmla="*/ 35 w 1441"/>
                  <a:gd name="T103" fmla="*/ 47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41" h="850">
                    <a:moveTo>
                      <a:pt x="188" y="756"/>
                    </a:moveTo>
                    <a:lnTo>
                      <a:pt x="1268" y="756"/>
                    </a:lnTo>
                    <a:lnTo>
                      <a:pt x="1262" y="804"/>
                    </a:lnTo>
                    <a:lnTo>
                      <a:pt x="1259" y="850"/>
                    </a:lnTo>
                    <a:lnTo>
                      <a:pt x="197" y="850"/>
                    </a:lnTo>
                    <a:lnTo>
                      <a:pt x="194" y="804"/>
                    </a:lnTo>
                    <a:lnTo>
                      <a:pt x="188" y="756"/>
                    </a:lnTo>
                    <a:close/>
                    <a:moveTo>
                      <a:pt x="376" y="402"/>
                    </a:moveTo>
                    <a:lnTo>
                      <a:pt x="392" y="403"/>
                    </a:lnTo>
                    <a:lnTo>
                      <a:pt x="405" y="408"/>
                    </a:lnTo>
                    <a:lnTo>
                      <a:pt x="414" y="415"/>
                    </a:lnTo>
                    <a:lnTo>
                      <a:pt x="416" y="422"/>
                    </a:lnTo>
                    <a:lnTo>
                      <a:pt x="414" y="431"/>
                    </a:lnTo>
                    <a:lnTo>
                      <a:pt x="405" y="438"/>
                    </a:lnTo>
                    <a:lnTo>
                      <a:pt x="392" y="443"/>
                    </a:lnTo>
                    <a:lnTo>
                      <a:pt x="376" y="444"/>
                    </a:lnTo>
                    <a:lnTo>
                      <a:pt x="360" y="443"/>
                    </a:lnTo>
                    <a:lnTo>
                      <a:pt x="347" y="438"/>
                    </a:lnTo>
                    <a:lnTo>
                      <a:pt x="339" y="431"/>
                    </a:lnTo>
                    <a:lnTo>
                      <a:pt x="336" y="422"/>
                    </a:lnTo>
                    <a:lnTo>
                      <a:pt x="339" y="415"/>
                    </a:lnTo>
                    <a:lnTo>
                      <a:pt x="347" y="408"/>
                    </a:lnTo>
                    <a:lnTo>
                      <a:pt x="360" y="403"/>
                    </a:lnTo>
                    <a:lnTo>
                      <a:pt x="376" y="402"/>
                    </a:lnTo>
                    <a:close/>
                    <a:moveTo>
                      <a:pt x="480" y="319"/>
                    </a:moveTo>
                    <a:lnTo>
                      <a:pt x="496" y="321"/>
                    </a:lnTo>
                    <a:lnTo>
                      <a:pt x="510" y="324"/>
                    </a:lnTo>
                    <a:lnTo>
                      <a:pt x="522" y="330"/>
                    </a:lnTo>
                    <a:lnTo>
                      <a:pt x="530" y="338"/>
                    </a:lnTo>
                    <a:lnTo>
                      <a:pt x="532" y="346"/>
                    </a:lnTo>
                    <a:lnTo>
                      <a:pt x="530" y="356"/>
                    </a:lnTo>
                    <a:lnTo>
                      <a:pt x="522" y="363"/>
                    </a:lnTo>
                    <a:lnTo>
                      <a:pt x="510" y="369"/>
                    </a:lnTo>
                    <a:lnTo>
                      <a:pt x="496" y="373"/>
                    </a:lnTo>
                    <a:lnTo>
                      <a:pt x="480" y="374"/>
                    </a:lnTo>
                    <a:lnTo>
                      <a:pt x="463" y="373"/>
                    </a:lnTo>
                    <a:lnTo>
                      <a:pt x="449" y="369"/>
                    </a:lnTo>
                    <a:lnTo>
                      <a:pt x="438" y="363"/>
                    </a:lnTo>
                    <a:lnTo>
                      <a:pt x="429" y="356"/>
                    </a:lnTo>
                    <a:lnTo>
                      <a:pt x="427" y="346"/>
                    </a:lnTo>
                    <a:lnTo>
                      <a:pt x="429" y="338"/>
                    </a:lnTo>
                    <a:lnTo>
                      <a:pt x="438" y="330"/>
                    </a:lnTo>
                    <a:lnTo>
                      <a:pt x="449" y="324"/>
                    </a:lnTo>
                    <a:lnTo>
                      <a:pt x="463" y="321"/>
                    </a:lnTo>
                    <a:lnTo>
                      <a:pt x="480" y="319"/>
                    </a:lnTo>
                    <a:close/>
                    <a:moveTo>
                      <a:pt x="1126" y="294"/>
                    </a:moveTo>
                    <a:lnTo>
                      <a:pt x="1122" y="296"/>
                    </a:lnTo>
                    <a:lnTo>
                      <a:pt x="1120" y="298"/>
                    </a:lnTo>
                    <a:lnTo>
                      <a:pt x="1117" y="299"/>
                    </a:lnTo>
                    <a:lnTo>
                      <a:pt x="1115" y="300"/>
                    </a:lnTo>
                    <a:lnTo>
                      <a:pt x="1112" y="301"/>
                    </a:lnTo>
                    <a:lnTo>
                      <a:pt x="1105" y="304"/>
                    </a:lnTo>
                    <a:lnTo>
                      <a:pt x="1096" y="306"/>
                    </a:lnTo>
                    <a:lnTo>
                      <a:pt x="1083" y="307"/>
                    </a:lnTo>
                    <a:lnTo>
                      <a:pt x="1069" y="306"/>
                    </a:lnTo>
                    <a:lnTo>
                      <a:pt x="1053" y="305"/>
                    </a:lnTo>
                    <a:lnTo>
                      <a:pt x="1036" y="304"/>
                    </a:lnTo>
                    <a:lnTo>
                      <a:pt x="1021" y="306"/>
                    </a:lnTo>
                    <a:lnTo>
                      <a:pt x="1004" y="311"/>
                    </a:lnTo>
                    <a:lnTo>
                      <a:pt x="983" y="319"/>
                    </a:lnTo>
                    <a:lnTo>
                      <a:pt x="960" y="333"/>
                    </a:lnTo>
                    <a:lnTo>
                      <a:pt x="940" y="345"/>
                    </a:lnTo>
                    <a:lnTo>
                      <a:pt x="923" y="358"/>
                    </a:lnTo>
                    <a:lnTo>
                      <a:pt x="907" y="370"/>
                    </a:lnTo>
                    <a:lnTo>
                      <a:pt x="891" y="385"/>
                    </a:lnTo>
                    <a:lnTo>
                      <a:pt x="872" y="398"/>
                    </a:lnTo>
                    <a:lnTo>
                      <a:pt x="867" y="402"/>
                    </a:lnTo>
                    <a:lnTo>
                      <a:pt x="863" y="406"/>
                    </a:lnTo>
                    <a:lnTo>
                      <a:pt x="861" y="410"/>
                    </a:lnTo>
                    <a:lnTo>
                      <a:pt x="861" y="415"/>
                    </a:lnTo>
                    <a:lnTo>
                      <a:pt x="863" y="423"/>
                    </a:lnTo>
                    <a:lnTo>
                      <a:pt x="871" y="432"/>
                    </a:lnTo>
                    <a:lnTo>
                      <a:pt x="882" y="440"/>
                    </a:lnTo>
                    <a:lnTo>
                      <a:pt x="885" y="446"/>
                    </a:lnTo>
                    <a:lnTo>
                      <a:pt x="886" y="454"/>
                    </a:lnTo>
                    <a:lnTo>
                      <a:pt x="885" y="463"/>
                    </a:lnTo>
                    <a:lnTo>
                      <a:pt x="884" y="473"/>
                    </a:lnTo>
                    <a:lnTo>
                      <a:pt x="883" y="483"/>
                    </a:lnTo>
                    <a:lnTo>
                      <a:pt x="883" y="492"/>
                    </a:lnTo>
                    <a:lnTo>
                      <a:pt x="883" y="497"/>
                    </a:lnTo>
                    <a:lnTo>
                      <a:pt x="882" y="502"/>
                    </a:lnTo>
                    <a:lnTo>
                      <a:pt x="879" y="507"/>
                    </a:lnTo>
                    <a:lnTo>
                      <a:pt x="877" y="510"/>
                    </a:lnTo>
                    <a:lnTo>
                      <a:pt x="1253" y="510"/>
                    </a:lnTo>
                    <a:lnTo>
                      <a:pt x="1126" y="294"/>
                    </a:lnTo>
                    <a:close/>
                    <a:moveTo>
                      <a:pt x="365" y="205"/>
                    </a:moveTo>
                    <a:lnTo>
                      <a:pt x="172" y="510"/>
                    </a:lnTo>
                    <a:lnTo>
                      <a:pt x="566" y="510"/>
                    </a:lnTo>
                    <a:lnTo>
                      <a:pt x="595" y="495"/>
                    </a:lnTo>
                    <a:lnTo>
                      <a:pt x="625" y="477"/>
                    </a:lnTo>
                    <a:lnTo>
                      <a:pt x="659" y="456"/>
                    </a:lnTo>
                    <a:lnTo>
                      <a:pt x="693" y="434"/>
                    </a:lnTo>
                    <a:lnTo>
                      <a:pt x="695" y="433"/>
                    </a:lnTo>
                    <a:lnTo>
                      <a:pt x="697" y="429"/>
                    </a:lnTo>
                    <a:lnTo>
                      <a:pt x="695" y="427"/>
                    </a:lnTo>
                    <a:lnTo>
                      <a:pt x="694" y="425"/>
                    </a:lnTo>
                    <a:lnTo>
                      <a:pt x="681" y="411"/>
                    </a:lnTo>
                    <a:lnTo>
                      <a:pt x="672" y="402"/>
                    </a:lnTo>
                    <a:lnTo>
                      <a:pt x="666" y="394"/>
                    </a:lnTo>
                    <a:lnTo>
                      <a:pt x="664" y="390"/>
                    </a:lnTo>
                    <a:lnTo>
                      <a:pt x="660" y="379"/>
                    </a:lnTo>
                    <a:lnTo>
                      <a:pt x="662" y="368"/>
                    </a:lnTo>
                    <a:lnTo>
                      <a:pt x="663" y="356"/>
                    </a:lnTo>
                    <a:lnTo>
                      <a:pt x="662" y="342"/>
                    </a:lnTo>
                    <a:lnTo>
                      <a:pt x="660" y="340"/>
                    </a:lnTo>
                    <a:lnTo>
                      <a:pt x="659" y="339"/>
                    </a:lnTo>
                    <a:lnTo>
                      <a:pt x="602" y="299"/>
                    </a:lnTo>
                    <a:lnTo>
                      <a:pt x="574" y="292"/>
                    </a:lnTo>
                    <a:lnTo>
                      <a:pt x="547" y="286"/>
                    </a:lnTo>
                    <a:lnTo>
                      <a:pt x="521" y="278"/>
                    </a:lnTo>
                    <a:lnTo>
                      <a:pt x="501" y="271"/>
                    </a:lnTo>
                    <a:lnTo>
                      <a:pt x="490" y="267"/>
                    </a:lnTo>
                    <a:lnTo>
                      <a:pt x="480" y="264"/>
                    </a:lnTo>
                    <a:lnTo>
                      <a:pt x="470" y="259"/>
                    </a:lnTo>
                    <a:lnTo>
                      <a:pt x="463" y="253"/>
                    </a:lnTo>
                    <a:lnTo>
                      <a:pt x="458" y="242"/>
                    </a:lnTo>
                    <a:lnTo>
                      <a:pt x="454" y="227"/>
                    </a:lnTo>
                    <a:lnTo>
                      <a:pt x="450" y="226"/>
                    </a:lnTo>
                    <a:lnTo>
                      <a:pt x="440" y="225"/>
                    </a:lnTo>
                    <a:lnTo>
                      <a:pt x="428" y="224"/>
                    </a:lnTo>
                    <a:lnTo>
                      <a:pt x="417" y="223"/>
                    </a:lnTo>
                    <a:lnTo>
                      <a:pt x="408" y="221"/>
                    </a:lnTo>
                    <a:lnTo>
                      <a:pt x="403" y="220"/>
                    </a:lnTo>
                    <a:lnTo>
                      <a:pt x="381" y="212"/>
                    </a:lnTo>
                    <a:lnTo>
                      <a:pt x="365" y="205"/>
                    </a:lnTo>
                    <a:close/>
                    <a:moveTo>
                      <a:pt x="774" y="172"/>
                    </a:moveTo>
                    <a:lnTo>
                      <a:pt x="791" y="174"/>
                    </a:lnTo>
                    <a:lnTo>
                      <a:pt x="805" y="179"/>
                    </a:lnTo>
                    <a:lnTo>
                      <a:pt x="815" y="186"/>
                    </a:lnTo>
                    <a:lnTo>
                      <a:pt x="819" y="196"/>
                    </a:lnTo>
                    <a:lnTo>
                      <a:pt x="815" y="205"/>
                    </a:lnTo>
                    <a:lnTo>
                      <a:pt x="805" y="212"/>
                    </a:lnTo>
                    <a:lnTo>
                      <a:pt x="791" y="218"/>
                    </a:lnTo>
                    <a:lnTo>
                      <a:pt x="774" y="219"/>
                    </a:lnTo>
                    <a:lnTo>
                      <a:pt x="756" y="218"/>
                    </a:lnTo>
                    <a:lnTo>
                      <a:pt x="743" y="212"/>
                    </a:lnTo>
                    <a:lnTo>
                      <a:pt x="733" y="205"/>
                    </a:lnTo>
                    <a:lnTo>
                      <a:pt x="729" y="196"/>
                    </a:lnTo>
                    <a:lnTo>
                      <a:pt x="733" y="186"/>
                    </a:lnTo>
                    <a:lnTo>
                      <a:pt x="743" y="179"/>
                    </a:lnTo>
                    <a:lnTo>
                      <a:pt x="756" y="174"/>
                    </a:lnTo>
                    <a:lnTo>
                      <a:pt x="774" y="172"/>
                    </a:lnTo>
                    <a:close/>
                    <a:moveTo>
                      <a:pt x="431" y="99"/>
                    </a:moveTo>
                    <a:lnTo>
                      <a:pt x="400" y="148"/>
                    </a:lnTo>
                    <a:lnTo>
                      <a:pt x="405" y="146"/>
                    </a:lnTo>
                    <a:lnTo>
                      <a:pt x="410" y="146"/>
                    </a:lnTo>
                    <a:lnTo>
                      <a:pt x="416" y="146"/>
                    </a:lnTo>
                    <a:lnTo>
                      <a:pt x="423" y="146"/>
                    </a:lnTo>
                    <a:lnTo>
                      <a:pt x="432" y="146"/>
                    </a:lnTo>
                    <a:lnTo>
                      <a:pt x="461" y="151"/>
                    </a:lnTo>
                    <a:lnTo>
                      <a:pt x="489" y="160"/>
                    </a:lnTo>
                    <a:lnTo>
                      <a:pt x="515" y="171"/>
                    </a:lnTo>
                    <a:lnTo>
                      <a:pt x="541" y="183"/>
                    </a:lnTo>
                    <a:lnTo>
                      <a:pt x="562" y="196"/>
                    </a:lnTo>
                    <a:lnTo>
                      <a:pt x="580" y="207"/>
                    </a:lnTo>
                    <a:lnTo>
                      <a:pt x="595" y="217"/>
                    </a:lnTo>
                    <a:lnTo>
                      <a:pt x="601" y="220"/>
                    </a:lnTo>
                    <a:lnTo>
                      <a:pt x="606" y="226"/>
                    </a:lnTo>
                    <a:lnTo>
                      <a:pt x="612" y="235"/>
                    </a:lnTo>
                    <a:lnTo>
                      <a:pt x="618" y="246"/>
                    </a:lnTo>
                    <a:lnTo>
                      <a:pt x="619" y="247"/>
                    </a:lnTo>
                    <a:lnTo>
                      <a:pt x="620" y="248"/>
                    </a:lnTo>
                    <a:lnTo>
                      <a:pt x="622" y="248"/>
                    </a:lnTo>
                    <a:lnTo>
                      <a:pt x="665" y="279"/>
                    </a:lnTo>
                    <a:lnTo>
                      <a:pt x="705" y="307"/>
                    </a:lnTo>
                    <a:lnTo>
                      <a:pt x="709" y="309"/>
                    </a:lnTo>
                    <a:lnTo>
                      <a:pt x="726" y="310"/>
                    </a:lnTo>
                    <a:lnTo>
                      <a:pt x="740" y="310"/>
                    </a:lnTo>
                    <a:lnTo>
                      <a:pt x="764" y="309"/>
                    </a:lnTo>
                    <a:lnTo>
                      <a:pt x="785" y="304"/>
                    </a:lnTo>
                    <a:lnTo>
                      <a:pt x="803" y="295"/>
                    </a:lnTo>
                    <a:lnTo>
                      <a:pt x="816" y="289"/>
                    </a:lnTo>
                    <a:lnTo>
                      <a:pt x="837" y="284"/>
                    </a:lnTo>
                    <a:lnTo>
                      <a:pt x="863" y="279"/>
                    </a:lnTo>
                    <a:lnTo>
                      <a:pt x="895" y="276"/>
                    </a:lnTo>
                    <a:lnTo>
                      <a:pt x="897" y="275"/>
                    </a:lnTo>
                    <a:lnTo>
                      <a:pt x="898" y="275"/>
                    </a:lnTo>
                    <a:lnTo>
                      <a:pt x="938" y="247"/>
                    </a:lnTo>
                    <a:lnTo>
                      <a:pt x="977" y="225"/>
                    </a:lnTo>
                    <a:lnTo>
                      <a:pt x="1011" y="208"/>
                    </a:lnTo>
                    <a:lnTo>
                      <a:pt x="1041" y="197"/>
                    </a:lnTo>
                    <a:lnTo>
                      <a:pt x="1065" y="190"/>
                    </a:lnTo>
                    <a:lnTo>
                      <a:pt x="1012" y="99"/>
                    </a:lnTo>
                    <a:lnTo>
                      <a:pt x="431" y="99"/>
                    </a:lnTo>
                    <a:close/>
                    <a:moveTo>
                      <a:pt x="352" y="0"/>
                    </a:moveTo>
                    <a:lnTo>
                      <a:pt x="1096" y="0"/>
                    </a:lnTo>
                    <a:lnTo>
                      <a:pt x="1441" y="469"/>
                    </a:lnTo>
                    <a:lnTo>
                      <a:pt x="1441" y="469"/>
                    </a:lnTo>
                    <a:lnTo>
                      <a:pt x="1441" y="471"/>
                    </a:lnTo>
                    <a:lnTo>
                      <a:pt x="1420" y="478"/>
                    </a:lnTo>
                    <a:lnTo>
                      <a:pt x="1387" y="492"/>
                    </a:lnTo>
                    <a:lnTo>
                      <a:pt x="1358" y="513"/>
                    </a:lnTo>
                    <a:lnTo>
                      <a:pt x="1331" y="541"/>
                    </a:lnTo>
                    <a:lnTo>
                      <a:pt x="1310" y="571"/>
                    </a:lnTo>
                    <a:lnTo>
                      <a:pt x="1294" y="606"/>
                    </a:lnTo>
                    <a:lnTo>
                      <a:pt x="1284" y="642"/>
                    </a:lnTo>
                    <a:lnTo>
                      <a:pt x="1283" y="651"/>
                    </a:lnTo>
                    <a:lnTo>
                      <a:pt x="1282" y="660"/>
                    </a:lnTo>
                    <a:lnTo>
                      <a:pt x="174" y="660"/>
                    </a:lnTo>
                    <a:lnTo>
                      <a:pt x="173" y="651"/>
                    </a:lnTo>
                    <a:lnTo>
                      <a:pt x="172" y="642"/>
                    </a:lnTo>
                    <a:lnTo>
                      <a:pt x="165" y="611"/>
                    </a:lnTo>
                    <a:lnTo>
                      <a:pt x="151" y="581"/>
                    </a:lnTo>
                    <a:lnTo>
                      <a:pt x="134" y="553"/>
                    </a:lnTo>
                    <a:lnTo>
                      <a:pt x="114" y="529"/>
                    </a:lnTo>
                    <a:lnTo>
                      <a:pt x="90" y="507"/>
                    </a:lnTo>
                    <a:lnTo>
                      <a:pt x="64" y="490"/>
                    </a:lnTo>
                    <a:lnTo>
                      <a:pt x="35" y="478"/>
                    </a:lnTo>
                    <a:lnTo>
                      <a:pt x="17" y="472"/>
                    </a:lnTo>
                    <a:lnTo>
                      <a:pt x="0" y="466"/>
                    </a:lnTo>
                    <a:lnTo>
                      <a:pt x="352" y="0"/>
                    </a:lnTo>
                    <a:close/>
                  </a:path>
                </a:pathLst>
              </a:custGeom>
              <a:solidFill>
                <a:srgbClr val="00B9F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94" name="Freeform 40"/>
              <p:cNvSpPr>
                <a:spLocks noEditPoints="1"/>
              </p:cNvSpPr>
              <p:nvPr/>
            </p:nvSpPr>
            <p:spPr bwMode="auto">
              <a:xfrm>
                <a:off x="11047739" y="2167518"/>
                <a:ext cx="784225" cy="749300"/>
              </a:xfrm>
              <a:custGeom>
                <a:avLst/>
                <a:gdLst>
                  <a:gd name="T0" fmla="*/ 2464 w 2474"/>
                  <a:gd name="T1" fmla="*/ 1700 h 2358"/>
                  <a:gd name="T2" fmla="*/ 2446 w 2474"/>
                  <a:gd name="T3" fmla="*/ 2059 h 2358"/>
                  <a:gd name="T4" fmla="*/ 2024 w 2474"/>
                  <a:gd name="T5" fmla="*/ 2220 h 2358"/>
                  <a:gd name="T6" fmla="*/ 1816 w 2474"/>
                  <a:gd name="T7" fmla="*/ 2095 h 2358"/>
                  <a:gd name="T8" fmla="*/ 2025 w 2474"/>
                  <a:gd name="T9" fmla="*/ 1925 h 2358"/>
                  <a:gd name="T10" fmla="*/ 2137 w 2474"/>
                  <a:gd name="T11" fmla="*/ 1573 h 2358"/>
                  <a:gd name="T12" fmla="*/ 2378 w 2474"/>
                  <a:gd name="T13" fmla="*/ 1507 h 2358"/>
                  <a:gd name="T14" fmla="*/ 240 w 2474"/>
                  <a:gd name="T15" fmla="*/ 1531 h 2358"/>
                  <a:gd name="T16" fmla="*/ 389 w 2474"/>
                  <a:gd name="T17" fmla="*/ 1718 h 2358"/>
                  <a:gd name="T18" fmla="*/ 518 w 2474"/>
                  <a:gd name="T19" fmla="*/ 2056 h 2358"/>
                  <a:gd name="T20" fmla="*/ 738 w 2474"/>
                  <a:gd name="T21" fmla="*/ 2095 h 2358"/>
                  <a:gd name="T22" fmla="*/ 192 w 2474"/>
                  <a:gd name="T23" fmla="*/ 2193 h 2358"/>
                  <a:gd name="T24" fmla="*/ 1 w 2474"/>
                  <a:gd name="T25" fmla="*/ 1886 h 2358"/>
                  <a:gd name="T26" fmla="*/ 28 w 2474"/>
                  <a:gd name="T27" fmla="*/ 1543 h 2358"/>
                  <a:gd name="T28" fmla="*/ 2328 w 2474"/>
                  <a:gd name="T29" fmla="*/ 1353 h 2358"/>
                  <a:gd name="T30" fmla="*/ 2083 w 2474"/>
                  <a:gd name="T31" fmla="*/ 1498 h 2358"/>
                  <a:gd name="T32" fmla="*/ 1970 w 2474"/>
                  <a:gd name="T33" fmla="*/ 1788 h 2358"/>
                  <a:gd name="T34" fmla="*/ 1800 w 2474"/>
                  <a:gd name="T35" fmla="*/ 2024 h 2358"/>
                  <a:gd name="T36" fmla="*/ 1623 w 2474"/>
                  <a:gd name="T37" fmla="*/ 2306 h 2358"/>
                  <a:gd name="T38" fmla="*/ 1478 w 2474"/>
                  <a:gd name="T39" fmla="*/ 2251 h 2358"/>
                  <a:gd name="T40" fmla="*/ 1606 w 2474"/>
                  <a:gd name="T41" fmla="*/ 1781 h 2358"/>
                  <a:gd name="T42" fmla="*/ 1856 w 2474"/>
                  <a:gd name="T43" fmla="*/ 1669 h 2358"/>
                  <a:gd name="T44" fmla="*/ 1994 w 2474"/>
                  <a:gd name="T45" fmla="*/ 1356 h 2358"/>
                  <a:gd name="T46" fmla="*/ 2266 w 2474"/>
                  <a:gd name="T47" fmla="*/ 1293 h 2358"/>
                  <a:gd name="T48" fmla="*/ 447 w 2474"/>
                  <a:gd name="T49" fmla="*/ 1345 h 2358"/>
                  <a:gd name="T50" fmla="*/ 613 w 2474"/>
                  <a:gd name="T51" fmla="*/ 1622 h 2358"/>
                  <a:gd name="T52" fmla="*/ 842 w 2474"/>
                  <a:gd name="T53" fmla="*/ 1790 h 2358"/>
                  <a:gd name="T54" fmla="*/ 996 w 2474"/>
                  <a:gd name="T55" fmla="*/ 1875 h 2358"/>
                  <a:gd name="T56" fmla="*/ 863 w 2474"/>
                  <a:gd name="T57" fmla="*/ 2326 h 2358"/>
                  <a:gd name="T58" fmla="*/ 677 w 2474"/>
                  <a:gd name="T59" fmla="*/ 2024 h 2358"/>
                  <a:gd name="T60" fmla="*/ 504 w 2474"/>
                  <a:gd name="T61" fmla="*/ 1788 h 2358"/>
                  <a:gd name="T62" fmla="*/ 391 w 2474"/>
                  <a:gd name="T63" fmla="*/ 1498 h 2358"/>
                  <a:gd name="T64" fmla="*/ 146 w 2474"/>
                  <a:gd name="T65" fmla="*/ 1353 h 2358"/>
                  <a:gd name="T66" fmla="*/ 2189 w 2474"/>
                  <a:gd name="T67" fmla="*/ 1052 h 2358"/>
                  <a:gd name="T68" fmla="*/ 2087 w 2474"/>
                  <a:gd name="T69" fmla="*/ 1265 h 2358"/>
                  <a:gd name="T70" fmla="*/ 1984 w 2474"/>
                  <a:gd name="T71" fmla="*/ 1052 h 2358"/>
                  <a:gd name="T72" fmla="*/ 504 w 2474"/>
                  <a:gd name="T73" fmla="*/ 1076 h 2358"/>
                  <a:gd name="T74" fmla="*/ 357 w 2474"/>
                  <a:gd name="T75" fmla="*/ 1261 h 2358"/>
                  <a:gd name="T76" fmla="*/ 306 w 2474"/>
                  <a:gd name="T77" fmla="*/ 1031 h 2358"/>
                  <a:gd name="T78" fmla="*/ 1994 w 2474"/>
                  <a:gd name="T79" fmla="*/ 727 h 2358"/>
                  <a:gd name="T80" fmla="*/ 1917 w 2474"/>
                  <a:gd name="T81" fmla="*/ 1017 h 2358"/>
                  <a:gd name="T82" fmla="*/ 1651 w 2474"/>
                  <a:gd name="T83" fmla="*/ 579 h 2358"/>
                  <a:gd name="T84" fmla="*/ 1857 w 2474"/>
                  <a:gd name="T85" fmla="*/ 648 h 2358"/>
                  <a:gd name="T86" fmla="*/ 1850 w 2474"/>
                  <a:gd name="T87" fmla="*/ 1005 h 2358"/>
                  <a:gd name="T88" fmla="*/ 1450 w 2474"/>
                  <a:gd name="T89" fmla="*/ 630 h 2358"/>
                  <a:gd name="T90" fmla="*/ 1652 w 2474"/>
                  <a:gd name="T91" fmla="*/ 319 h 2358"/>
                  <a:gd name="T92" fmla="*/ 1741 w 2474"/>
                  <a:gd name="T93" fmla="*/ 506 h 2358"/>
                  <a:gd name="T94" fmla="*/ 1540 w 2474"/>
                  <a:gd name="T95" fmla="*/ 461 h 2358"/>
                  <a:gd name="T96" fmla="*/ 888 w 2474"/>
                  <a:gd name="T97" fmla="*/ 279 h 2358"/>
                  <a:gd name="T98" fmla="*/ 1035 w 2474"/>
                  <a:gd name="T99" fmla="*/ 317 h 2358"/>
                  <a:gd name="T100" fmla="*/ 1169 w 2474"/>
                  <a:gd name="T101" fmla="*/ 537 h 2358"/>
                  <a:gd name="T102" fmla="*/ 1249 w 2474"/>
                  <a:gd name="T103" fmla="*/ 676 h 2358"/>
                  <a:gd name="T104" fmla="*/ 1169 w 2474"/>
                  <a:gd name="T105" fmla="*/ 735 h 2358"/>
                  <a:gd name="T106" fmla="*/ 809 w 2474"/>
                  <a:gd name="T107" fmla="*/ 769 h 2358"/>
                  <a:gd name="T108" fmla="*/ 689 w 2474"/>
                  <a:gd name="T109" fmla="*/ 914 h 2358"/>
                  <a:gd name="T110" fmla="*/ 659 w 2474"/>
                  <a:gd name="T111" fmla="*/ 746 h 2358"/>
                  <a:gd name="T112" fmla="*/ 607 w 2474"/>
                  <a:gd name="T113" fmla="*/ 573 h 2358"/>
                  <a:gd name="T114" fmla="*/ 681 w 2474"/>
                  <a:gd name="T115" fmla="*/ 285 h 2358"/>
                  <a:gd name="T116" fmla="*/ 894 w 2474"/>
                  <a:gd name="T117" fmla="*/ 323 h 2358"/>
                  <a:gd name="T118" fmla="*/ 950 w 2474"/>
                  <a:gd name="T119" fmla="*/ 148 h 2358"/>
                  <a:gd name="T120" fmla="*/ 739 w 2474"/>
                  <a:gd name="T121" fmla="*/ 196 h 2358"/>
                  <a:gd name="T122" fmla="*/ 833 w 2474"/>
                  <a:gd name="T123" fmla="*/ 0 h 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4" h="2358">
                    <a:moveTo>
                      <a:pt x="2418" y="1504"/>
                    </a:moveTo>
                    <a:lnTo>
                      <a:pt x="2429" y="1507"/>
                    </a:lnTo>
                    <a:lnTo>
                      <a:pt x="2435" y="1512"/>
                    </a:lnTo>
                    <a:lnTo>
                      <a:pt x="2441" y="1525"/>
                    </a:lnTo>
                    <a:lnTo>
                      <a:pt x="2446" y="1543"/>
                    </a:lnTo>
                    <a:lnTo>
                      <a:pt x="2451" y="1567"/>
                    </a:lnTo>
                    <a:lnTo>
                      <a:pt x="2455" y="1596"/>
                    </a:lnTo>
                    <a:lnTo>
                      <a:pt x="2458" y="1629"/>
                    </a:lnTo>
                    <a:lnTo>
                      <a:pt x="2462" y="1664"/>
                    </a:lnTo>
                    <a:lnTo>
                      <a:pt x="2464" y="1700"/>
                    </a:lnTo>
                    <a:lnTo>
                      <a:pt x="2467" y="1739"/>
                    </a:lnTo>
                    <a:lnTo>
                      <a:pt x="2468" y="1778"/>
                    </a:lnTo>
                    <a:lnTo>
                      <a:pt x="2470" y="1815"/>
                    </a:lnTo>
                    <a:lnTo>
                      <a:pt x="2471" y="1852"/>
                    </a:lnTo>
                    <a:lnTo>
                      <a:pt x="2473" y="1886"/>
                    </a:lnTo>
                    <a:lnTo>
                      <a:pt x="2474" y="1918"/>
                    </a:lnTo>
                    <a:lnTo>
                      <a:pt x="2474" y="1947"/>
                    </a:lnTo>
                    <a:lnTo>
                      <a:pt x="2471" y="1985"/>
                    </a:lnTo>
                    <a:lnTo>
                      <a:pt x="2462" y="2024"/>
                    </a:lnTo>
                    <a:lnTo>
                      <a:pt x="2446" y="2059"/>
                    </a:lnTo>
                    <a:lnTo>
                      <a:pt x="2423" y="2093"/>
                    </a:lnTo>
                    <a:lnTo>
                      <a:pt x="2395" y="2123"/>
                    </a:lnTo>
                    <a:lnTo>
                      <a:pt x="2361" y="2150"/>
                    </a:lnTo>
                    <a:lnTo>
                      <a:pt x="2324" y="2174"/>
                    </a:lnTo>
                    <a:lnTo>
                      <a:pt x="2282" y="2193"/>
                    </a:lnTo>
                    <a:lnTo>
                      <a:pt x="2236" y="2209"/>
                    </a:lnTo>
                    <a:lnTo>
                      <a:pt x="2186" y="2220"/>
                    </a:lnTo>
                    <a:lnTo>
                      <a:pt x="2134" y="2225"/>
                    </a:lnTo>
                    <a:lnTo>
                      <a:pt x="2081" y="2226"/>
                    </a:lnTo>
                    <a:lnTo>
                      <a:pt x="2024" y="2220"/>
                    </a:lnTo>
                    <a:lnTo>
                      <a:pt x="1967" y="2209"/>
                    </a:lnTo>
                    <a:lnTo>
                      <a:pt x="1909" y="2191"/>
                    </a:lnTo>
                    <a:lnTo>
                      <a:pt x="1851" y="2167"/>
                    </a:lnTo>
                    <a:lnTo>
                      <a:pt x="1793" y="2135"/>
                    </a:lnTo>
                    <a:lnTo>
                      <a:pt x="1736" y="2095"/>
                    </a:lnTo>
                    <a:lnTo>
                      <a:pt x="1740" y="2095"/>
                    </a:lnTo>
                    <a:lnTo>
                      <a:pt x="1751" y="2097"/>
                    </a:lnTo>
                    <a:lnTo>
                      <a:pt x="1769" y="2097"/>
                    </a:lnTo>
                    <a:lnTo>
                      <a:pt x="1791" y="2097"/>
                    </a:lnTo>
                    <a:lnTo>
                      <a:pt x="1816" y="2095"/>
                    </a:lnTo>
                    <a:lnTo>
                      <a:pt x="1845" y="2092"/>
                    </a:lnTo>
                    <a:lnTo>
                      <a:pt x="1874" y="2087"/>
                    </a:lnTo>
                    <a:lnTo>
                      <a:pt x="1903" y="2080"/>
                    </a:lnTo>
                    <a:lnTo>
                      <a:pt x="1931" y="2069"/>
                    </a:lnTo>
                    <a:lnTo>
                      <a:pt x="1956" y="2056"/>
                    </a:lnTo>
                    <a:lnTo>
                      <a:pt x="1971" y="2042"/>
                    </a:lnTo>
                    <a:lnTo>
                      <a:pt x="1985" y="2021"/>
                    </a:lnTo>
                    <a:lnTo>
                      <a:pt x="2000" y="1994"/>
                    </a:lnTo>
                    <a:lnTo>
                      <a:pt x="2013" y="1961"/>
                    </a:lnTo>
                    <a:lnTo>
                      <a:pt x="2025" y="1925"/>
                    </a:lnTo>
                    <a:lnTo>
                      <a:pt x="2039" y="1885"/>
                    </a:lnTo>
                    <a:lnTo>
                      <a:pt x="2051" y="1844"/>
                    </a:lnTo>
                    <a:lnTo>
                      <a:pt x="2063" y="1802"/>
                    </a:lnTo>
                    <a:lnTo>
                      <a:pt x="2074" y="1759"/>
                    </a:lnTo>
                    <a:lnTo>
                      <a:pt x="2085" y="1718"/>
                    </a:lnTo>
                    <a:lnTo>
                      <a:pt x="2095" y="1681"/>
                    </a:lnTo>
                    <a:lnTo>
                      <a:pt x="2106" y="1646"/>
                    </a:lnTo>
                    <a:lnTo>
                      <a:pt x="2117" y="1615"/>
                    </a:lnTo>
                    <a:lnTo>
                      <a:pt x="2127" y="1590"/>
                    </a:lnTo>
                    <a:lnTo>
                      <a:pt x="2137" y="1573"/>
                    </a:lnTo>
                    <a:lnTo>
                      <a:pt x="2146" y="1562"/>
                    </a:lnTo>
                    <a:lnTo>
                      <a:pt x="2162" y="1554"/>
                    </a:lnTo>
                    <a:lnTo>
                      <a:pt x="2183" y="1547"/>
                    </a:lnTo>
                    <a:lnTo>
                      <a:pt x="2208" y="1539"/>
                    </a:lnTo>
                    <a:lnTo>
                      <a:pt x="2235" y="1531"/>
                    </a:lnTo>
                    <a:lnTo>
                      <a:pt x="2265" y="1525"/>
                    </a:lnTo>
                    <a:lnTo>
                      <a:pt x="2295" y="1519"/>
                    </a:lnTo>
                    <a:lnTo>
                      <a:pt x="2324" y="1514"/>
                    </a:lnTo>
                    <a:lnTo>
                      <a:pt x="2353" y="1509"/>
                    </a:lnTo>
                    <a:lnTo>
                      <a:pt x="2378" y="1507"/>
                    </a:lnTo>
                    <a:lnTo>
                      <a:pt x="2400" y="1504"/>
                    </a:lnTo>
                    <a:lnTo>
                      <a:pt x="2418" y="1504"/>
                    </a:lnTo>
                    <a:close/>
                    <a:moveTo>
                      <a:pt x="56" y="1504"/>
                    </a:moveTo>
                    <a:lnTo>
                      <a:pt x="74" y="1504"/>
                    </a:lnTo>
                    <a:lnTo>
                      <a:pt x="96" y="1507"/>
                    </a:lnTo>
                    <a:lnTo>
                      <a:pt x="121" y="1509"/>
                    </a:lnTo>
                    <a:lnTo>
                      <a:pt x="150" y="1514"/>
                    </a:lnTo>
                    <a:lnTo>
                      <a:pt x="179" y="1519"/>
                    </a:lnTo>
                    <a:lnTo>
                      <a:pt x="209" y="1525"/>
                    </a:lnTo>
                    <a:lnTo>
                      <a:pt x="240" y="1531"/>
                    </a:lnTo>
                    <a:lnTo>
                      <a:pt x="266" y="1539"/>
                    </a:lnTo>
                    <a:lnTo>
                      <a:pt x="291" y="1547"/>
                    </a:lnTo>
                    <a:lnTo>
                      <a:pt x="312" y="1554"/>
                    </a:lnTo>
                    <a:lnTo>
                      <a:pt x="328" y="1562"/>
                    </a:lnTo>
                    <a:lnTo>
                      <a:pt x="337" y="1573"/>
                    </a:lnTo>
                    <a:lnTo>
                      <a:pt x="347" y="1590"/>
                    </a:lnTo>
                    <a:lnTo>
                      <a:pt x="357" y="1615"/>
                    </a:lnTo>
                    <a:lnTo>
                      <a:pt x="368" y="1646"/>
                    </a:lnTo>
                    <a:lnTo>
                      <a:pt x="379" y="1681"/>
                    </a:lnTo>
                    <a:lnTo>
                      <a:pt x="389" y="1718"/>
                    </a:lnTo>
                    <a:lnTo>
                      <a:pt x="400" y="1759"/>
                    </a:lnTo>
                    <a:lnTo>
                      <a:pt x="411" y="1802"/>
                    </a:lnTo>
                    <a:lnTo>
                      <a:pt x="423" y="1844"/>
                    </a:lnTo>
                    <a:lnTo>
                      <a:pt x="435" y="1885"/>
                    </a:lnTo>
                    <a:lnTo>
                      <a:pt x="449" y="1925"/>
                    </a:lnTo>
                    <a:lnTo>
                      <a:pt x="461" y="1961"/>
                    </a:lnTo>
                    <a:lnTo>
                      <a:pt x="474" y="1994"/>
                    </a:lnTo>
                    <a:lnTo>
                      <a:pt x="489" y="2021"/>
                    </a:lnTo>
                    <a:lnTo>
                      <a:pt x="503" y="2042"/>
                    </a:lnTo>
                    <a:lnTo>
                      <a:pt x="518" y="2056"/>
                    </a:lnTo>
                    <a:lnTo>
                      <a:pt x="543" y="2069"/>
                    </a:lnTo>
                    <a:lnTo>
                      <a:pt x="571" y="2080"/>
                    </a:lnTo>
                    <a:lnTo>
                      <a:pt x="600" y="2087"/>
                    </a:lnTo>
                    <a:lnTo>
                      <a:pt x="630" y="2092"/>
                    </a:lnTo>
                    <a:lnTo>
                      <a:pt x="658" y="2095"/>
                    </a:lnTo>
                    <a:lnTo>
                      <a:pt x="683" y="2097"/>
                    </a:lnTo>
                    <a:lnTo>
                      <a:pt x="705" y="2097"/>
                    </a:lnTo>
                    <a:lnTo>
                      <a:pt x="723" y="2097"/>
                    </a:lnTo>
                    <a:lnTo>
                      <a:pt x="734" y="2095"/>
                    </a:lnTo>
                    <a:lnTo>
                      <a:pt x="738" y="2095"/>
                    </a:lnTo>
                    <a:lnTo>
                      <a:pt x="681" y="2135"/>
                    </a:lnTo>
                    <a:lnTo>
                      <a:pt x="623" y="2167"/>
                    </a:lnTo>
                    <a:lnTo>
                      <a:pt x="565" y="2191"/>
                    </a:lnTo>
                    <a:lnTo>
                      <a:pt x="507" y="2209"/>
                    </a:lnTo>
                    <a:lnTo>
                      <a:pt x="450" y="2220"/>
                    </a:lnTo>
                    <a:lnTo>
                      <a:pt x="393" y="2226"/>
                    </a:lnTo>
                    <a:lnTo>
                      <a:pt x="340" y="2225"/>
                    </a:lnTo>
                    <a:lnTo>
                      <a:pt x="288" y="2220"/>
                    </a:lnTo>
                    <a:lnTo>
                      <a:pt x="238" y="2209"/>
                    </a:lnTo>
                    <a:lnTo>
                      <a:pt x="192" y="2193"/>
                    </a:lnTo>
                    <a:lnTo>
                      <a:pt x="150" y="2174"/>
                    </a:lnTo>
                    <a:lnTo>
                      <a:pt x="113" y="2150"/>
                    </a:lnTo>
                    <a:lnTo>
                      <a:pt x="79" y="2123"/>
                    </a:lnTo>
                    <a:lnTo>
                      <a:pt x="51" y="2093"/>
                    </a:lnTo>
                    <a:lnTo>
                      <a:pt x="28" y="2059"/>
                    </a:lnTo>
                    <a:lnTo>
                      <a:pt x="12" y="2024"/>
                    </a:lnTo>
                    <a:lnTo>
                      <a:pt x="3" y="1985"/>
                    </a:lnTo>
                    <a:lnTo>
                      <a:pt x="0" y="1947"/>
                    </a:lnTo>
                    <a:lnTo>
                      <a:pt x="0" y="1918"/>
                    </a:lnTo>
                    <a:lnTo>
                      <a:pt x="1" y="1886"/>
                    </a:lnTo>
                    <a:lnTo>
                      <a:pt x="3" y="1852"/>
                    </a:lnTo>
                    <a:lnTo>
                      <a:pt x="4" y="1815"/>
                    </a:lnTo>
                    <a:lnTo>
                      <a:pt x="6" y="1778"/>
                    </a:lnTo>
                    <a:lnTo>
                      <a:pt x="7" y="1739"/>
                    </a:lnTo>
                    <a:lnTo>
                      <a:pt x="10" y="1700"/>
                    </a:lnTo>
                    <a:lnTo>
                      <a:pt x="12" y="1664"/>
                    </a:lnTo>
                    <a:lnTo>
                      <a:pt x="16" y="1629"/>
                    </a:lnTo>
                    <a:lnTo>
                      <a:pt x="19" y="1596"/>
                    </a:lnTo>
                    <a:lnTo>
                      <a:pt x="23" y="1567"/>
                    </a:lnTo>
                    <a:lnTo>
                      <a:pt x="28" y="1543"/>
                    </a:lnTo>
                    <a:lnTo>
                      <a:pt x="33" y="1525"/>
                    </a:lnTo>
                    <a:lnTo>
                      <a:pt x="39" y="1512"/>
                    </a:lnTo>
                    <a:lnTo>
                      <a:pt x="45" y="1507"/>
                    </a:lnTo>
                    <a:lnTo>
                      <a:pt x="56" y="1504"/>
                    </a:lnTo>
                    <a:close/>
                    <a:moveTo>
                      <a:pt x="2266" y="1293"/>
                    </a:moveTo>
                    <a:lnTo>
                      <a:pt x="2285" y="1293"/>
                    </a:lnTo>
                    <a:lnTo>
                      <a:pt x="2302" y="1300"/>
                    </a:lnTo>
                    <a:lnTo>
                      <a:pt x="2316" y="1313"/>
                    </a:lnTo>
                    <a:lnTo>
                      <a:pt x="2324" y="1331"/>
                    </a:lnTo>
                    <a:lnTo>
                      <a:pt x="2328" y="1353"/>
                    </a:lnTo>
                    <a:lnTo>
                      <a:pt x="2326" y="1404"/>
                    </a:lnTo>
                    <a:lnTo>
                      <a:pt x="2324" y="1450"/>
                    </a:lnTo>
                    <a:lnTo>
                      <a:pt x="2300" y="1451"/>
                    </a:lnTo>
                    <a:lnTo>
                      <a:pt x="2271" y="1455"/>
                    </a:lnTo>
                    <a:lnTo>
                      <a:pt x="2238" y="1460"/>
                    </a:lnTo>
                    <a:lnTo>
                      <a:pt x="2204" y="1466"/>
                    </a:lnTo>
                    <a:lnTo>
                      <a:pt x="2170" y="1473"/>
                    </a:lnTo>
                    <a:lnTo>
                      <a:pt x="2138" y="1480"/>
                    </a:lnTo>
                    <a:lnTo>
                      <a:pt x="2109" y="1490"/>
                    </a:lnTo>
                    <a:lnTo>
                      <a:pt x="2083" y="1498"/>
                    </a:lnTo>
                    <a:lnTo>
                      <a:pt x="2065" y="1508"/>
                    </a:lnTo>
                    <a:lnTo>
                      <a:pt x="2056" y="1518"/>
                    </a:lnTo>
                    <a:lnTo>
                      <a:pt x="2046" y="1536"/>
                    </a:lnTo>
                    <a:lnTo>
                      <a:pt x="2036" y="1560"/>
                    </a:lnTo>
                    <a:lnTo>
                      <a:pt x="2025" y="1590"/>
                    </a:lnTo>
                    <a:lnTo>
                      <a:pt x="2014" y="1625"/>
                    </a:lnTo>
                    <a:lnTo>
                      <a:pt x="2004" y="1664"/>
                    </a:lnTo>
                    <a:lnTo>
                      <a:pt x="1993" y="1705"/>
                    </a:lnTo>
                    <a:lnTo>
                      <a:pt x="1982" y="1746"/>
                    </a:lnTo>
                    <a:lnTo>
                      <a:pt x="1970" y="1788"/>
                    </a:lnTo>
                    <a:lnTo>
                      <a:pt x="1958" y="1829"/>
                    </a:lnTo>
                    <a:lnTo>
                      <a:pt x="1944" y="1869"/>
                    </a:lnTo>
                    <a:lnTo>
                      <a:pt x="1932" y="1906"/>
                    </a:lnTo>
                    <a:lnTo>
                      <a:pt x="1919" y="1938"/>
                    </a:lnTo>
                    <a:lnTo>
                      <a:pt x="1904" y="1966"/>
                    </a:lnTo>
                    <a:lnTo>
                      <a:pt x="1890" y="1987"/>
                    </a:lnTo>
                    <a:lnTo>
                      <a:pt x="1875" y="2000"/>
                    </a:lnTo>
                    <a:lnTo>
                      <a:pt x="1854" y="2012"/>
                    </a:lnTo>
                    <a:lnTo>
                      <a:pt x="1828" y="2019"/>
                    </a:lnTo>
                    <a:lnTo>
                      <a:pt x="1800" y="2024"/>
                    </a:lnTo>
                    <a:lnTo>
                      <a:pt x="1771" y="2025"/>
                    </a:lnTo>
                    <a:lnTo>
                      <a:pt x="1744" y="2025"/>
                    </a:lnTo>
                    <a:lnTo>
                      <a:pt x="1716" y="2023"/>
                    </a:lnTo>
                    <a:lnTo>
                      <a:pt x="1689" y="2019"/>
                    </a:lnTo>
                    <a:lnTo>
                      <a:pt x="1666" y="2014"/>
                    </a:lnTo>
                    <a:lnTo>
                      <a:pt x="1648" y="2010"/>
                    </a:lnTo>
                    <a:lnTo>
                      <a:pt x="1634" y="2006"/>
                    </a:lnTo>
                    <a:lnTo>
                      <a:pt x="1634" y="2251"/>
                    </a:lnTo>
                    <a:lnTo>
                      <a:pt x="1631" y="2280"/>
                    </a:lnTo>
                    <a:lnTo>
                      <a:pt x="1623" y="2306"/>
                    </a:lnTo>
                    <a:lnTo>
                      <a:pt x="1611" y="2326"/>
                    </a:lnTo>
                    <a:lnTo>
                      <a:pt x="1595" y="2343"/>
                    </a:lnTo>
                    <a:lnTo>
                      <a:pt x="1577" y="2354"/>
                    </a:lnTo>
                    <a:lnTo>
                      <a:pt x="1556" y="2358"/>
                    </a:lnTo>
                    <a:lnTo>
                      <a:pt x="1536" y="2354"/>
                    </a:lnTo>
                    <a:lnTo>
                      <a:pt x="1516" y="2343"/>
                    </a:lnTo>
                    <a:lnTo>
                      <a:pt x="1501" y="2326"/>
                    </a:lnTo>
                    <a:lnTo>
                      <a:pt x="1488" y="2306"/>
                    </a:lnTo>
                    <a:lnTo>
                      <a:pt x="1481" y="2280"/>
                    </a:lnTo>
                    <a:lnTo>
                      <a:pt x="1478" y="2251"/>
                    </a:lnTo>
                    <a:lnTo>
                      <a:pt x="1478" y="1875"/>
                    </a:lnTo>
                    <a:lnTo>
                      <a:pt x="1481" y="1848"/>
                    </a:lnTo>
                    <a:lnTo>
                      <a:pt x="1488" y="1822"/>
                    </a:lnTo>
                    <a:lnTo>
                      <a:pt x="1501" y="1800"/>
                    </a:lnTo>
                    <a:lnTo>
                      <a:pt x="1516" y="1784"/>
                    </a:lnTo>
                    <a:lnTo>
                      <a:pt x="1536" y="1773"/>
                    </a:lnTo>
                    <a:lnTo>
                      <a:pt x="1556" y="1769"/>
                    </a:lnTo>
                    <a:lnTo>
                      <a:pt x="1568" y="1770"/>
                    </a:lnTo>
                    <a:lnTo>
                      <a:pt x="1585" y="1774"/>
                    </a:lnTo>
                    <a:lnTo>
                      <a:pt x="1606" y="1781"/>
                    </a:lnTo>
                    <a:lnTo>
                      <a:pt x="1632" y="1790"/>
                    </a:lnTo>
                    <a:lnTo>
                      <a:pt x="1664" y="1800"/>
                    </a:lnTo>
                    <a:lnTo>
                      <a:pt x="1700" y="1815"/>
                    </a:lnTo>
                    <a:lnTo>
                      <a:pt x="1744" y="1831"/>
                    </a:lnTo>
                    <a:lnTo>
                      <a:pt x="1792" y="1849"/>
                    </a:lnTo>
                    <a:lnTo>
                      <a:pt x="1848" y="1869"/>
                    </a:lnTo>
                    <a:lnTo>
                      <a:pt x="1849" y="1814"/>
                    </a:lnTo>
                    <a:lnTo>
                      <a:pt x="1850" y="1763"/>
                    </a:lnTo>
                    <a:lnTo>
                      <a:pt x="1852" y="1715"/>
                    </a:lnTo>
                    <a:lnTo>
                      <a:pt x="1856" y="1669"/>
                    </a:lnTo>
                    <a:lnTo>
                      <a:pt x="1861" y="1622"/>
                    </a:lnTo>
                    <a:lnTo>
                      <a:pt x="1866" y="1572"/>
                    </a:lnTo>
                    <a:lnTo>
                      <a:pt x="1873" y="1519"/>
                    </a:lnTo>
                    <a:lnTo>
                      <a:pt x="1883" y="1460"/>
                    </a:lnTo>
                    <a:lnTo>
                      <a:pt x="1889" y="1435"/>
                    </a:lnTo>
                    <a:lnTo>
                      <a:pt x="1901" y="1414"/>
                    </a:lnTo>
                    <a:lnTo>
                      <a:pt x="1918" y="1393"/>
                    </a:lnTo>
                    <a:lnTo>
                      <a:pt x="1936" y="1377"/>
                    </a:lnTo>
                    <a:lnTo>
                      <a:pt x="1956" y="1366"/>
                    </a:lnTo>
                    <a:lnTo>
                      <a:pt x="1994" y="1356"/>
                    </a:lnTo>
                    <a:lnTo>
                      <a:pt x="2027" y="1345"/>
                    </a:lnTo>
                    <a:lnTo>
                      <a:pt x="2054" y="1336"/>
                    </a:lnTo>
                    <a:lnTo>
                      <a:pt x="2079" y="1329"/>
                    </a:lnTo>
                    <a:lnTo>
                      <a:pt x="2102" y="1323"/>
                    </a:lnTo>
                    <a:lnTo>
                      <a:pt x="2123" y="1318"/>
                    </a:lnTo>
                    <a:lnTo>
                      <a:pt x="2146" y="1313"/>
                    </a:lnTo>
                    <a:lnTo>
                      <a:pt x="2170" y="1308"/>
                    </a:lnTo>
                    <a:lnTo>
                      <a:pt x="2197" y="1304"/>
                    </a:lnTo>
                    <a:lnTo>
                      <a:pt x="2228" y="1299"/>
                    </a:lnTo>
                    <a:lnTo>
                      <a:pt x="2266" y="1293"/>
                    </a:lnTo>
                    <a:close/>
                    <a:moveTo>
                      <a:pt x="208" y="1293"/>
                    </a:moveTo>
                    <a:lnTo>
                      <a:pt x="246" y="1299"/>
                    </a:lnTo>
                    <a:lnTo>
                      <a:pt x="277" y="1304"/>
                    </a:lnTo>
                    <a:lnTo>
                      <a:pt x="304" y="1308"/>
                    </a:lnTo>
                    <a:lnTo>
                      <a:pt x="328" y="1313"/>
                    </a:lnTo>
                    <a:lnTo>
                      <a:pt x="351" y="1318"/>
                    </a:lnTo>
                    <a:lnTo>
                      <a:pt x="373" y="1323"/>
                    </a:lnTo>
                    <a:lnTo>
                      <a:pt x="395" y="1329"/>
                    </a:lnTo>
                    <a:lnTo>
                      <a:pt x="420" y="1336"/>
                    </a:lnTo>
                    <a:lnTo>
                      <a:pt x="447" y="1345"/>
                    </a:lnTo>
                    <a:lnTo>
                      <a:pt x="480" y="1356"/>
                    </a:lnTo>
                    <a:lnTo>
                      <a:pt x="518" y="1366"/>
                    </a:lnTo>
                    <a:lnTo>
                      <a:pt x="538" y="1377"/>
                    </a:lnTo>
                    <a:lnTo>
                      <a:pt x="556" y="1393"/>
                    </a:lnTo>
                    <a:lnTo>
                      <a:pt x="573" y="1414"/>
                    </a:lnTo>
                    <a:lnTo>
                      <a:pt x="585" y="1435"/>
                    </a:lnTo>
                    <a:lnTo>
                      <a:pt x="591" y="1460"/>
                    </a:lnTo>
                    <a:lnTo>
                      <a:pt x="601" y="1519"/>
                    </a:lnTo>
                    <a:lnTo>
                      <a:pt x="608" y="1572"/>
                    </a:lnTo>
                    <a:lnTo>
                      <a:pt x="613" y="1622"/>
                    </a:lnTo>
                    <a:lnTo>
                      <a:pt x="618" y="1669"/>
                    </a:lnTo>
                    <a:lnTo>
                      <a:pt x="622" y="1715"/>
                    </a:lnTo>
                    <a:lnTo>
                      <a:pt x="624" y="1763"/>
                    </a:lnTo>
                    <a:lnTo>
                      <a:pt x="625" y="1814"/>
                    </a:lnTo>
                    <a:lnTo>
                      <a:pt x="626" y="1869"/>
                    </a:lnTo>
                    <a:lnTo>
                      <a:pt x="682" y="1849"/>
                    </a:lnTo>
                    <a:lnTo>
                      <a:pt x="730" y="1831"/>
                    </a:lnTo>
                    <a:lnTo>
                      <a:pt x="773" y="1815"/>
                    </a:lnTo>
                    <a:lnTo>
                      <a:pt x="810" y="1800"/>
                    </a:lnTo>
                    <a:lnTo>
                      <a:pt x="842" y="1790"/>
                    </a:lnTo>
                    <a:lnTo>
                      <a:pt x="868" y="1781"/>
                    </a:lnTo>
                    <a:lnTo>
                      <a:pt x="889" y="1774"/>
                    </a:lnTo>
                    <a:lnTo>
                      <a:pt x="906" y="1770"/>
                    </a:lnTo>
                    <a:lnTo>
                      <a:pt x="918" y="1769"/>
                    </a:lnTo>
                    <a:lnTo>
                      <a:pt x="938" y="1773"/>
                    </a:lnTo>
                    <a:lnTo>
                      <a:pt x="958" y="1784"/>
                    </a:lnTo>
                    <a:lnTo>
                      <a:pt x="973" y="1800"/>
                    </a:lnTo>
                    <a:lnTo>
                      <a:pt x="986" y="1822"/>
                    </a:lnTo>
                    <a:lnTo>
                      <a:pt x="994" y="1848"/>
                    </a:lnTo>
                    <a:lnTo>
                      <a:pt x="996" y="1875"/>
                    </a:lnTo>
                    <a:lnTo>
                      <a:pt x="996" y="2251"/>
                    </a:lnTo>
                    <a:lnTo>
                      <a:pt x="994" y="2280"/>
                    </a:lnTo>
                    <a:lnTo>
                      <a:pt x="986" y="2306"/>
                    </a:lnTo>
                    <a:lnTo>
                      <a:pt x="973" y="2326"/>
                    </a:lnTo>
                    <a:lnTo>
                      <a:pt x="958" y="2343"/>
                    </a:lnTo>
                    <a:lnTo>
                      <a:pt x="938" y="2354"/>
                    </a:lnTo>
                    <a:lnTo>
                      <a:pt x="918" y="2358"/>
                    </a:lnTo>
                    <a:lnTo>
                      <a:pt x="897" y="2354"/>
                    </a:lnTo>
                    <a:lnTo>
                      <a:pt x="879" y="2343"/>
                    </a:lnTo>
                    <a:lnTo>
                      <a:pt x="863" y="2326"/>
                    </a:lnTo>
                    <a:lnTo>
                      <a:pt x="851" y="2306"/>
                    </a:lnTo>
                    <a:lnTo>
                      <a:pt x="843" y="2280"/>
                    </a:lnTo>
                    <a:lnTo>
                      <a:pt x="840" y="2251"/>
                    </a:lnTo>
                    <a:lnTo>
                      <a:pt x="840" y="2006"/>
                    </a:lnTo>
                    <a:lnTo>
                      <a:pt x="820" y="2012"/>
                    </a:lnTo>
                    <a:lnTo>
                      <a:pt x="796" y="2017"/>
                    </a:lnTo>
                    <a:lnTo>
                      <a:pt x="768" y="2022"/>
                    </a:lnTo>
                    <a:lnTo>
                      <a:pt x="739" y="2024"/>
                    </a:lnTo>
                    <a:lnTo>
                      <a:pt x="707" y="2025"/>
                    </a:lnTo>
                    <a:lnTo>
                      <a:pt x="677" y="2024"/>
                    </a:lnTo>
                    <a:lnTo>
                      <a:pt x="648" y="2019"/>
                    </a:lnTo>
                    <a:lnTo>
                      <a:pt x="622" y="2012"/>
                    </a:lnTo>
                    <a:lnTo>
                      <a:pt x="599" y="2000"/>
                    </a:lnTo>
                    <a:lnTo>
                      <a:pt x="584" y="1987"/>
                    </a:lnTo>
                    <a:lnTo>
                      <a:pt x="570" y="1966"/>
                    </a:lnTo>
                    <a:lnTo>
                      <a:pt x="555" y="1938"/>
                    </a:lnTo>
                    <a:lnTo>
                      <a:pt x="542" y="1906"/>
                    </a:lnTo>
                    <a:lnTo>
                      <a:pt x="530" y="1869"/>
                    </a:lnTo>
                    <a:lnTo>
                      <a:pt x="516" y="1829"/>
                    </a:lnTo>
                    <a:lnTo>
                      <a:pt x="504" y="1788"/>
                    </a:lnTo>
                    <a:lnTo>
                      <a:pt x="492" y="1746"/>
                    </a:lnTo>
                    <a:lnTo>
                      <a:pt x="481" y="1705"/>
                    </a:lnTo>
                    <a:lnTo>
                      <a:pt x="470" y="1664"/>
                    </a:lnTo>
                    <a:lnTo>
                      <a:pt x="460" y="1625"/>
                    </a:lnTo>
                    <a:lnTo>
                      <a:pt x="449" y="1590"/>
                    </a:lnTo>
                    <a:lnTo>
                      <a:pt x="438" y="1560"/>
                    </a:lnTo>
                    <a:lnTo>
                      <a:pt x="428" y="1536"/>
                    </a:lnTo>
                    <a:lnTo>
                      <a:pt x="418" y="1518"/>
                    </a:lnTo>
                    <a:lnTo>
                      <a:pt x="409" y="1508"/>
                    </a:lnTo>
                    <a:lnTo>
                      <a:pt x="391" y="1498"/>
                    </a:lnTo>
                    <a:lnTo>
                      <a:pt x="365" y="1490"/>
                    </a:lnTo>
                    <a:lnTo>
                      <a:pt x="336" y="1480"/>
                    </a:lnTo>
                    <a:lnTo>
                      <a:pt x="304" y="1473"/>
                    </a:lnTo>
                    <a:lnTo>
                      <a:pt x="270" y="1466"/>
                    </a:lnTo>
                    <a:lnTo>
                      <a:pt x="236" y="1460"/>
                    </a:lnTo>
                    <a:lnTo>
                      <a:pt x="203" y="1455"/>
                    </a:lnTo>
                    <a:lnTo>
                      <a:pt x="174" y="1451"/>
                    </a:lnTo>
                    <a:lnTo>
                      <a:pt x="150" y="1450"/>
                    </a:lnTo>
                    <a:lnTo>
                      <a:pt x="148" y="1404"/>
                    </a:lnTo>
                    <a:lnTo>
                      <a:pt x="146" y="1353"/>
                    </a:lnTo>
                    <a:lnTo>
                      <a:pt x="150" y="1331"/>
                    </a:lnTo>
                    <a:lnTo>
                      <a:pt x="158" y="1313"/>
                    </a:lnTo>
                    <a:lnTo>
                      <a:pt x="172" y="1300"/>
                    </a:lnTo>
                    <a:lnTo>
                      <a:pt x="189" y="1293"/>
                    </a:lnTo>
                    <a:lnTo>
                      <a:pt x="208" y="1293"/>
                    </a:lnTo>
                    <a:close/>
                    <a:moveTo>
                      <a:pt x="2087" y="1004"/>
                    </a:moveTo>
                    <a:lnTo>
                      <a:pt x="2117" y="1006"/>
                    </a:lnTo>
                    <a:lnTo>
                      <a:pt x="2144" y="1017"/>
                    </a:lnTo>
                    <a:lnTo>
                      <a:pt x="2169" y="1031"/>
                    </a:lnTo>
                    <a:lnTo>
                      <a:pt x="2189" y="1052"/>
                    </a:lnTo>
                    <a:lnTo>
                      <a:pt x="2204" y="1076"/>
                    </a:lnTo>
                    <a:lnTo>
                      <a:pt x="2214" y="1104"/>
                    </a:lnTo>
                    <a:lnTo>
                      <a:pt x="2218" y="1134"/>
                    </a:lnTo>
                    <a:lnTo>
                      <a:pt x="2214" y="1164"/>
                    </a:lnTo>
                    <a:lnTo>
                      <a:pt x="2204" y="1191"/>
                    </a:lnTo>
                    <a:lnTo>
                      <a:pt x="2189" y="1216"/>
                    </a:lnTo>
                    <a:lnTo>
                      <a:pt x="2169" y="1236"/>
                    </a:lnTo>
                    <a:lnTo>
                      <a:pt x="2144" y="1252"/>
                    </a:lnTo>
                    <a:lnTo>
                      <a:pt x="2117" y="1261"/>
                    </a:lnTo>
                    <a:lnTo>
                      <a:pt x="2087" y="1265"/>
                    </a:lnTo>
                    <a:lnTo>
                      <a:pt x="2057" y="1261"/>
                    </a:lnTo>
                    <a:lnTo>
                      <a:pt x="2029" y="1252"/>
                    </a:lnTo>
                    <a:lnTo>
                      <a:pt x="2005" y="1236"/>
                    </a:lnTo>
                    <a:lnTo>
                      <a:pt x="1984" y="1216"/>
                    </a:lnTo>
                    <a:lnTo>
                      <a:pt x="1970" y="1191"/>
                    </a:lnTo>
                    <a:lnTo>
                      <a:pt x="1960" y="1164"/>
                    </a:lnTo>
                    <a:lnTo>
                      <a:pt x="1956" y="1134"/>
                    </a:lnTo>
                    <a:lnTo>
                      <a:pt x="1960" y="1104"/>
                    </a:lnTo>
                    <a:lnTo>
                      <a:pt x="1970" y="1076"/>
                    </a:lnTo>
                    <a:lnTo>
                      <a:pt x="1984" y="1052"/>
                    </a:lnTo>
                    <a:lnTo>
                      <a:pt x="2005" y="1031"/>
                    </a:lnTo>
                    <a:lnTo>
                      <a:pt x="2029" y="1017"/>
                    </a:lnTo>
                    <a:lnTo>
                      <a:pt x="2057" y="1006"/>
                    </a:lnTo>
                    <a:lnTo>
                      <a:pt x="2087" y="1004"/>
                    </a:lnTo>
                    <a:close/>
                    <a:moveTo>
                      <a:pt x="387" y="1004"/>
                    </a:moveTo>
                    <a:lnTo>
                      <a:pt x="417" y="1006"/>
                    </a:lnTo>
                    <a:lnTo>
                      <a:pt x="445" y="1017"/>
                    </a:lnTo>
                    <a:lnTo>
                      <a:pt x="469" y="1031"/>
                    </a:lnTo>
                    <a:lnTo>
                      <a:pt x="490" y="1052"/>
                    </a:lnTo>
                    <a:lnTo>
                      <a:pt x="504" y="1076"/>
                    </a:lnTo>
                    <a:lnTo>
                      <a:pt x="514" y="1104"/>
                    </a:lnTo>
                    <a:lnTo>
                      <a:pt x="518" y="1134"/>
                    </a:lnTo>
                    <a:lnTo>
                      <a:pt x="514" y="1164"/>
                    </a:lnTo>
                    <a:lnTo>
                      <a:pt x="504" y="1191"/>
                    </a:lnTo>
                    <a:lnTo>
                      <a:pt x="490" y="1216"/>
                    </a:lnTo>
                    <a:lnTo>
                      <a:pt x="469" y="1236"/>
                    </a:lnTo>
                    <a:lnTo>
                      <a:pt x="445" y="1252"/>
                    </a:lnTo>
                    <a:lnTo>
                      <a:pt x="417" y="1261"/>
                    </a:lnTo>
                    <a:lnTo>
                      <a:pt x="387" y="1265"/>
                    </a:lnTo>
                    <a:lnTo>
                      <a:pt x="357" y="1261"/>
                    </a:lnTo>
                    <a:lnTo>
                      <a:pt x="330" y="1252"/>
                    </a:lnTo>
                    <a:lnTo>
                      <a:pt x="306" y="1236"/>
                    </a:lnTo>
                    <a:lnTo>
                      <a:pt x="285" y="1216"/>
                    </a:lnTo>
                    <a:lnTo>
                      <a:pt x="270" y="1191"/>
                    </a:lnTo>
                    <a:lnTo>
                      <a:pt x="260" y="1164"/>
                    </a:lnTo>
                    <a:lnTo>
                      <a:pt x="256" y="1134"/>
                    </a:lnTo>
                    <a:lnTo>
                      <a:pt x="260" y="1104"/>
                    </a:lnTo>
                    <a:lnTo>
                      <a:pt x="270" y="1076"/>
                    </a:lnTo>
                    <a:lnTo>
                      <a:pt x="285" y="1052"/>
                    </a:lnTo>
                    <a:lnTo>
                      <a:pt x="306" y="1031"/>
                    </a:lnTo>
                    <a:lnTo>
                      <a:pt x="330" y="1017"/>
                    </a:lnTo>
                    <a:lnTo>
                      <a:pt x="357" y="1006"/>
                    </a:lnTo>
                    <a:lnTo>
                      <a:pt x="387" y="1004"/>
                    </a:lnTo>
                    <a:close/>
                    <a:moveTo>
                      <a:pt x="1923" y="681"/>
                    </a:moveTo>
                    <a:lnTo>
                      <a:pt x="1937" y="682"/>
                    </a:lnTo>
                    <a:lnTo>
                      <a:pt x="1948" y="683"/>
                    </a:lnTo>
                    <a:lnTo>
                      <a:pt x="1959" y="687"/>
                    </a:lnTo>
                    <a:lnTo>
                      <a:pt x="1973" y="695"/>
                    </a:lnTo>
                    <a:lnTo>
                      <a:pt x="1984" y="709"/>
                    </a:lnTo>
                    <a:lnTo>
                      <a:pt x="1994" y="727"/>
                    </a:lnTo>
                    <a:lnTo>
                      <a:pt x="2000" y="750"/>
                    </a:lnTo>
                    <a:lnTo>
                      <a:pt x="2006" y="778"/>
                    </a:lnTo>
                    <a:lnTo>
                      <a:pt x="2011" y="811"/>
                    </a:lnTo>
                    <a:lnTo>
                      <a:pt x="2016" y="849"/>
                    </a:lnTo>
                    <a:lnTo>
                      <a:pt x="2020" y="891"/>
                    </a:lnTo>
                    <a:lnTo>
                      <a:pt x="2027" y="940"/>
                    </a:lnTo>
                    <a:lnTo>
                      <a:pt x="1995" y="952"/>
                    </a:lnTo>
                    <a:lnTo>
                      <a:pt x="1965" y="969"/>
                    </a:lnTo>
                    <a:lnTo>
                      <a:pt x="1939" y="990"/>
                    </a:lnTo>
                    <a:lnTo>
                      <a:pt x="1917" y="1017"/>
                    </a:lnTo>
                    <a:lnTo>
                      <a:pt x="1917" y="1012"/>
                    </a:lnTo>
                    <a:lnTo>
                      <a:pt x="1918" y="1007"/>
                    </a:lnTo>
                    <a:lnTo>
                      <a:pt x="1923" y="954"/>
                    </a:lnTo>
                    <a:lnTo>
                      <a:pt x="1925" y="907"/>
                    </a:lnTo>
                    <a:lnTo>
                      <a:pt x="1927" y="862"/>
                    </a:lnTo>
                    <a:lnTo>
                      <a:pt x="1929" y="819"/>
                    </a:lnTo>
                    <a:lnTo>
                      <a:pt x="1927" y="776"/>
                    </a:lnTo>
                    <a:lnTo>
                      <a:pt x="1926" y="730"/>
                    </a:lnTo>
                    <a:lnTo>
                      <a:pt x="1923" y="681"/>
                    </a:lnTo>
                    <a:close/>
                    <a:moveTo>
                      <a:pt x="1651" y="579"/>
                    </a:moveTo>
                    <a:lnTo>
                      <a:pt x="1673" y="579"/>
                    </a:lnTo>
                    <a:lnTo>
                      <a:pt x="1698" y="581"/>
                    </a:lnTo>
                    <a:lnTo>
                      <a:pt x="1724" y="582"/>
                    </a:lnTo>
                    <a:lnTo>
                      <a:pt x="1757" y="584"/>
                    </a:lnTo>
                    <a:lnTo>
                      <a:pt x="1794" y="587"/>
                    </a:lnTo>
                    <a:lnTo>
                      <a:pt x="1813" y="590"/>
                    </a:lnTo>
                    <a:lnTo>
                      <a:pt x="1829" y="600"/>
                    </a:lnTo>
                    <a:lnTo>
                      <a:pt x="1843" y="613"/>
                    </a:lnTo>
                    <a:lnTo>
                      <a:pt x="1852" y="630"/>
                    </a:lnTo>
                    <a:lnTo>
                      <a:pt x="1857" y="648"/>
                    </a:lnTo>
                    <a:lnTo>
                      <a:pt x="1861" y="697"/>
                    </a:lnTo>
                    <a:lnTo>
                      <a:pt x="1863" y="741"/>
                    </a:lnTo>
                    <a:lnTo>
                      <a:pt x="1865" y="781"/>
                    </a:lnTo>
                    <a:lnTo>
                      <a:pt x="1865" y="820"/>
                    </a:lnTo>
                    <a:lnTo>
                      <a:pt x="1863" y="859"/>
                    </a:lnTo>
                    <a:lnTo>
                      <a:pt x="1862" y="900"/>
                    </a:lnTo>
                    <a:lnTo>
                      <a:pt x="1858" y="943"/>
                    </a:lnTo>
                    <a:lnTo>
                      <a:pt x="1855" y="992"/>
                    </a:lnTo>
                    <a:lnTo>
                      <a:pt x="1852" y="999"/>
                    </a:lnTo>
                    <a:lnTo>
                      <a:pt x="1850" y="1005"/>
                    </a:lnTo>
                    <a:lnTo>
                      <a:pt x="1846" y="1011"/>
                    </a:lnTo>
                    <a:lnTo>
                      <a:pt x="1682" y="784"/>
                    </a:lnTo>
                    <a:lnTo>
                      <a:pt x="1666" y="767"/>
                    </a:lnTo>
                    <a:lnTo>
                      <a:pt x="1647" y="755"/>
                    </a:lnTo>
                    <a:lnTo>
                      <a:pt x="1625" y="746"/>
                    </a:lnTo>
                    <a:lnTo>
                      <a:pt x="1602" y="744"/>
                    </a:lnTo>
                    <a:lnTo>
                      <a:pt x="1439" y="744"/>
                    </a:lnTo>
                    <a:lnTo>
                      <a:pt x="1441" y="698"/>
                    </a:lnTo>
                    <a:lnTo>
                      <a:pt x="1445" y="648"/>
                    </a:lnTo>
                    <a:lnTo>
                      <a:pt x="1450" y="630"/>
                    </a:lnTo>
                    <a:lnTo>
                      <a:pt x="1459" y="613"/>
                    </a:lnTo>
                    <a:lnTo>
                      <a:pt x="1473" y="600"/>
                    </a:lnTo>
                    <a:lnTo>
                      <a:pt x="1490" y="590"/>
                    </a:lnTo>
                    <a:lnTo>
                      <a:pt x="1508" y="587"/>
                    </a:lnTo>
                    <a:lnTo>
                      <a:pt x="1545" y="584"/>
                    </a:lnTo>
                    <a:lnTo>
                      <a:pt x="1577" y="582"/>
                    </a:lnTo>
                    <a:lnTo>
                      <a:pt x="1605" y="581"/>
                    </a:lnTo>
                    <a:lnTo>
                      <a:pt x="1629" y="579"/>
                    </a:lnTo>
                    <a:lnTo>
                      <a:pt x="1651" y="579"/>
                    </a:lnTo>
                    <a:close/>
                    <a:moveTo>
                      <a:pt x="1652" y="319"/>
                    </a:moveTo>
                    <a:lnTo>
                      <a:pt x="1678" y="323"/>
                    </a:lnTo>
                    <a:lnTo>
                      <a:pt x="1703" y="331"/>
                    </a:lnTo>
                    <a:lnTo>
                      <a:pt x="1723" y="345"/>
                    </a:lnTo>
                    <a:lnTo>
                      <a:pt x="1741" y="363"/>
                    </a:lnTo>
                    <a:lnTo>
                      <a:pt x="1754" y="383"/>
                    </a:lnTo>
                    <a:lnTo>
                      <a:pt x="1763" y="408"/>
                    </a:lnTo>
                    <a:lnTo>
                      <a:pt x="1767" y="434"/>
                    </a:lnTo>
                    <a:lnTo>
                      <a:pt x="1763" y="461"/>
                    </a:lnTo>
                    <a:lnTo>
                      <a:pt x="1754" y="485"/>
                    </a:lnTo>
                    <a:lnTo>
                      <a:pt x="1741" y="506"/>
                    </a:lnTo>
                    <a:lnTo>
                      <a:pt x="1723" y="524"/>
                    </a:lnTo>
                    <a:lnTo>
                      <a:pt x="1703" y="537"/>
                    </a:lnTo>
                    <a:lnTo>
                      <a:pt x="1678" y="545"/>
                    </a:lnTo>
                    <a:lnTo>
                      <a:pt x="1652" y="549"/>
                    </a:lnTo>
                    <a:lnTo>
                      <a:pt x="1625" y="545"/>
                    </a:lnTo>
                    <a:lnTo>
                      <a:pt x="1601" y="537"/>
                    </a:lnTo>
                    <a:lnTo>
                      <a:pt x="1580" y="524"/>
                    </a:lnTo>
                    <a:lnTo>
                      <a:pt x="1562" y="506"/>
                    </a:lnTo>
                    <a:lnTo>
                      <a:pt x="1549" y="485"/>
                    </a:lnTo>
                    <a:lnTo>
                      <a:pt x="1540" y="461"/>
                    </a:lnTo>
                    <a:lnTo>
                      <a:pt x="1537" y="434"/>
                    </a:lnTo>
                    <a:lnTo>
                      <a:pt x="1540" y="408"/>
                    </a:lnTo>
                    <a:lnTo>
                      <a:pt x="1549" y="383"/>
                    </a:lnTo>
                    <a:lnTo>
                      <a:pt x="1562" y="363"/>
                    </a:lnTo>
                    <a:lnTo>
                      <a:pt x="1580" y="345"/>
                    </a:lnTo>
                    <a:lnTo>
                      <a:pt x="1601" y="331"/>
                    </a:lnTo>
                    <a:lnTo>
                      <a:pt x="1625" y="323"/>
                    </a:lnTo>
                    <a:lnTo>
                      <a:pt x="1652" y="319"/>
                    </a:lnTo>
                    <a:close/>
                    <a:moveTo>
                      <a:pt x="868" y="278"/>
                    </a:moveTo>
                    <a:lnTo>
                      <a:pt x="888" y="279"/>
                    </a:lnTo>
                    <a:lnTo>
                      <a:pt x="905" y="279"/>
                    </a:lnTo>
                    <a:lnTo>
                      <a:pt x="921" y="281"/>
                    </a:lnTo>
                    <a:lnTo>
                      <a:pt x="942" y="282"/>
                    </a:lnTo>
                    <a:lnTo>
                      <a:pt x="967" y="283"/>
                    </a:lnTo>
                    <a:lnTo>
                      <a:pt x="977" y="284"/>
                    </a:lnTo>
                    <a:lnTo>
                      <a:pt x="990" y="287"/>
                    </a:lnTo>
                    <a:lnTo>
                      <a:pt x="1005" y="293"/>
                    </a:lnTo>
                    <a:lnTo>
                      <a:pt x="1019" y="300"/>
                    </a:lnTo>
                    <a:lnTo>
                      <a:pt x="1031" y="311"/>
                    </a:lnTo>
                    <a:lnTo>
                      <a:pt x="1035" y="317"/>
                    </a:lnTo>
                    <a:lnTo>
                      <a:pt x="1042" y="328"/>
                    </a:lnTo>
                    <a:lnTo>
                      <a:pt x="1051" y="342"/>
                    </a:lnTo>
                    <a:lnTo>
                      <a:pt x="1062" y="360"/>
                    </a:lnTo>
                    <a:lnTo>
                      <a:pt x="1075" y="381"/>
                    </a:lnTo>
                    <a:lnTo>
                      <a:pt x="1089" y="404"/>
                    </a:lnTo>
                    <a:lnTo>
                      <a:pt x="1104" y="429"/>
                    </a:lnTo>
                    <a:lnTo>
                      <a:pt x="1120" y="456"/>
                    </a:lnTo>
                    <a:lnTo>
                      <a:pt x="1137" y="483"/>
                    </a:lnTo>
                    <a:lnTo>
                      <a:pt x="1152" y="510"/>
                    </a:lnTo>
                    <a:lnTo>
                      <a:pt x="1169" y="537"/>
                    </a:lnTo>
                    <a:lnTo>
                      <a:pt x="1184" y="562"/>
                    </a:lnTo>
                    <a:lnTo>
                      <a:pt x="1198" y="587"/>
                    </a:lnTo>
                    <a:lnTo>
                      <a:pt x="1212" y="610"/>
                    </a:lnTo>
                    <a:lnTo>
                      <a:pt x="1222" y="629"/>
                    </a:lnTo>
                    <a:lnTo>
                      <a:pt x="1232" y="645"/>
                    </a:lnTo>
                    <a:lnTo>
                      <a:pt x="1239" y="657"/>
                    </a:lnTo>
                    <a:lnTo>
                      <a:pt x="1244" y="664"/>
                    </a:lnTo>
                    <a:lnTo>
                      <a:pt x="1245" y="668"/>
                    </a:lnTo>
                    <a:lnTo>
                      <a:pt x="1247" y="669"/>
                    </a:lnTo>
                    <a:lnTo>
                      <a:pt x="1249" y="676"/>
                    </a:lnTo>
                    <a:lnTo>
                      <a:pt x="1253" y="684"/>
                    </a:lnTo>
                    <a:lnTo>
                      <a:pt x="1255" y="695"/>
                    </a:lnTo>
                    <a:lnTo>
                      <a:pt x="1254" y="707"/>
                    </a:lnTo>
                    <a:lnTo>
                      <a:pt x="1250" y="720"/>
                    </a:lnTo>
                    <a:lnTo>
                      <a:pt x="1241" y="730"/>
                    </a:lnTo>
                    <a:lnTo>
                      <a:pt x="1227" y="739"/>
                    </a:lnTo>
                    <a:lnTo>
                      <a:pt x="1215" y="743"/>
                    </a:lnTo>
                    <a:lnTo>
                      <a:pt x="1186" y="743"/>
                    </a:lnTo>
                    <a:lnTo>
                      <a:pt x="1177" y="739"/>
                    </a:lnTo>
                    <a:lnTo>
                      <a:pt x="1169" y="735"/>
                    </a:lnTo>
                    <a:lnTo>
                      <a:pt x="1164" y="733"/>
                    </a:lnTo>
                    <a:lnTo>
                      <a:pt x="1163" y="732"/>
                    </a:lnTo>
                    <a:lnTo>
                      <a:pt x="990" y="497"/>
                    </a:lnTo>
                    <a:lnTo>
                      <a:pt x="993" y="743"/>
                    </a:lnTo>
                    <a:lnTo>
                      <a:pt x="872" y="746"/>
                    </a:lnTo>
                    <a:lnTo>
                      <a:pt x="833" y="753"/>
                    </a:lnTo>
                    <a:lnTo>
                      <a:pt x="831" y="755"/>
                    </a:lnTo>
                    <a:lnTo>
                      <a:pt x="825" y="757"/>
                    </a:lnTo>
                    <a:lnTo>
                      <a:pt x="817" y="763"/>
                    </a:lnTo>
                    <a:lnTo>
                      <a:pt x="809" y="769"/>
                    </a:lnTo>
                    <a:lnTo>
                      <a:pt x="801" y="775"/>
                    </a:lnTo>
                    <a:lnTo>
                      <a:pt x="793" y="782"/>
                    </a:lnTo>
                    <a:lnTo>
                      <a:pt x="781" y="798"/>
                    </a:lnTo>
                    <a:lnTo>
                      <a:pt x="768" y="815"/>
                    </a:lnTo>
                    <a:lnTo>
                      <a:pt x="753" y="833"/>
                    </a:lnTo>
                    <a:lnTo>
                      <a:pt x="739" y="851"/>
                    </a:lnTo>
                    <a:lnTo>
                      <a:pt x="724" y="868"/>
                    </a:lnTo>
                    <a:lnTo>
                      <a:pt x="711" y="885"/>
                    </a:lnTo>
                    <a:lnTo>
                      <a:pt x="699" y="901"/>
                    </a:lnTo>
                    <a:lnTo>
                      <a:pt x="689" y="914"/>
                    </a:lnTo>
                    <a:lnTo>
                      <a:pt x="681" y="924"/>
                    </a:lnTo>
                    <a:lnTo>
                      <a:pt x="676" y="930"/>
                    </a:lnTo>
                    <a:lnTo>
                      <a:pt x="674" y="932"/>
                    </a:lnTo>
                    <a:lnTo>
                      <a:pt x="670" y="749"/>
                    </a:lnTo>
                    <a:lnTo>
                      <a:pt x="665" y="749"/>
                    </a:lnTo>
                    <a:lnTo>
                      <a:pt x="663" y="749"/>
                    </a:lnTo>
                    <a:lnTo>
                      <a:pt x="661" y="747"/>
                    </a:lnTo>
                    <a:lnTo>
                      <a:pt x="660" y="747"/>
                    </a:lnTo>
                    <a:lnTo>
                      <a:pt x="660" y="747"/>
                    </a:lnTo>
                    <a:lnTo>
                      <a:pt x="659" y="746"/>
                    </a:lnTo>
                    <a:lnTo>
                      <a:pt x="658" y="746"/>
                    </a:lnTo>
                    <a:lnTo>
                      <a:pt x="655" y="746"/>
                    </a:lnTo>
                    <a:lnTo>
                      <a:pt x="651" y="745"/>
                    </a:lnTo>
                    <a:lnTo>
                      <a:pt x="639" y="741"/>
                    </a:lnTo>
                    <a:lnTo>
                      <a:pt x="628" y="734"/>
                    </a:lnTo>
                    <a:lnTo>
                      <a:pt x="620" y="724"/>
                    </a:lnTo>
                    <a:lnTo>
                      <a:pt x="617" y="712"/>
                    </a:lnTo>
                    <a:lnTo>
                      <a:pt x="613" y="662"/>
                    </a:lnTo>
                    <a:lnTo>
                      <a:pt x="609" y="616"/>
                    </a:lnTo>
                    <a:lnTo>
                      <a:pt x="607" y="573"/>
                    </a:lnTo>
                    <a:lnTo>
                      <a:pt x="607" y="532"/>
                    </a:lnTo>
                    <a:lnTo>
                      <a:pt x="607" y="491"/>
                    </a:lnTo>
                    <a:lnTo>
                      <a:pt x="608" y="449"/>
                    </a:lnTo>
                    <a:lnTo>
                      <a:pt x="611" y="403"/>
                    </a:lnTo>
                    <a:lnTo>
                      <a:pt x="614" y="351"/>
                    </a:lnTo>
                    <a:lnTo>
                      <a:pt x="619" y="331"/>
                    </a:lnTo>
                    <a:lnTo>
                      <a:pt x="629" y="315"/>
                    </a:lnTo>
                    <a:lnTo>
                      <a:pt x="643" y="300"/>
                    </a:lnTo>
                    <a:lnTo>
                      <a:pt x="661" y="290"/>
                    </a:lnTo>
                    <a:lnTo>
                      <a:pt x="681" y="285"/>
                    </a:lnTo>
                    <a:lnTo>
                      <a:pt x="723" y="283"/>
                    </a:lnTo>
                    <a:lnTo>
                      <a:pt x="759" y="281"/>
                    </a:lnTo>
                    <a:lnTo>
                      <a:pt x="793" y="279"/>
                    </a:lnTo>
                    <a:lnTo>
                      <a:pt x="768" y="323"/>
                    </a:lnTo>
                    <a:lnTo>
                      <a:pt x="796" y="371"/>
                    </a:lnTo>
                    <a:lnTo>
                      <a:pt x="796" y="660"/>
                    </a:lnTo>
                    <a:lnTo>
                      <a:pt x="833" y="711"/>
                    </a:lnTo>
                    <a:lnTo>
                      <a:pt x="866" y="660"/>
                    </a:lnTo>
                    <a:lnTo>
                      <a:pt x="866" y="371"/>
                    </a:lnTo>
                    <a:lnTo>
                      <a:pt x="894" y="323"/>
                    </a:lnTo>
                    <a:lnTo>
                      <a:pt x="868" y="278"/>
                    </a:lnTo>
                    <a:close/>
                    <a:moveTo>
                      <a:pt x="833" y="0"/>
                    </a:moveTo>
                    <a:lnTo>
                      <a:pt x="860" y="3"/>
                    </a:lnTo>
                    <a:lnTo>
                      <a:pt x="885" y="12"/>
                    </a:lnTo>
                    <a:lnTo>
                      <a:pt x="908" y="27"/>
                    </a:lnTo>
                    <a:lnTo>
                      <a:pt x="926" y="45"/>
                    </a:lnTo>
                    <a:lnTo>
                      <a:pt x="941" y="68"/>
                    </a:lnTo>
                    <a:lnTo>
                      <a:pt x="950" y="93"/>
                    </a:lnTo>
                    <a:lnTo>
                      <a:pt x="953" y="120"/>
                    </a:lnTo>
                    <a:lnTo>
                      <a:pt x="950" y="148"/>
                    </a:lnTo>
                    <a:lnTo>
                      <a:pt x="941" y="173"/>
                    </a:lnTo>
                    <a:lnTo>
                      <a:pt x="926" y="196"/>
                    </a:lnTo>
                    <a:lnTo>
                      <a:pt x="908" y="214"/>
                    </a:lnTo>
                    <a:lnTo>
                      <a:pt x="885" y="229"/>
                    </a:lnTo>
                    <a:lnTo>
                      <a:pt x="860" y="237"/>
                    </a:lnTo>
                    <a:lnTo>
                      <a:pt x="833" y="241"/>
                    </a:lnTo>
                    <a:lnTo>
                      <a:pt x="805" y="237"/>
                    </a:lnTo>
                    <a:lnTo>
                      <a:pt x="780" y="229"/>
                    </a:lnTo>
                    <a:lnTo>
                      <a:pt x="757" y="214"/>
                    </a:lnTo>
                    <a:lnTo>
                      <a:pt x="739" y="196"/>
                    </a:lnTo>
                    <a:lnTo>
                      <a:pt x="724" y="173"/>
                    </a:lnTo>
                    <a:lnTo>
                      <a:pt x="716" y="148"/>
                    </a:lnTo>
                    <a:lnTo>
                      <a:pt x="712" y="120"/>
                    </a:lnTo>
                    <a:lnTo>
                      <a:pt x="716" y="93"/>
                    </a:lnTo>
                    <a:lnTo>
                      <a:pt x="724" y="68"/>
                    </a:lnTo>
                    <a:lnTo>
                      <a:pt x="739" y="45"/>
                    </a:lnTo>
                    <a:lnTo>
                      <a:pt x="757" y="27"/>
                    </a:lnTo>
                    <a:lnTo>
                      <a:pt x="780" y="12"/>
                    </a:lnTo>
                    <a:lnTo>
                      <a:pt x="805" y="3"/>
                    </a:lnTo>
                    <a:lnTo>
                      <a:pt x="833"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sp>
          <p:nvSpPr>
            <p:cNvPr id="195" name="TextBox 194"/>
            <p:cNvSpPr txBox="1"/>
            <p:nvPr/>
          </p:nvSpPr>
          <p:spPr>
            <a:xfrm>
              <a:off x="9956061" y="2677281"/>
              <a:ext cx="1298320" cy="462934"/>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Operational Awareness</a:t>
              </a:r>
            </a:p>
          </p:txBody>
        </p:sp>
        <p:sp>
          <p:nvSpPr>
            <p:cNvPr id="196" name="TextBox 195"/>
            <p:cNvSpPr txBox="1"/>
            <p:nvPr/>
          </p:nvSpPr>
          <p:spPr>
            <a:xfrm>
              <a:off x="10169740" y="4273599"/>
              <a:ext cx="1001794" cy="222051"/>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Field Mobility</a:t>
              </a:r>
            </a:p>
          </p:txBody>
        </p:sp>
        <p:sp>
          <p:nvSpPr>
            <p:cNvPr id="197" name="TextBox 196"/>
            <p:cNvSpPr txBox="1"/>
            <p:nvPr/>
          </p:nvSpPr>
          <p:spPr>
            <a:xfrm>
              <a:off x="10066695" y="5615177"/>
              <a:ext cx="1298320" cy="302603"/>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Public Engagement</a:t>
              </a:r>
            </a:p>
          </p:txBody>
        </p:sp>
        <p:grpSp>
          <p:nvGrpSpPr>
            <p:cNvPr id="199" name="Group 198"/>
            <p:cNvGrpSpPr>
              <a:grpSpLocks noChangeAspect="1"/>
            </p:cNvGrpSpPr>
            <p:nvPr/>
          </p:nvGrpSpPr>
          <p:grpSpPr>
            <a:xfrm>
              <a:off x="10170893" y="3434204"/>
              <a:ext cx="805254" cy="730217"/>
              <a:chOff x="15300121" y="2140530"/>
              <a:chExt cx="885825" cy="803275"/>
            </a:xfrm>
          </p:grpSpPr>
          <p:sp useBgFill="1">
            <p:nvSpPr>
              <p:cNvPr id="200" name="Freeform 61"/>
              <p:cNvSpPr>
                <a:spLocks/>
              </p:cNvSpPr>
              <p:nvPr/>
            </p:nvSpPr>
            <p:spPr bwMode="auto">
              <a:xfrm>
                <a:off x="15300121" y="2140530"/>
                <a:ext cx="885825" cy="803275"/>
              </a:xfrm>
              <a:custGeom>
                <a:avLst/>
                <a:gdLst>
                  <a:gd name="T0" fmla="*/ 2650 w 2788"/>
                  <a:gd name="T1" fmla="*/ 13 h 2532"/>
                  <a:gd name="T2" fmla="*/ 2759 w 2788"/>
                  <a:gd name="T3" fmla="*/ 105 h 2532"/>
                  <a:gd name="T4" fmla="*/ 2788 w 2788"/>
                  <a:gd name="T5" fmla="*/ 1430 h 2532"/>
                  <a:gd name="T6" fmla="*/ 2739 w 2788"/>
                  <a:gd name="T7" fmla="*/ 1567 h 2532"/>
                  <a:gd name="T8" fmla="*/ 2614 w 2788"/>
                  <a:gd name="T9" fmla="*/ 1640 h 2532"/>
                  <a:gd name="T10" fmla="*/ 1909 w 2788"/>
                  <a:gd name="T11" fmla="*/ 1686 h 2532"/>
                  <a:gd name="T12" fmla="*/ 1876 w 2788"/>
                  <a:gd name="T13" fmla="*/ 1808 h 2532"/>
                  <a:gd name="T14" fmla="*/ 1822 w 2788"/>
                  <a:gd name="T15" fmla="*/ 2409 h 2532"/>
                  <a:gd name="T16" fmla="*/ 1756 w 2788"/>
                  <a:gd name="T17" fmla="*/ 2505 h 2532"/>
                  <a:gd name="T18" fmla="*/ 1587 w 2788"/>
                  <a:gd name="T19" fmla="*/ 2532 h 2532"/>
                  <a:gd name="T20" fmla="*/ 1500 w 2788"/>
                  <a:gd name="T21" fmla="*/ 2526 h 2532"/>
                  <a:gd name="T22" fmla="*/ 1343 w 2788"/>
                  <a:gd name="T23" fmla="*/ 2530 h 2532"/>
                  <a:gd name="T24" fmla="*/ 1244 w 2788"/>
                  <a:gd name="T25" fmla="*/ 2463 h 2532"/>
                  <a:gd name="T26" fmla="*/ 1210 w 2788"/>
                  <a:gd name="T27" fmla="*/ 2060 h 2532"/>
                  <a:gd name="T28" fmla="*/ 1111 w 2788"/>
                  <a:gd name="T29" fmla="*/ 2095 h 2532"/>
                  <a:gd name="T30" fmla="*/ 964 w 2788"/>
                  <a:gd name="T31" fmla="*/ 2081 h 2532"/>
                  <a:gd name="T32" fmla="*/ 817 w 2788"/>
                  <a:gd name="T33" fmla="*/ 2095 h 2532"/>
                  <a:gd name="T34" fmla="*/ 704 w 2788"/>
                  <a:gd name="T35" fmla="*/ 2047 h 2532"/>
                  <a:gd name="T36" fmla="*/ 673 w 2788"/>
                  <a:gd name="T37" fmla="*/ 2250 h 2532"/>
                  <a:gd name="T38" fmla="*/ 575 w 2788"/>
                  <a:gd name="T39" fmla="*/ 2315 h 2532"/>
                  <a:gd name="T40" fmla="*/ 417 w 2788"/>
                  <a:gd name="T41" fmla="*/ 2312 h 2532"/>
                  <a:gd name="T42" fmla="*/ 330 w 2788"/>
                  <a:gd name="T43" fmla="*/ 2319 h 2532"/>
                  <a:gd name="T44" fmla="*/ 162 w 2788"/>
                  <a:gd name="T45" fmla="*/ 2291 h 2532"/>
                  <a:gd name="T46" fmla="*/ 97 w 2788"/>
                  <a:gd name="T47" fmla="*/ 2193 h 2532"/>
                  <a:gd name="T48" fmla="*/ 42 w 2788"/>
                  <a:gd name="T49" fmla="*/ 1594 h 2532"/>
                  <a:gd name="T50" fmla="*/ 8 w 2788"/>
                  <a:gd name="T51" fmla="*/ 1458 h 2532"/>
                  <a:gd name="T52" fmla="*/ 0 w 2788"/>
                  <a:gd name="T53" fmla="*/ 1260 h 2532"/>
                  <a:gd name="T54" fmla="*/ 10 w 2788"/>
                  <a:gd name="T55" fmla="*/ 1050 h 2532"/>
                  <a:gd name="T56" fmla="*/ 65 w 2788"/>
                  <a:gd name="T57" fmla="*/ 927 h 2532"/>
                  <a:gd name="T58" fmla="*/ 139 w 2788"/>
                  <a:gd name="T59" fmla="*/ 840 h 2532"/>
                  <a:gd name="T60" fmla="*/ 144 w 2788"/>
                  <a:gd name="T61" fmla="*/ 689 h 2532"/>
                  <a:gd name="T62" fmla="*/ 241 w 2788"/>
                  <a:gd name="T63" fmla="*/ 557 h 2532"/>
                  <a:gd name="T64" fmla="*/ 399 w 2788"/>
                  <a:gd name="T65" fmla="*/ 505 h 2532"/>
                  <a:gd name="T66" fmla="*/ 556 w 2788"/>
                  <a:gd name="T67" fmla="*/ 556 h 2532"/>
                  <a:gd name="T68" fmla="*/ 652 w 2788"/>
                  <a:gd name="T69" fmla="*/ 684 h 2532"/>
                  <a:gd name="T70" fmla="*/ 700 w 2788"/>
                  <a:gd name="T71" fmla="*/ 584 h 2532"/>
                  <a:gd name="T72" fmla="*/ 728 w 2788"/>
                  <a:gd name="T73" fmla="*/ 428 h 2532"/>
                  <a:gd name="T74" fmla="*/ 843 w 2788"/>
                  <a:gd name="T75" fmla="*/ 312 h 2532"/>
                  <a:gd name="T76" fmla="*/ 1010 w 2788"/>
                  <a:gd name="T77" fmla="*/ 285 h 2532"/>
                  <a:gd name="T78" fmla="*/ 1156 w 2788"/>
                  <a:gd name="T79" fmla="*/ 362 h 2532"/>
                  <a:gd name="T80" fmla="*/ 1231 w 2788"/>
                  <a:gd name="T81" fmla="*/ 508 h 2532"/>
                  <a:gd name="T82" fmla="*/ 1216 w 2788"/>
                  <a:gd name="T83" fmla="*/ 649 h 2532"/>
                  <a:gd name="T84" fmla="*/ 1317 w 2788"/>
                  <a:gd name="T85" fmla="*/ 730 h 2532"/>
                  <a:gd name="T86" fmla="*/ 1407 w 2788"/>
                  <a:gd name="T87" fmla="*/ 746 h 2532"/>
                  <a:gd name="T88" fmla="*/ 1563 w 2788"/>
                  <a:gd name="T89" fmla="*/ 722 h 2532"/>
                  <a:gd name="T90" fmla="*/ 1700 w 2788"/>
                  <a:gd name="T91" fmla="*/ 786 h 2532"/>
                  <a:gd name="T92" fmla="*/ 1729 w 2788"/>
                  <a:gd name="T93" fmla="*/ 105 h 2532"/>
                  <a:gd name="T94" fmla="*/ 1838 w 2788"/>
                  <a:gd name="T95" fmla="*/ 13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8" h="2532">
                    <a:moveTo>
                      <a:pt x="1913" y="0"/>
                    </a:moveTo>
                    <a:lnTo>
                      <a:pt x="2575" y="0"/>
                    </a:lnTo>
                    <a:lnTo>
                      <a:pt x="2614" y="3"/>
                    </a:lnTo>
                    <a:lnTo>
                      <a:pt x="2650" y="13"/>
                    </a:lnTo>
                    <a:lnTo>
                      <a:pt x="2683" y="29"/>
                    </a:lnTo>
                    <a:lnTo>
                      <a:pt x="2712" y="50"/>
                    </a:lnTo>
                    <a:lnTo>
                      <a:pt x="2739" y="75"/>
                    </a:lnTo>
                    <a:lnTo>
                      <a:pt x="2759" y="105"/>
                    </a:lnTo>
                    <a:lnTo>
                      <a:pt x="2775" y="138"/>
                    </a:lnTo>
                    <a:lnTo>
                      <a:pt x="2784" y="174"/>
                    </a:lnTo>
                    <a:lnTo>
                      <a:pt x="2788" y="212"/>
                    </a:lnTo>
                    <a:lnTo>
                      <a:pt x="2788" y="1430"/>
                    </a:lnTo>
                    <a:lnTo>
                      <a:pt x="2784" y="1469"/>
                    </a:lnTo>
                    <a:lnTo>
                      <a:pt x="2775" y="1505"/>
                    </a:lnTo>
                    <a:lnTo>
                      <a:pt x="2759" y="1538"/>
                    </a:lnTo>
                    <a:lnTo>
                      <a:pt x="2739" y="1567"/>
                    </a:lnTo>
                    <a:lnTo>
                      <a:pt x="2712" y="1594"/>
                    </a:lnTo>
                    <a:lnTo>
                      <a:pt x="2683" y="1614"/>
                    </a:lnTo>
                    <a:lnTo>
                      <a:pt x="2650" y="1630"/>
                    </a:lnTo>
                    <a:lnTo>
                      <a:pt x="2614" y="1640"/>
                    </a:lnTo>
                    <a:lnTo>
                      <a:pt x="2575" y="1643"/>
                    </a:lnTo>
                    <a:lnTo>
                      <a:pt x="1913" y="1643"/>
                    </a:lnTo>
                    <a:lnTo>
                      <a:pt x="1911" y="1643"/>
                    </a:lnTo>
                    <a:lnTo>
                      <a:pt x="1909" y="1686"/>
                    </a:lnTo>
                    <a:lnTo>
                      <a:pt x="1904" y="1730"/>
                    </a:lnTo>
                    <a:lnTo>
                      <a:pt x="1899" y="1758"/>
                    </a:lnTo>
                    <a:lnTo>
                      <a:pt x="1890" y="1783"/>
                    </a:lnTo>
                    <a:lnTo>
                      <a:pt x="1876" y="1808"/>
                    </a:lnTo>
                    <a:lnTo>
                      <a:pt x="1860" y="1828"/>
                    </a:lnTo>
                    <a:lnTo>
                      <a:pt x="1839" y="1846"/>
                    </a:lnTo>
                    <a:lnTo>
                      <a:pt x="1826" y="2378"/>
                    </a:lnTo>
                    <a:lnTo>
                      <a:pt x="1822" y="2409"/>
                    </a:lnTo>
                    <a:lnTo>
                      <a:pt x="1812" y="2438"/>
                    </a:lnTo>
                    <a:lnTo>
                      <a:pt x="1799" y="2464"/>
                    </a:lnTo>
                    <a:lnTo>
                      <a:pt x="1780" y="2487"/>
                    </a:lnTo>
                    <a:lnTo>
                      <a:pt x="1756" y="2505"/>
                    </a:lnTo>
                    <a:lnTo>
                      <a:pt x="1729" y="2520"/>
                    </a:lnTo>
                    <a:lnTo>
                      <a:pt x="1700" y="2530"/>
                    </a:lnTo>
                    <a:lnTo>
                      <a:pt x="1668" y="2532"/>
                    </a:lnTo>
                    <a:lnTo>
                      <a:pt x="1587" y="2532"/>
                    </a:lnTo>
                    <a:lnTo>
                      <a:pt x="1564" y="2531"/>
                    </a:lnTo>
                    <a:lnTo>
                      <a:pt x="1543" y="2526"/>
                    </a:lnTo>
                    <a:lnTo>
                      <a:pt x="1521" y="2517"/>
                    </a:lnTo>
                    <a:lnTo>
                      <a:pt x="1500" y="2526"/>
                    </a:lnTo>
                    <a:lnTo>
                      <a:pt x="1479" y="2531"/>
                    </a:lnTo>
                    <a:lnTo>
                      <a:pt x="1456" y="2532"/>
                    </a:lnTo>
                    <a:lnTo>
                      <a:pt x="1375" y="2532"/>
                    </a:lnTo>
                    <a:lnTo>
                      <a:pt x="1343" y="2530"/>
                    </a:lnTo>
                    <a:lnTo>
                      <a:pt x="1313" y="2520"/>
                    </a:lnTo>
                    <a:lnTo>
                      <a:pt x="1286" y="2505"/>
                    </a:lnTo>
                    <a:lnTo>
                      <a:pt x="1263" y="2486"/>
                    </a:lnTo>
                    <a:lnTo>
                      <a:pt x="1244" y="2463"/>
                    </a:lnTo>
                    <a:lnTo>
                      <a:pt x="1230" y="2436"/>
                    </a:lnTo>
                    <a:lnTo>
                      <a:pt x="1221" y="2407"/>
                    </a:lnTo>
                    <a:lnTo>
                      <a:pt x="1217" y="2376"/>
                    </a:lnTo>
                    <a:lnTo>
                      <a:pt x="1210" y="2060"/>
                    </a:lnTo>
                    <a:lnTo>
                      <a:pt x="1188" y="2075"/>
                    </a:lnTo>
                    <a:lnTo>
                      <a:pt x="1164" y="2086"/>
                    </a:lnTo>
                    <a:lnTo>
                      <a:pt x="1138" y="2093"/>
                    </a:lnTo>
                    <a:lnTo>
                      <a:pt x="1111" y="2095"/>
                    </a:lnTo>
                    <a:lnTo>
                      <a:pt x="1030" y="2095"/>
                    </a:lnTo>
                    <a:lnTo>
                      <a:pt x="1007" y="2094"/>
                    </a:lnTo>
                    <a:lnTo>
                      <a:pt x="984" y="2089"/>
                    </a:lnTo>
                    <a:lnTo>
                      <a:pt x="964" y="2081"/>
                    </a:lnTo>
                    <a:lnTo>
                      <a:pt x="943" y="2089"/>
                    </a:lnTo>
                    <a:lnTo>
                      <a:pt x="920" y="2094"/>
                    </a:lnTo>
                    <a:lnTo>
                      <a:pt x="897" y="2095"/>
                    </a:lnTo>
                    <a:lnTo>
                      <a:pt x="817" y="2095"/>
                    </a:lnTo>
                    <a:lnTo>
                      <a:pt x="785" y="2092"/>
                    </a:lnTo>
                    <a:lnTo>
                      <a:pt x="754" y="2082"/>
                    </a:lnTo>
                    <a:lnTo>
                      <a:pt x="727" y="2068"/>
                    </a:lnTo>
                    <a:lnTo>
                      <a:pt x="704" y="2047"/>
                    </a:lnTo>
                    <a:lnTo>
                      <a:pt x="700" y="2164"/>
                    </a:lnTo>
                    <a:lnTo>
                      <a:pt x="698" y="2196"/>
                    </a:lnTo>
                    <a:lnTo>
                      <a:pt x="688" y="2224"/>
                    </a:lnTo>
                    <a:lnTo>
                      <a:pt x="673" y="2250"/>
                    </a:lnTo>
                    <a:lnTo>
                      <a:pt x="654" y="2273"/>
                    </a:lnTo>
                    <a:lnTo>
                      <a:pt x="631" y="2293"/>
                    </a:lnTo>
                    <a:lnTo>
                      <a:pt x="604" y="2306"/>
                    </a:lnTo>
                    <a:lnTo>
                      <a:pt x="575" y="2315"/>
                    </a:lnTo>
                    <a:lnTo>
                      <a:pt x="544" y="2319"/>
                    </a:lnTo>
                    <a:lnTo>
                      <a:pt x="463" y="2319"/>
                    </a:lnTo>
                    <a:lnTo>
                      <a:pt x="440" y="2317"/>
                    </a:lnTo>
                    <a:lnTo>
                      <a:pt x="417" y="2312"/>
                    </a:lnTo>
                    <a:lnTo>
                      <a:pt x="397" y="2303"/>
                    </a:lnTo>
                    <a:lnTo>
                      <a:pt x="376" y="2312"/>
                    </a:lnTo>
                    <a:lnTo>
                      <a:pt x="354" y="2317"/>
                    </a:lnTo>
                    <a:lnTo>
                      <a:pt x="330" y="2319"/>
                    </a:lnTo>
                    <a:lnTo>
                      <a:pt x="250" y="2319"/>
                    </a:lnTo>
                    <a:lnTo>
                      <a:pt x="219" y="2315"/>
                    </a:lnTo>
                    <a:lnTo>
                      <a:pt x="189" y="2306"/>
                    </a:lnTo>
                    <a:lnTo>
                      <a:pt x="162" y="2291"/>
                    </a:lnTo>
                    <a:lnTo>
                      <a:pt x="139" y="2273"/>
                    </a:lnTo>
                    <a:lnTo>
                      <a:pt x="120" y="2249"/>
                    </a:lnTo>
                    <a:lnTo>
                      <a:pt x="105" y="2222"/>
                    </a:lnTo>
                    <a:lnTo>
                      <a:pt x="97" y="2193"/>
                    </a:lnTo>
                    <a:lnTo>
                      <a:pt x="93" y="2162"/>
                    </a:lnTo>
                    <a:lnTo>
                      <a:pt x="80" y="1632"/>
                    </a:lnTo>
                    <a:lnTo>
                      <a:pt x="59" y="1614"/>
                    </a:lnTo>
                    <a:lnTo>
                      <a:pt x="42" y="1594"/>
                    </a:lnTo>
                    <a:lnTo>
                      <a:pt x="28" y="1569"/>
                    </a:lnTo>
                    <a:lnTo>
                      <a:pt x="18" y="1544"/>
                    </a:lnTo>
                    <a:lnTo>
                      <a:pt x="13" y="1516"/>
                    </a:lnTo>
                    <a:lnTo>
                      <a:pt x="8" y="1458"/>
                    </a:lnTo>
                    <a:lnTo>
                      <a:pt x="5" y="1404"/>
                    </a:lnTo>
                    <a:lnTo>
                      <a:pt x="2" y="1354"/>
                    </a:lnTo>
                    <a:lnTo>
                      <a:pt x="0" y="1307"/>
                    </a:lnTo>
                    <a:lnTo>
                      <a:pt x="0" y="1260"/>
                    </a:lnTo>
                    <a:lnTo>
                      <a:pt x="1" y="1212"/>
                    </a:lnTo>
                    <a:lnTo>
                      <a:pt x="2" y="1162"/>
                    </a:lnTo>
                    <a:lnTo>
                      <a:pt x="6" y="1109"/>
                    </a:lnTo>
                    <a:lnTo>
                      <a:pt x="10" y="1050"/>
                    </a:lnTo>
                    <a:lnTo>
                      <a:pt x="16" y="1016"/>
                    </a:lnTo>
                    <a:lnTo>
                      <a:pt x="28" y="983"/>
                    </a:lnTo>
                    <a:lnTo>
                      <a:pt x="43" y="954"/>
                    </a:lnTo>
                    <a:lnTo>
                      <a:pt x="65" y="927"/>
                    </a:lnTo>
                    <a:lnTo>
                      <a:pt x="89" y="904"/>
                    </a:lnTo>
                    <a:lnTo>
                      <a:pt x="117" y="885"/>
                    </a:lnTo>
                    <a:lnTo>
                      <a:pt x="149" y="871"/>
                    </a:lnTo>
                    <a:lnTo>
                      <a:pt x="139" y="840"/>
                    </a:lnTo>
                    <a:lnTo>
                      <a:pt x="133" y="808"/>
                    </a:lnTo>
                    <a:lnTo>
                      <a:pt x="131" y="774"/>
                    </a:lnTo>
                    <a:lnTo>
                      <a:pt x="134" y="730"/>
                    </a:lnTo>
                    <a:lnTo>
                      <a:pt x="144" y="689"/>
                    </a:lnTo>
                    <a:lnTo>
                      <a:pt x="161" y="651"/>
                    </a:lnTo>
                    <a:lnTo>
                      <a:pt x="182" y="616"/>
                    </a:lnTo>
                    <a:lnTo>
                      <a:pt x="209" y="584"/>
                    </a:lnTo>
                    <a:lnTo>
                      <a:pt x="241" y="557"/>
                    </a:lnTo>
                    <a:lnTo>
                      <a:pt x="276" y="536"/>
                    </a:lnTo>
                    <a:lnTo>
                      <a:pt x="314" y="519"/>
                    </a:lnTo>
                    <a:lnTo>
                      <a:pt x="355" y="509"/>
                    </a:lnTo>
                    <a:lnTo>
                      <a:pt x="399" y="505"/>
                    </a:lnTo>
                    <a:lnTo>
                      <a:pt x="442" y="509"/>
                    </a:lnTo>
                    <a:lnTo>
                      <a:pt x="482" y="519"/>
                    </a:lnTo>
                    <a:lnTo>
                      <a:pt x="521" y="535"/>
                    </a:lnTo>
                    <a:lnTo>
                      <a:pt x="556" y="556"/>
                    </a:lnTo>
                    <a:lnTo>
                      <a:pt x="586" y="582"/>
                    </a:lnTo>
                    <a:lnTo>
                      <a:pt x="613" y="613"/>
                    </a:lnTo>
                    <a:lnTo>
                      <a:pt x="636" y="647"/>
                    </a:lnTo>
                    <a:lnTo>
                      <a:pt x="652" y="684"/>
                    </a:lnTo>
                    <a:lnTo>
                      <a:pt x="682" y="664"/>
                    </a:lnTo>
                    <a:lnTo>
                      <a:pt x="716" y="648"/>
                    </a:lnTo>
                    <a:lnTo>
                      <a:pt x="706" y="617"/>
                    </a:lnTo>
                    <a:lnTo>
                      <a:pt x="700" y="584"/>
                    </a:lnTo>
                    <a:lnTo>
                      <a:pt x="698" y="551"/>
                    </a:lnTo>
                    <a:lnTo>
                      <a:pt x="701" y="508"/>
                    </a:lnTo>
                    <a:lnTo>
                      <a:pt x="711" y="467"/>
                    </a:lnTo>
                    <a:lnTo>
                      <a:pt x="728" y="428"/>
                    </a:lnTo>
                    <a:lnTo>
                      <a:pt x="750" y="393"/>
                    </a:lnTo>
                    <a:lnTo>
                      <a:pt x="776" y="362"/>
                    </a:lnTo>
                    <a:lnTo>
                      <a:pt x="808" y="334"/>
                    </a:lnTo>
                    <a:lnTo>
                      <a:pt x="843" y="312"/>
                    </a:lnTo>
                    <a:lnTo>
                      <a:pt x="881" y="296"/>
                    </a:lnTo>
                    <a:lnTo>
                      <a:pt x="922" y="285"/>
                    </a:lnTo>
                    <a:lnTo>
                      <a:pt x="966" y="283"/>
                    </a:lnTo>
                    <a:lnTo>
                      <a:pt x="1010" y="285"/>
                    </a:lnTo>
                    <a:lnTo>
                      <a:pt x="1051" y="296"/>
                    </a:lnTo>
                    <a:lnTo>
                      <a:pt x="1089" y="312"/>
                    </a:lnTo>
                    <a:lnTo>
                      <a:pt x="1124" y="334"/>
                    </a:lnTo>
                    <a:lnTo>
                      <a:pt x="1156" y="362"/>
                    </a:lnTo>
                    <a:lnTo>
                      <a:pt x="1182" y="393"/>
                    </a:lnTo>
                    <a:lnTo>
                      <a:pt x="1204" y="428"/>
                    </a:lnTo>
                    <a:lnTo>
                      <a:pt x="1221" y="467"/>
                    </a:lnTo>
                    <a:lnTo>
                      <a:pt x="1231" y="508"/>
                    </a:lnTo>
                    <a:lnTo>
                      <a:pt x="1234" y="551"/>
                    </a:lnTo>
                    <a:lnTo>
                      <a:pt x="1232" y="585"/>
                    </a:lnTo>
                    <a:lnTo>
                      <a:pt x="1226" y="618"/>
                    </a:lnTo>
                    <a:lnTo>
                      <a:pt x="1216" y="649"/>
                    </a:lnTo>
                    <a:lnTo>
                      <a:pt x="1245" y="664"/>
                    </a:lnTo>
                    <a:lnTo>
                      <a:pt x="1272" y="682"/>
                    </a:lnTo>
                    <a:lnTo>
                      <a:pt x="1296" y="704"/>
                    </a:lnTo>
                    <a:lnTo>
                      <a:pt x="1317" y="730"/>
                    </a:lnTo>
                    <a:lnTo>
                      <a:pt x="1332" y="758"/>
                    </a:lnTo>
                    <a:lnTo>
                      <a:pt x="1343" y="790"/>
                    </a:lnTo>
                    <a:lnTo>
                      <a:pt x="1373" y="765"/>
                    </a:lnTo>
                    <a:lnTo>
                      <a:pt x="1407" y="746"/>
                    </a:lnTo>
                    <a:lnTo>
                      <a:pt x="1445" y="732"/>
                    </a:lnTo>
                    <a:lnTo>
                      <a:pt x="1483" y="723"/>
                    </a:lnTo>
                    <a:lnTo>
                      <a:pt x="1523" y="719"/>
                    </a:lnTo>
                    <a:lnTo>
                      <a:pt x="1563" y="722"/>
                    </a:lnTo>
                    <a:lnTo>
                      <a:pt x="1602" y="730"/>
                    </a:lnTo>
                    <a:lnTo>
                      <a:pt x="1637" y="745"/>
                    </a:lnTo>
                    <a:lnTo>
                      <a:pt x="1670" y="763"/>
                    </a:lnTo>
                    <a:lnTo>
                      <a:pt x="1700" y="786"/>
                    </a:lnTo>
                    <a:lnTo>
                      <a:pt x="1700" y="212"/>
                    </a:lnTo>
                    <a:lnTo>
                      <a:pt x="1704" y="174"/>
                    </a:lnTo>
                    <a:lnTo>
                      <a:pt x="1713" y="138"/>
                    </a:lnTo>
                    <a:lnTo>
                      <a:pt x="1729" y="105"/>
                    </a:lnTo>
                    <a:lnTo>
                      <a:pt x="1749" y="75"/>
                    </a:lnTo>
                    <a:lnTo>
                      <a:pt x="1776" y="50"/>
                    </a:lnTo>
                    <a:lnTo>
                      <a:pt x="1805" y="29"/>
                    </a:lnTo>
                    <a:lnTo>
                      <a:pt x="1838" y="13"/>
                    </a:lnTo>
                    <a:lnTo>
                      <a:pt x="1874" y="3"/>
                    </a:lnTo>
                    <a:lnTo>
                      <a:pt x="1913"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01" name="Freeform 62"/>
              <p:cNvSpPr>
                <a:spLocks noEditPoints="1"/>
              </p:cNvSpPr>
              <p:nvPr/>
            </p:nvSpPr>
            <p:spPr bwMode="auto">
              <a:xfrm>
                <a:off x="15877971" y="2178630"/>
                <a:ext cx="269875" cy="446088"/>
              </a:xfrm>
              <a:custGeom>
                <a:avLst/>
                <a:gdLst>
                  <a:gd name="T0" fmla="*/ 403 w 848"/>
                  <a:gd name="T1" fmla="*/ 1182 h 1404"/>
                  <a:gd name="T2" fmla="*/ 370 w 848"/>
                  <a:gd name="T3" fmla="*/ 1203 h 1404"/>
                  <a:gd name="T4" fmla="*/ 349 w 848"/>
                  <a:gd name="T5" fmla="*/ 1237 h 1404"/>
                  <a:gd name="T6" fmla="*/ 349 w 848"/>
                  <a:gd name="T7" fmla="*/ 1278 h 1404"/>
                  <a:gd name="T8" fmla="*/ 370 w 848"/>
                  <a:gd name="T9" fmla="*/ 1312 h 1404"/>
                  <a:gd name="T10" fmla="*/ 403 w 848"/>
                  <a:gd name="T11" fmla="*/ 1331 h 1404"/>
                  <a:gd name="T12" fmla="*/ 445 w 848"/>
                  <a:gd name="T13" fmla="*/ 1331 h 1404"/>
                  <a:gd name="T14" fmla="*/ 478 w 848"/>
                  <a:gd name="T15" fmla="*/ 1312 h 1404"/>
                  <a:gd name="T16" fmla="*/ 498 w 848"/>
                  <a:gd name="T17" fmla="*/ 1278 h 1404"/>
                  <a:gd name="T18" fmla="*/ 498 w 848"/>
                  <a:gd name="T19" fmla="*/ 1237 h 1404"/>
                  <a:gd name="T20" fmla="*/ 478 w 848"/>
                  <a:gd name="T21" fmla="*/ 1203 h 1404"/>
                  <a:gd name="T22" fmla="*/ 445 w 848"/>
                  <a:gd name="T23" fmla="*/ 1182 h 1404"/>
                  <a:gd name="T24" fmla="*/ 110 w 848"/>
                  <a:gd name="T25" fmla="*/ 157 h 1404"/>
                  <a:gd name="T26" fmla="*/ 738 w 848"/>
                  <a:gd name="T27" fmla="*/ 1072 h 1404"/>
                  <a:gd name="T28" fmla="*/ 110 w 848"/>
                  <a:gd name="T29" fmla="*/ 157 h 1404"/>
                  <a:gd name="T30" fmla="*/ 755 w 848"/>
                  <a:gd name="T31" fmla="*/ 0 h 1404"/>
                  <a:gd name="T32" fmla="*/ 802 w 848"/>
                  <a:gd name="T33" fmla="*/ 12 h 1404"/>
                  <a:gd name="T34" fmla="*/ 836 w 848"/>
                  <a:gd name="T35" fmla="*/ 45 h 1404"/>
                  <a:gd name="T36" fmla="*/ 848 w 848"/>
                  <a:gd name="T37" fmla="*/ 92 h 1404"/>
                  <a:gd name="T38" fmla="*/ 845 w 848"/>
                  <a:gd name="T39" fmla="*/ 1336 h 1404"/>
                  <a:gd name="T40" fmla="*/ 822 w 848"/>
                  <a:gd name="T41" fmla="*/ 1377 h 1404"/>
                  <a:gd name="T42" fmla="*/ 781 w 848"/>
                  <a:gd name="T43" fmla="*/ 1400 h 1404"/>
                  <a:gd name="T44" fmla="*/ 93 w 848"/>
                  <a:gd name="T45" fmla="*/ 1404 h 1404"/>
                  <a:gd name="T46" fmla="*/ 90 w 848"/>
                  <a:gd name="T47" fmla="*/ 1356 h 1404"/>
                  <a:gd name="T48" fmla="*/ 87 w 848"/>
                  <a:gd name="T49" fmla="*/ 1257 h 1404"/>
                  <a:gd name="T50" fmla="*/ 79 w 848"/>
                  <a:gd name="T51" fmla="*/ 1145 h 1404"/>
                  <a:gd name="T52" fmla="*/ 62 w 848"/>
                  <a:gd name="T53" fmla="*/ 1078 h 1404"/>
                  <a:gd name="T54" fmla="*/ 25 w 848"/>
                  <a:gd name="T55" fmla="*/ 1024 h 1404"/>
                  <a:gd name="T56" fmla="*/ 0 w 848"/>
                  <a:gd name="T57" fmla="*/ 92 h 1404"/>
                  <a:gd name="T58" fmla="*/ 12 w 848"/>
                  <a:gd name="T59" fmla="*/ 45 h 1404"/>
                  <a:gd name="T60" fmla="*/ 46 w 848"/>
                  <a:gd name="T61" fmla="*/ 12 h 1404"/>
                  <a:gd name="T62" fmla="*/ 93 w 848"/>
                  <a:gd name="T63" fmla="*/ 0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8" h="1404">
                    <a:moveTo>
                      <a:pt x="424" y="1180"/>
                    </a:moveTo>
                    <a:lnTo>
                      <a:pt x="403" y="1182"/>
                    </a:lnTo>
                    <a:lnTo>
                      <a:pt x="385" y="1191"/>
                    </a:lnTo>
                    <a:lnTo>
                      <a:pt x="370" y="1203"/>
                    </a:lnTo>
                    <a:lnTo>
                      <a:pt x="357" y="1219"/>
                    </a:lnTo>
                    <a:lnTo>
                      <a:pt x="349" y="1237"/>
                    </a:lnTo>
                    <a:lnTo>
                      <a:pt x="347" y="1257"/>
                    </a:lnTo>
                    <a:lnTo>
                      <a:pt x="349" y="1278"/>
                    </a:lnTo>
                    <a:lnTo>
                      <a:pt x="357" y="1296"/>
                    </a:lnTo>
                    <a:lnTo>
                      <a:pt x="370" y="1312"/>
                    </a:lnTo>
                    <a:lnTo>
                      <a:pt x="385" y="1324"/>
                    </a:lnTo>
                    <a:lnTo>
                      <a:pt x="403" y="1331"/>
                    </a:lnTo>
                    <a:lnTo>
                      <a:pt x="424" y="1335"/>
                    </a:lnTo>
                    <a:lnTo>
                      <a:pt x="445" y="1331"/>
                    </a:lnTo>
                    <a:lnTo>
                      <a:pt x="463" y="1324"/>
                    </a:lnTo>
                    <a:lnTo>
                      <a:pt x="478" y="1312"/>
                    </a:lnTo>
                    <a:lnTo>
                      <a:pt x="490" y="1296"/>
                    </a:lnTo>
                    <a:lnTo>
                      <a:pt x="498" y="1278"/>
                    </a:lnTo>
                    <a:lnTo>
                      <a:pt x="501" y="1257"/>
                    </a:lnTo>
                    <a:lnTo>
                      <a:pt x="498" y="1237"/>
                    </a:lnTo>
                    <a:lnTo>
                      <a:pt x="490" y="1219"/>
                    </a:lnTo>
                    <a:lnTo>
                      <a:pt x="478" y="1203"/>
                    </a:lnTo>
                    <a:lnTo>
                      <a:pt x="463" y="1191"/>
                    </a:lnTo>
                    <a:lnTo>
                      <a:pt x="445" y="1182"/>
                    </a:lnTo>
                    <a:lnTo>
                      <a:pt x="424" y="1180"/>
                    </a:lnTo>
                    <a:close/>
                    <a:moveTo>
                      <a:pt x="110" y="157"/>
                    </a:moveTo>
                    <a:lnTo>
                      <a:pt x="110" y="1072"/>
                    </a:lnTo>
                    <a:lnTo>
                      <a:pt x="738" y="1072"/>
                    </a:lnTo>
                    <a:lnTo>
                      <a:pt x="738" y="157"/>
                    </a:lnTo>
                    <a:lnTo>
                      <a:pt x="110" y="157"/>
                    </a:lnTo>
                    <a:close/>
                    <a:moveTo>
                      <a:pt x="93" y="0"/>
                    </a:moveTo>
                    <a:lnTo>
                      <a:pt x="755" y="0"/>
                    </a:lnTo>
                    <a:lnTo>
                      <a:pt x="781" y="2"/>
                    </a:lnTo>
                    <a:lnTo>
                      <a:pt x="802" y="12"/>
                    </a:lnTo>
                    <a:lnTo>
                      <a:pt x="822" y="26"/>
                    </a:lnTo>
                    <a:lnTo>
                      <a:pt x="836" y="45"/>
                    </a:lnTo>
                    <a:lnTo>
                      <a:pt x="845" y="67"/>
                    </a:lnTo>
                    <a:lnTo>
                      <a:pt x="848" y="92"/>
                    </a:lnTo>
                    <a:lnTo>
                      <a:pt x="848" y="1310"/>
                    </a:lnTo>
                    <a:lnTo>
                      <a:pt x="845" y="1336"/>
                    </a:lnTo>
                    <a:lnTo>
                      <a:pt x="836" y="1358"/>
                    </a:lnTo>
                    <a:lnTo>
                      <a:pt x="822" y="1377"/>
                    </a:lnTo>
                    <a:lnTo>
                      <a:pt x="802" y="1391"/>
                    </a:lnTo>
                    <a:lnTo>
                      <a:pt x="781" y="1400"/>
                    </a:lnTo>
                    <a:lnTo>
                      <a:pt x="755" y="1404"/>
                    </a:lnTo>
                    <a:lnTo>
                      <a:pt x="93" y="1404"/>
                    </a:lnTo>
                    <a:lnTo>
                      <a:pt x="89" y="1404"/>
                    </a:lnTo>
                    <a:lnTo>
                      <a:pt x="90" y="1356"/>
                    </a:lnTo>
                    <a:lnTo>
                      <a:pt x="89" y="1308"/>
                    </a:lnTo>
                    <a:lnTo>
                      <a:pt x="87" y="1257"/>
                    </a:lnTo>
                    <a:lnTo>
                      <a:pt x="84" y="1204"/>
                    </a:lnTo>
                    <a:lnTo>
                      <a:pt x="79" y="1145"/>
                    </a:lnTo>
                    <a:lnTo>
                      <a:pt x="75" y="1111"/>
                    </a:lnTo>
                    <a:lnTo>
                      <a:pt x="62" y="1078"/>
                    </a:lnTo>
                    <a:lnTo>
                      <a:pt x="46" y="1049"/>
                    </a:lnTo>
                    <a:lnTo>
                      <a:pt x="25" y="1024"/>
                    </a:lnTo>
                    <a:lnTo>
                      <a:pt x="0" y="1001"/>
                    </a:lnTo>
                    <a:lnTo>
                      <a:pt x="0" y="92"/>
                    </a:lnTo>
                    <a:lnTo>
                      <a:pt x="3" y="67"/>
                    </a:lnTo>
                    <a:lnTo>
                      <a:pt x="12" y="45"/>
                    </a:lnTo>
                    <a:lnTo>
                      <a:pt x="26" y="26"/>
                    </a:lnTo>
                    <a:lnTo>
                      <a:pt x="46" y="12"/>
                    </a:lnTo>
                    <a:lnTo>
                      <a:pt x="67" y="2"/>
                    </a:lnTo>
                    <a:lnTo>
                      <a:pt x="93" y="0"/>
                    </a:lnTo>
                    <a:close/>
                  </a:path>
                </a:pathLst>
              </a:custGeom>
              <a:solidFill>
                <a:srgbClr val="00B9F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02" name="Freeform 63"/>
              <p:cNvSpPr>
                <a:spLocks noEditPoints="1"/>
              </p:cNvSpPr>
              <p:nvPr/>
            </p:nvSpPr>
            <p:spPr bwMode="auto">
              <a:xfrm>
                <a:off x="15338221" y="2267530"/>
                <a:ext cx="533400" cy="638175"/>
              </a:xfrm>
              <a:custGeom>
                <a:avLst/>
                <a:gdLst>
                  <a:gd name="T0" fmla="*/ 1542 w 1679"/>
                  <a:gd name="T1" fmla="*/ 787 h 2009"/>
                  <a:gd name="T2" fmla="*/ 1668 w 1679"/>
                  <a:gd name="T3" fmla="*/ 870 h 2009"/>
                  <a:gd name="T4" fmla="*/ 1677 w 1679"/>
                  <a:gd name="T5" fmla="*/ 1160 h 2009"/>
                  <a:gd name="T6" fmla="*/ 1639 w 1679"/>
                  <a:gd name="T7" fmla="*/ 1353 h 2009"/>
                  <a:gd name="T8" fmla="*/ 1600 w 1679"/>
                  <a:gd name="T9" fmla="*/ 1361 h 2009"/>
                  <a:gd name="T10" fmla="*/ 1467 w 1679"/>
                  <a:gd name="T11" fmla="*/ 2009 h 2009"/>
                  <a:gd name="T12" fmla="*/ 1372 w 1679"/>
                  <a:gd name="T13" fmla="*/ 1462 h 2009"/>
                  <a:gd name="T14" fmla="*/ 1255 w 1679"/>
                  <a:gd name="T15" fmla="*/ 2009 h 2009"/>
                  <a:gd name="T16" fmla="*/ 1194 w 1679"/>
                  <a:gd name="T17" fmla="*/ 1360 h 2009"/>
                  <a:gd name="T18" fmla="*/ 1151 w 1679"/>
                  <a:gd name="T19" fmla="*/ 1343 h 2009"/>
                  <a:gd name="T20" fmla="*/ 1125 w 1679"/>
                  <a:gd name="T21" fmla="*/ 1116 h 2009"/>
                  <a:gd name="T22" fmla="*/ 1140 w 1679"/>
                  <a:gd name="T23" fmla="*/ 846 h 2009"/>
                  <a:gd name="T24" fmla="*/ 1298 w 1679"/>
                  <a:gd name="T25" fmla="*/ 784 h 2009"/>
                  <a:gd name="T26" fmla="*/ 318 w 1679"/>
                  <a:gd name="T27" fmla="*/ 567 h 2009"/>
                  <a:gd name="T28" fmla="*/ 507 w 1679"/>
                  <a:gd name="T29" fmla="*/ 593 h 2009"/>
                  <a:gd name="T30" fmla="*/ 553 w 1679"/>
                  <a:gd name="T31" fmla="*/ 811 h 2009"/>
                  <a:gd name="T32" fmla="*/ 541 w 1679"/>
                  <a:gd name="T33" fmla="*/ 1102 h 2009"/>
                  <a:gd name="T34" fmla="*/ 488 w 1679"/>
                  <a:gd name="T35" fmla="*/ 1145 h 2009"/>
                  <a:gd name="T36" fmla="*/ 449 w 1679"/>
                  <a:gd name="T37" fmla="*/ 1786 h 2009"/>
                  <a:gd name="T38" fmla="*/ 309 w 1679"/>
                  <a:gd name="T39" fmla="*/ 1773 h 2009"/>
                  <a:gd name="T40" fmla="*/ 237 w 1679"/>
                  <a:gd name="T41" fmla="*/ 1786 h 2009"/>
                  <a:gd name="T42" fmla="*/ 95 w 1679"/>
                  <a:gd name="T43" fmla="*/ 1773 h 2009"/>
                  <a:gd name="T44" fmla="*/ 62 w 1679"/>
                  <a:gd name="T45" fmla="*/ 1144 h 2009"/>
                  <a:gd name="T46" fmla="*/ 8 w 1679"/>
                  <a:gd name="T47" fmla="*/ 1046 h 2009"/>
                  <a:gd name="T48" fmla="*/ 2 w 1679"/>
                  <a:gd name="T49" fmla="*/ 764 h 2009"/>
                  <a:gd name="T50" fmla="*/ 67 w 1679"/>
                  <a:gd name="T51" fmla="*/ 581 h 2009"/>
                  <a:gd name="T52" fmla="*/ 263 w 1679"/>
                  <a:gd name="T53" fmla="*/ 567 h 2009"/>
                  <a:gd name="T54" fmla="*/ 1527 w 1679"/>
                  <a:gd name="T55" fmla="*/ 501 h 2009"/>
                  <a:gd name="T56" fmla="*/ 1527 w 1679"/>
                  <a:gd name="T57" fmla="*/ 668 h 2009"/>
                  <a:gd name="T58" fmla="*/ 1374 w 1679"/>
                  <a:gd name="T59" fmla="*/ 730 h 2009"/>
                  <a:gd name="T60" fmla="*/ 1258 w 1679"/>
                  <a:gd name="T61" fmla="*/ 615 h 2009"/>
                  <a:gd name="T62" fmla="*/ 1321 w 1679"/>
                  <a:gd name="T63" fmla="*/ 462 h 2009"/>
                  <a:gd name="T64" fmla="*/ 885 w 1679"/>
                  <a:gd name="T65" fmla="*/ 344 h 2009"/>
                  <a:gd name="T66" fmla="*/ 1075 w 1679"/>
                  <a:gd name="T67" fmla="*/ 371 h 2009"/>
                  <a:gd name="T68" fmla="*/ 1119 w 1679"/>
                  <a:gd name="T69" fmla="*/ 580 h 2009"/>
                  <a:gd name="T70" fmla="*/ 1053 w 1679"/>
                  <a:gd name="T71" fmla="*/ 772 h 2009"/>
                  <a:gd name="T72" fmla="*/ 1014 w 1679"/>
                  <a:gd name="T73" fmla="*/ 1023 h 2009"/>
                  <a:gd name="T74" fmla="*/ 1026 w 1679"/>
                  <a:gd name="T75" fmla="*/ 1326 h 2009"/>
                  <a:gd name="T76" fmla="*/ 1006 w 1679"/>
                  <a:gd name="T77" fmla="*/ 1570 h 2009"/>
                  <a:gd name="T78" fmla="*/ 873 w 1679"/>
                  <a:gd name="T79" fmla="*/ 1535 h 2009"/>
                  <a:gd name="T80" fmla="*/ 792 w 1679"/>
                  <a:gd name="T81" fmla="*/ 1570 h 2009"/>
                  <a:gd name="T82" fmla="*/ 660 w 1679"/>
                  <a:gd name="T83" fmla="*/ 1535 h 2009"/>
                  <a:gd name="T84" fmla="*/ 663 w 1679"/>
                  <a:gd name="T85" fmla="*/ 951 h 2009"/>
                  <a:gd name="T86" fmla="*/ 655 w 1679"/>
                  <a:gd name="T87" fmla="*/ 648 h 2009"/>
                  <a:gd name="T88" fmla="*/ 574 w 1679"/>
                  <a:gd name="T89" fmla="*/ 469 h 2009"/>
                  <a:gd name="T90" fmla="*/ 657 w 1679"/>
                  <a:gd name="T91" fmla="*/ 353 h 2009"/>
                  <a:gd name="T92" fmla="*/ 279 w 1679"/>
                  <a:gd name="T93" fmla="*/ 222 h 2009"/>
                  <a:gd name="T94" fmla="*/ 416 w 1679"/>
                  <a:gd name="T95" fmla="*/ 313 h 2009"/>
                  <a:gd name="T96" fmla="*/ 384 w 1679"/>
                  <a:gd name="T97" fmla="*/ 476 h 2009"/>
                  <a:gd name="T98" fmla="*/ 221 w 1679"/>
                  <a:gd name="T99" fmla="*/ 508 h 2009"/>
                  <a:gd name="T100" fmla="*/ 130 w 1679"/>
                  <a:gd name="T101" fmla="*/ 371 h 2009"/>
                  <a:gd name="T102" fmla="*/ 221 w 1679"/>
                  <a:gd name="T103" fmla="*/ 234 h 2009"/>
                  <a:gd name="T104" fmla="*/ 929 w 1679"/>
                  <a:gd name="T105" fmla="*/ 25 h 2009"/>
                  <a:gd name="T106" fmla="*/ 992 w 1679"/>
                  <a:gd name="T107" fmla="*/ 177 h 2009"/>
                  <a:gd name="T108" fmla="*/ 876 w 1679"/>
                  <a:gd name="T109" fmla="*/ 294 h 2009"/>
                  <a:gd name="T110" fmla="*/ 723 w 1679"/>
                  <a:gd name="T111" fmla="*/ 231 h 2009"/>
                  <a:gd name="T112" fmla="*/ 723 w 1679"/>
                  <a:gd name="T113" fmla="*/ 65 h 2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79" h="2009">
                    <a:moveTo>
                      <a:pt x="1388" y="780"/>
                    </a:moveTo>
                    <a:lnTo>
                      <a:pt x="1414" y="780"/>
                    </a:lnTo>
                    <a:lnTo>
                      <a:pt x="1442" y="781"/>
                    </a:lnTo>
                    <a:lnTo>
                      <a:pt x="1471" y="782"/>
                    </a:lnTo>
                    <a:lnTo>
                      <a:pt x="1504" y="784"/>
                    </a:lnTo>
                    <a:lnTo>
                      <a:pt x="1542" y="787"/>
                    </a:lnTo>
                    <a:lnTo>
                      <a:pt x="1587" y="789"/>
                    </a:lnTo>
                    <a:lnTo>
                      <a:pt x="1611" y="795"/>
                    </a:lnTo>
                    <a:lnTo>
                      <a:pt x="1633" y="807"/>
                    </a:lnTo>
                    <a:lnTo>
                      <a:pt x="1650" y="824"/>
                    </a:lnTo>
                    <a:lnTo>
                      <a:pt x="1663" y="846"/>
                    </a:lnTo>
                    <a:lnTo>
                      <a:pt x="1668" y="870"/>
                    </a:lnTo>
                    <a:lnTo>
                      <a:pt x="1673" y="926"/>
                    </a:lnTo>
                    <a:lnTo>
                      <a:pt x="1675" y="978"/>
                    </a:lnTo>
                    <a:lnTo>
                      <a:pt x="1678" y="1025"/>
                    </a:lnTo>
                    <a:lnTo>
                      <a:pt x="1679" y="1071"/>
                    </a:lnTo>
                    <a:lnTo>
                      <a:pt x="1678" y="1116"/>
                    </a:lnTo>
                    <a:lnTo>
                      <a:pt x="1677" y="1160"/>
                    </a:lnTo>
                    <a:lnTo>
                      <a:pt x="1674" y="1209"/>
                    </a:lnTo>
                    <a:lnTo>
                      <a:pt x="1671" y="1260"/>
                    </a:lnTo>
                    <a:lnTo>
                      <a:pt x="1666" y="1316"/>
                    </a:lnTo>
                    <a:lnTo>
                      <a:pt x="1661" y="1331"/>
                    </a:lnTo>
                    <a:lnTo>
                      <a:pt x="1652" y="1343"/>
                    </a:lnTo>
                    <a:lnTo>
                      <a:pt x="1639" y="1353"/>
                    </a:lnTo>
                    <a:lnTo>
                      <a:pt x="1625" y="1356"/>
                    </a:lnTo>
                    <a:lnTo>
                      <a:pt x="1616" y="1358"/>
                    </a:lnTo>
                    <a:lnTo>
                      <a:pt x="1613" y="1359"/>
                    </a:lnTo>
                    <a:lnTo>
                      <a:pt x="1611" y="1360"/>
                    </a:lnTo>
                    <a:lnTo>
                      <a:pt x="1609" y="1360"/>
                    </a:lnTo>
                    <a:lnTo>
                      <a:pt x="1600" y="1361"/>
                    </a:lnTo>
                    <a:lnTo>
                      <a:pt x="1586" y="1973"/>
                    </a:lnTo>
                    <a:lnTo>
                      <a:pt x="1582" y="1987"/>
                    </a:lnTo>
                    <a:lnTo>
                      <a:pt x="1575" y="1998"/>
                    </a:lnTo>
                    <a:lnTo>
                      <a:pt x="1563" y="2007"/>
                    </a:lnTo>
                    <a:lnTo>
                      <a:pt x="1548" y="2009"/>
                    </a:lnTo>
                    <a:lnTo>
                      <a:pt x="1467" y="2009"/>
                    </a:lnTo>
                    <a:lnTo>
                      <a:pt x="1453" y="2007"/>
                    </a:lnTo>
                    <a:lnTo>
                      <a:pt x="1442" y="1998"/>
                    </a:lnTo>
                    <a:lnTo>
                      <a:pt x="1434" y="1987"/>
                    </a:lnTo>
                    <a:lnTo>
                      <a:pt x="1431" y="1973"/>
                    </a:lnTo>
                    <a:lnTo>
                      <a:pt x="1431" y="1462"/>
                    </a:lnTo>
                    <a:lnTo>
                      <a:pt x="1372" y="1462"/>
                    </a:lnTo>
                    <a:lnTo>
                      <a:pt x="1372" y="1973"/>
                    </a:lnTo>
                    <a:lnTo>
                      <a:pt x="1370" y="1987"/>
                    </a:lnTo>
                    <a:lnTo>
                      <a:pt x="1361" y="1998"/>
                    </a:lnTo>
                    <a:lnTo>
                      <a:pt x="1350" y="2007"/>
                    </a:lnTo>
                    <a:lnTo>
                      <a:pt x="1336" y="2009"/>
                    </a:lnTo>
                    <a:lnTo>
                      <a:pt x="1255" y="2009"/>
                    </a:lnTo>
                    <a:lnTo>
                      <a:pt x="1240" y="2007"/>
                    </a:lnTo>
                    <a:lnTo>
                      <a:pt x="1228" y="1998"/>
                    </a:lnTo>
                    <a:lnTo>
                      <a:pt x="1221" y="1987"/>
                    </a:lnTo>
                    <a:lnTo>
                      <a:pt x="1217" y="1973"/>
                    </a:lnTo>
                    <a:lnTo>
                      <a:pt x="1203" y="1361"/>
                    </a:lnTo>
                    <a:lnTo>
                      <a:pt x="1194" y="1360"/>
                    </a:lnTo>
                    <a:lnTo>
                      <a:pt x="1192" y="1360"/>
                    </a:lnTo>
                    <a:lnTo>
                      <a:pt x="1191" y="1359"/>
                    </a:lnTo>
                    <a:lnTo>
                      <a:pt x="1187" y="1358"/>
                    </a:lnTo>
                    <a:lnTo>
                      <a:pt x="1178" y="1356"/>
                    </a:lnTo>
                    <a:lnTo>
                      <a:pt x="1164" y="1353"/>
                    </a:lnTo>
                    <a:lnTo>
                      <a:pt x="1151" y="1343"/>
                    </a:lnTo>
                    <a:lnTo>
                      <a:pt x="1142" y="1331"/>
                    </a:lnTo>
                    <a:lnTo>
                      <a:pt x="1137" y="1316"/>
                    </a:lnTo>
                    <a:lnTo>
                      <a:pt x="1133" y="1260"/>
                    </a:lnTo>
                    <a:lnTo>
                      <a:pt x="1129" y="1209"/>
                    </a:lnTo>
                    <a:lnTo>
                      <a:pt x="1126" y="1160"/>
                    </a:lnTo>
                    <a:lnTo>
                      <a:pt x="1125" y="1116"/>
                    </a:lnTo>
                    <a:lnTo>
                      <a:pt x="1124" y="1071"/>
                    </a:lnTo>
                    <a:lnTo>
                      <a:pt x="1125" y="1025"/>
                    </a:lnTo>
                    <a:lnTo>
                      <a:pt x="1128" y="978"/>
                    </a:lnTo>
                    <a:lnTo>
                      <a:pt x="1130" y="926"/>
                    </a:lnTo>
                    <a:lnTo>
                      <a:pt x="1134" y="870"/>
                    </a:lnTo>
                    <a:lnTo>
                      <a:pt x="1140" y="846"/>
                    </a:lnTo>
                    <a:lnTo>
                      <a:pt x="1153" y="824"/>
                    </a:lnTo>
                    <a:lnTo>
                      <a:pt x="1170" y="807"/>
                    </a:lnTo>
                    <a:lnTo>
                      <a:pt x="1192" y="795"/>
                    </a:lnTo>
                    <a:lnTo>
                      <a:pt x="1216" y="789"/>
                    </a:lnTo>
                    <a:lnTo>
                      <a:pt x="1261" y="787"/>
                    </a:lnTo>
                    <a:lnTo>
                      <a:pt x="1298" y="784"/>
                    </a:lnTo>
                    <a:lnTo>
                      <a:pt x="1332" y="782"/>
                    </a:lnTo>
                    <a:lnTo>
                      <a:pt x="1361" y="781"/>
                    </a:lnTo>
                    <a:lnTo>
                      <a:pt x="1388" y="780"/>
                    </a:lnTo>
                    <a:close/>
                    <a:moveTo>
                      <a:pt x="263" y="567"/>
                    </a:moveTo>
                    <a:lnTo>
                      <a:pt x="290" y="567"/>
                    </a:lnTo>
                    <a:lnTo>
                      <a:pt x="318" y="567"/>
                    </a:lnTo>
                    <a:lnTo>
                      <a:pt x="347" y="568"/>
                    </a:lnTo>
                    <a:lnTo>
                      <a:pt x="379" y="570"/>
                    </a:lnTo>
                    <a:lnTo>
                      <a:pt x="418" y="573"/>
                    </a:lnTo>
                    <a:lnTo>
                      <a:pt x="463" y="575"/>
                    </a:lnTo>
                    <a:lnTo>
                      <a:pt x="487" y="581"/>
                    </a:lnTo>
                    <a:lnTo>
                      <a:pt x="507" y="593"/>
                    </a:lnTo>
                    <a:lnTo>
                      <a:pt x="526" y="612"/>
                    </a:lnTo>
                    <a:lnTo>
                      <a:pt x="538" y="632"/>
                    </a:lnTo>
                    <a:lnTo>
                      <a:pt x="544" y="656"/>
                    </a:lnTo>
                    <a:lnTo>
                      <a:pt x="549" y="713"/>
                    </a:lnTo>
                    <a:lnTo>
                      <a:pt x="551" y="764"/>
                    </a:lnTo>
                    <a:lnTo>
                      <a:pt x="553" y="811"/>
                    </a:lnTo>
                    <a:lnTo>
                      <a:pt x="553" y="857"/>
                    </a:lnTo>
                    <a:lnTo>
                      <a:pt x="553" y="902"/>
                    </a:lnTo>
                    <a:lnTo>
                      <a:pt x="552" y="948"/>
                    </a:lnTo>
                    <a:lnTo>
                      <a:pt x="550" y="995"/>
                    </a:lnTo>
                    <a:lnTo>
                      <a:pt x="546" y="1046"/>
                    </a:lnTo>
                    <a:lnTo>
                      <a:pt x="541" y="1102"/>
                    </a:lnTo>
                    <a:lnTo>
                      <a:pt x="536" y="1117"/>
                    </a:lnTo>
                    <a:lnTo>
                      <a:pt x="527" y="1130"/>
                    </a:lnTo>
                    <a:lnTo>
                      <a:pt x="515" y="1139"/>
                    </a:lnTo>
                    <a:lnTo>
                      <a:pt x="500" y="1142"/>
                    </a:lnTo>
                    <a:lnTo>
                      <a:pt x="491" y="1144"/>
                    </a:lnTo>
                    <a:lnTo>
                      <a:pt x="488" y="1145"/>
                    </a:lnTo>
                    <a:lnTo>
                      <a:pt x="487" y="1146"/>
                    </a:lnTo>
                    <a:lnTo>
                      <a:pt x="484" y="1147"/>
                    </a:lnTo>
                    <a:lnTo>
                      <a:pt x="476" y="1147"/>
                    </a:lnTo>
                    <a:lnTo>
                      <a:pt x="460" y="1759"/>
                    </a:lnTo>
                    <a:lnTo>
                      <a:pt x="458" y="1773"/>
                    </a:lnTo>
                    <a:lnTo>
                      <a:pt x="449" y="1786"/>
                    </a:lnTo>
                    <a:lnTo>
                      <a:pt x="439" y="1793"/>
                    </a:lnTo>
                    <a:lnTo>
                      <a:pt x="424" y="1796"/>
                    </a:lnTo>
                    <a:lnTo>
                      <a:pt x="343" y="1796"/>
                    </a:lnTo>
                    <a:lnTo>
                      <a:pt x="328" y="1793"/>
                    </a:lnTo>
                    <a:lnTo>
                      <a:pt x="316" y="1786"/>
                    </a:lnTo>
                    <a:lnTo>
                      <a:pt x="309" y="1773"/>
                    </a:lnTo>
                    <a:lnTo>
                      <a:pt x="306" y="1759"/>
                    </a:lnTo>
                    <a:lnTo>
                      <a:pt x="306" y="1247"/>
                    </a:lnTo>
                    <a:lnTo>
                      <a:pt x="247" y="1247"/>
                    </a:lnTo>
                    <a:lnTo>
                      <a:pt x="247" y="1759"/>
                    </a:lnTo>
                    <a:lnTo>
                      <a:pt x="245" y="1773"/>
                    </a:lnTo>
                    <a:lnTo>
                      <a:pt x="237" y="1786"/>
                    </a:lnTo>
                    <a:lnTo>
                      <a:pt x="225" y="1793"/>
                    </a:lnTo>
                    <a:lnTo>
                      <a:pt x="210" y="1796"/>
                    </a:lnTo>
                    <a:lnTo>
                      <a:pt x="130" y="1796"/>
                    </a:lnTo>
                    <a:lnTo>
                      <a:pt x="116" y="1793"/>
                    </a:lnTo>
                    <a:lnTo>
                      <a:pt x="104" y="1786"/>
                    </a:lnTo>
                    <a:lnTo>
                      <a:pt x="95" y="1773"/>
                    </a:lnTo>
                    <a:lnTo>
                      <a:pt x="93" y="1759"/>
                    </a:lnTo>
                    <a:lnTo>
                      <a:pt x="77" y="1147"/>
                    </a:lnTo>
                    <a:lnTo>
                      <a:pt x="70" y="1147"/>
                    </a:lnTo>
                    <a:lnTo>
                      <a:pt x="66" y="1146"/>
                    </a:lnTo>
                    <a:lnTo>
                      <a:pt x="66" y="1145"/>
                    </a:lnTo>
                    <a:lnTo>
                      <a:pt x="62" y="1144"/>
                    </a:lnTo>
                    <a:lnTo>
                      <a:pt x="54" y="1142"/>
                    </a:lnTo>
                    <a:lnTo>
                      <a:pt x="38" y="1139"/>
                    </a:lnTo>
                    <a:lnTo>
                      <a:pt x="26" y="1130"/>
                    </a:lnTo>
                    <a:lnTo>
                      <a:pt x="17" y="1117"/>
                    </a:lnTo>
                    <a:lnTo>
                      <a:pt x="13" y="1102"/>
                    </a:lnTo>
                    <a:lnTo>
                      <a:pt x="8" y="1046"/>
                    </a:lnTo>
                    <a:lnTo>
                      <a:pt x="4" y="995"/>
                    </a:lnTo>
                    <a:lnTo>
                      <a:pt x="2" y="948"/>
                    </a:lnTo>
                    <a:lnTo>
                      <a:pt x="0" y="902"/>
                    </a:lnTo>
                    <a:lnTo>
                      <a:pt x="0" y="857"/>
                    </a:lnTo>
                    <a:lnTo>
                      <a:pt x="1" y="811"/>
                    </a:lnTo>
                    <a:lnTo>
                      <a:pt x="2" y="764"/>
                    </a:lnTo>
                    <a:lnTo>
                      <a:pt x="6" y="713"/>
                    </a:lnTo>
                    <a:lnTo>
                      <a:pt x="9" y="656"/>
                    </a:lnTo>
                    <a:lnTo>
                      <a:pt x="15" y="632"/>
                    </a:lnTo>
                    <a:lnTo>
                      <a:pt x="27" y="612"/>
                    </a:lnTo>
                    <a:lnTo>
                      <a:pt x="46" y="593"/>
                    </a:lnTo>
                    <a:lnTo>
                      <a:pt x="67" y="581"/>
                    </a:lnTo>
                    <a:lnTo>
                      <a:pt x="90" y="575"/>
                    </a:lnTo>
                    <a:lnTo>
                      <a:pt x="136" y="573"/>
                    </a:lnTo>
                    <a:lnTo>
                      <a:pt x="174" y="570"/>
                    </a:lnTo>
                    <a:lnTo>
                      <a:pt x="206" y="568"/>
                    </a:lnTo>
                    <a:lnTo>
                      <a:pt x="237" y="567"/>
                    </a:lnTo>
                    <a:lnTo>
                      <a:pt x="263" y="567"/>
                    </a:lnTo>
                    <a:close/>
                    <a:moveTo>
                      <a:pt x="1403" y="436"/>
                    </a:moveTo>
                    <a:lnTo>
                      <a:pt x="1434" y="439"/>
                    </a:lnTo>
                    <a:lnTo>
                      <a:pt x="1461" y="448"/>
                    </a:lnTo>
                    <a:lnTo>
                      <a:pt x="1487" y="462"/>
                    </a:lnTo>
                    <a:lnTo>
                      <a:pt x="1509" y="480"/>
                    </a:lnTo>
                    <a:lnTo>
                      <a:pt x="1527" y="501"/>
                    </a:lnTo>
                    <a:lnTo>
                      <a:pt x="1541" y="527"/>
                    </a:lnTo>
                    <a:lnTo>
                      <a:pt x="1550" y="555"/>
                    </a:lnTo>
                    <a:lnTo>
                      <a:pt x="1552" y="585"/>
                    </a:lnTo>
                    <a:lnTo>
                      <a:pt x="1550" y="615"/>
                    </a:lnTo>
                    <a:lnTo>
                      <a:pt x="1541" y="643"/>
                    </a:lnTo>
                    <a:lnTo>
                      <a:pt x="1527" y="668"/>
                    </a:lnTo>
                    <a:lnTo>
                      <a:pt x="1509" y="690"/>
                    </a:lnTo>
                    <a:lnTo>
                      <a:pt x="1487" y="708"/>
                    </a:lnTo>
                    <a:lnTo>
                      <a:pt x="1461" y="722"/>
                    </a:lnTo>
                    <a:lnTo>
                      <a:pt x="1434" y="730"/>
                    </a:lnTo>
                    <a:lnTo>
                      <a:pt x="1403" y="734"/>
                    </a:lnTo>
                    <a:lnTo>
                      <a:pt x="1374" y="730"/>
                    </a:lnTo>
                    <a:lnTo>
                      <a:pt x="1347" y="722"/>
                    </a:lnTo>
                    <a:lnTo>
                      <a:pt x="1321" y="708"/>
                    </a:lnTo>
                    <a:lnTo>
                      <a:pt x="1298" y="690"/>
                    </a:lnTo>
                    <a:lnTo>
                      <a:pt x="1280" y="668"/>
                    </a:lnTo>
                    <a:lnTo>
                      <a:pt x="1267" y="643"/>
                    </a:lnTo>
                    <a:lnTo>
                      <a:pt x="1258" y="615"/>
                    </a:lnTo>
                    <a:lnTo>
                      <a:pt x="1255" y="585"/>
                    </a:lnTo>
                    <a:lnTo>
                      <a:pt x="1258" y="555"/>
                    </a:lnTo>
                    <a:lnTo>
                      <a:pt x="1267" y="527"/>
                    </a:lnTo>
                    <a:lnTo>
                      <a:pt x="1280" y="501"/>
                    </a:lnTo>
                    <a:lnTo>
                      <a:pt x="1298" y="480"/>
                    </a:lnTo>
                    <a:lnTo>
                      <a:pt x="1321" y="462"/>
                    </a:lnTo>
                    <a:lnTo>
                      <a:pt x="1347" y="448"/>
                    </a:lnTo>
                    <a:lnTo>
                      <a:pt x="1374" y="439"/>
                    </a:lnTo>
                    <a:lnTo>
                      <a:pt x="1403" y="436"/>
                    </a:lnTo>
                    <a:close/>
                    <a:moveTo>
                      <a:pt x="830" y="343"/>
                    </a:moveTo>
                    <a:lnTo>
                      <a:pt x="857" y="343"/>
                    </a:lnTo>
                    <a:lnTo>
                      <a:pt x="885" y="344"/>
                    </a:lnTo>
                    <a:lnTo>
                      <a:pt x="914" y="346"/>
                    </a:lnTo>
                    <a:lnTo>
                      <a:pt x="946" y="347"/>
                    </a:lnTo>
                    <a:lnTo>
                      <a:pt x="985" y="349"/>
                    </a:lnTo>
                    <a:lnTo>
                      <a:pt x="1030" y="353"/>
                    </a:lnTo>
                    <a:lnTo>
                      <a:pt x="1054" y="358"/>
                    </a:lnTo>
                    <a:lnTo>
                      <a:pt x="1075" y="371"/>
                    </a:lnTo>
                    <a:lnTo>
                      <a:pt x="1093" y="388"/>
                    </a:lnTo>
                    <a:lnTo>
                      <a:pt x="1105" y="410"/>
                    </a:lnTo>
                    <a:lnTo>
                      <a:pt x="1111" y="433"/>
                    </a:lnTo>
                    <a:lnTo>
                      <a:pt x="1114" y="486"/>
                    </a:lnTo>
                    <a:lnTo>
                      <a:pt x="1118" y="535"/>
                    </a:lnTo>
                    <a:lnTo>
                      <a:pt x="1119" y="580"/>
                    </a:lnTo>
                    <a:lnTo>
                      <a:pt x="1120" y="624"/>
                    </a:lnTo>
                    <a:lnTo>
                      <a:pt x="1120" y="665"/>
                    </a:lnTo>
                    <a:lnTo>
                      <a:pt x="1119" y="707"/>
                    </a:lnTo>
                    <a:lnTo>
                      <a:pt x="1094" y="726"/>
                    </a:lnTo>
                    <a:lnTo>
                      <a:pt x="1072" y="748"/>
                    </a:lnTo>
                    <a:lnTo>
                      <a:pt x="1053" y="772"/>
                    </a:lnTo>
                    <a:lnTo>
                      <a:pt x="1038" y="800"/>
                    </a:lnTo>
                    <a:lnTo>
                      <a:pt x="1029" y="830"/>
                    </a:lnTo>
                    <a:lnTo>
                      <a:pt x="1023" y="862"/>
                    </a:lnTo>
                    <a:lnTo>
                      <a:pt x="1019" y="920"/>
                    </a:lnTo>
                    <a:lnTo>
                      <a:pt x="1015" y="973"/>
                    </a:lnTo>
                    <a:lnTo>
                      <a:pt x="1014" y="1023"/>
                    </a:lnTo>
                    <a:lnTo>
                      <a:pt x="1013" y="1071"/>
                    </a:lnTo>
                    <a:lnTo>
                      <a:pt x="1013" y="1117"/>
                    </a:lnTo>
                    <a:lnTo>
                      <a:pt x="1015" y="1165"/>
                    </a:lnTo>
                    <a:lnTo>
                      <a:pt x="1018" y="1215"/>
                    </a:lnTo>
                    <a:lnTo>
                      <a:pt x="1021" y="1268"/>
                    </a:lnTo>
                    <a:lnTo>
                      <a:pt x="1026" y="1326"/>
                    </a:lnTo>
                    <a:lnTo>
                      <a:pt x="1029" y="1341"/>
                    </a:lnTo>
                    <a:lnTo>
                      <a:pt x="1032" y="1355"/>
                    </a:lnTo>
                    <a:lnTo>
                      <a:pt x="1027" y="1535"/>
                    </a:lnTo>
                    <a:lnTo>
                      <a:pt x="1025" y="1550"/>
                    </a:lnTo>
                    <a:lnTo>
                      <a:pt x="1016" y="1562"/>
                    </a:lnTo>
                    <a:lnTo>
                      <a:pt x="1006" y="1570"/>
                    </a:lnTo>
                    <a:lnTo>
                      <a:pt x="991" y="1573"/>
                    </a:lnTo>
                    <a:lnTo>
                      <a:pt x="910" y="1573"/>
                    </a:lnTo>
                    <a:lnTo>
                      <a:pt x="896" y="1570"/>
                    </a:lnTo>
                    <a:lnTo>
                      <a:pt x="883" y="1562"/>
                    </a:lnTo>
                    <a:lnTo>
                      <a:pt x="876" y="1550"/>
                    </a:lnTo>
                    <a:lnTo>
                      <a:pt x="873" y="1535"/>
                    </a:lnTo>
                    <a:lnTo>
                      <a:pt x="873" y="1025"/>
                    </a:lnTo>
                    <a:lnTo>
                      <a:pt x="815" y="1025"/>
                    </a:lnTo>
                    <a:lnTo>
                      <a:pt x="815" y="1535"/>
                    </a:lnTo>
                    <a:lnTo>
                      <a:pt x="812" y="1550"/>
                    </a:lnTo>
                    <a:lnTo>
                      <a:pt x="804" y="1562"/>
                    </a:lnTo>
                    <a:lnTo>
                      <a:pt x="792" y="1570"/>
                    </a:lnTo>
                    <a:lnTo>
                      <a:pt x="777" y="1573"/>
                    </a:lnTo>
                    <a:lnTo>
                      <a:pt x="697" y="1573"/>
                    </a:lnTo>
                    <a:lnTo>
                      <a:pt x="683" y="1570"/>
                    </a:lnTo>
                    <a:lnTo>
                      <a:pt x="671" y="1562"/>
                    </a:lnTo>
                    <a:lnTo>
                      <a:pt x="662" y="1550"/>
                    </a:lnTo>
                    <a:lnTo>
                      <a:pt x="660" y="1535"/>
                    </a:lnTo>
                    <a:lnTo>
                      <a:pt x="649" y="1124"/>
                    </a:lnTo>
                    <a:lnTo>
                      <a:pt x="650" y="1118"/>
                    </a:lnTo>
                    <a:lnTo>
                      <a:pt x="651" y="1113"/>
                    </a:lnTo>
                    <a:lnTo>
                      <a:pt x="657" y="1054"/>
                    </a:lnTo>
                    <a:lnTo>
                      <a:pt x="661" y="1001"/>
                    </a:lnTo>
                    <a:lnTo>
                      <a:pt x="663" y="951"/>
                    </a:lnTo>
                    <a:lnTo>
                      <a:pt x="665" y="904"/>
                    </a:lnTo>
                    <a:lnTo>
                      <a:pt x="666" y="857"/>
                    </a:lnTo>
                    <a:lnTo>
                      <a:pt x="665" y="810"/>
                    </a:lnTo>
                    <a:lnTo>
                      <a:pt x="662" y="759"/>
                    </a:lnTo>
                    <a:lnTo>
                      <a:pt x="660" y="706"/>
                    </a:lnTo>
                    <a:lnTo>
                      <a:pt x="655" y="648"/>
                    </a:lnTo>
                    <a:lnTo>
                      <a:pt x="649" y="613"/>
                    </a:lnTo>
                    <a:lnTo>
                      <a:pt x="637" y="580"/>
                    </a:lnTo>
                    <a:lnTo>
                      <a:pt x="620" y="551"/>
                    </a:lnTo>
                    <a:lnTo>
                      <a:pt x="598" y="524"/>
                    </a:lnTo>
                    <a:lnTo>
                      <a:pt x="572" y="501"/>
                    </a:lnTo>
                    <a:lnTo>
                      <a:pt x="574" y="469"/>
                    </a:lnTo>
                    <a:lnTo>
                      <a:pt x="576" y="433"/>
                    </a:lnTo>
                    <a:lnTo>
                      <a:pt x="582" y="410"/>
                    </a:lnTo>
                    <a:lnTo>
                      <a:pt x="594" y="388"/>
                    </a:lnTo>
                    <a:lnTo>
                      <a:pt x="613" y="371"/>
                    </a:lnTo>
                    <a:lnTo>
                      <a:pt x="634" y="358"/>
                    </a:lnTo>
                    <a:lnTo>
                      <a:pt x="657" y="353"/>
                    </a:lnTo>
                    <a:lnTo>
                      <a:pt x="703" y="349"/>
                    </a:lnTo>
                    <a:lnTo>
                      <a:pt x="741" y="347"/>
                    </a:lnTo>
                    <a:lnTo>
                      <a:pt x="773" y="346"/>
                    </a:lnTo>
                    <a:lnTo>
                      <a:pt x="804" y="344"/>
                    </a:lnTo>
                    <a:lnTo>
                      <a:pt x="830" y="343"/>
                    </a:lnTo>
                    <a:close/>
                    <a:moveTo>
                      <a:pt x="279" y="222"/>
                    </a:moveTo>
                    <a:lnTo>
                      <a:pt x="309" y="226"/>
                    </a:lnTo>
                    <a:lnTo>
                      <a:pt x="337" y="234"/>
                    </a:lnTo>
                    <a:lnTo>
                      <a:pt x="362" y="248"/>
                    </a:lnTo>
                    <a:lnTo>
                      <a:pt x="384" y="266"/>
                    </a:lnTo>
                    <a:lnTo>
                      <a:pt x="402" y="287"/>
                    </a:lnTo>
                    <a:lnTo>
                      <a:pt x="416" y="313"/>
                    </a:lnTo>
                    <a:lnTo>
                      <a:pt x="425" y="341"/>
                    </a:lnTo>
                    <a:lnTo>
                      <a:pt x="428" y="371"/>
                    </a:lnTo>
                    <a:lnTo>
                      <a:pt x="425" y="401"/>
                    </a:lnTo>
                    <a:lnTo>
                      <a:pt x="416" y="429"/>
                    </a:lnTo>
                    <a:lnTo>
                      <a:pt x="402" y="454"/>
                    </a:lnTo>
                    <a:lnTo>
                      <a:pt x="384" y="476"/>
                    </a:lnTo>
                    <a:lnTo>
                      <a:pt x="362" y="494"/>
                    </a:lnTo>
                    <a:lnTo>
                      <a:pt x="337" y="508"/>
                    </a:lnTo>
                    <a:lnTo>
                      <a:pt x="309" y="517"/>
                    </a:lnTo>
                    <a:lnTo>
                      <a:pt x="279" y="520"/>
                    </a:lnTo>
                    <a:lnTo>
                      <a:pt x="249" y="517"/>
                    </a:lnTo>
                    <a:lnTo>
                      <a:pt x="221" y="508"/>
                    </a:lnTo>
                    <a:lnTo>
                      <a:pt x="195" y="494"/>
                    </a:lnTo>
                    <a:lnTo>
                      <a:pt x="174" y="476"/>
                    </a:lnTo>
                    <a:lnTo>
                      <a:pt x="156" y="454"/>
                    </a:lnTo>
                    <a:lnTo>
                      <a:pt x="142" y="429"/>
                    </a:lnTo>
                    <a:lnTo>
                      <a:pt x="134" y="401"/>
                    </a:lnTo>
                    <a:lnTo>
                      <a:pt x="130" y="371"/>
                    </a:lnTo>
                    <a:lnTo>
                      <a:pt x="134" y="341"/>
                    </a:lnTo>
                    <a:lnTo>
                      <a:pt x="142" y="313"/>
                    </a:lnTo>
                    <a:lnTo>
                      <a:pt x="156" y="287"/>
                    </a:lnTo>
                    <a:lnTo>
                      <a:pt x="174" y="266"/>
                    </a:lnTo>
                    <a:lnTo>
                      <a:pt x="195" y="248"/>
                    </a:lnTo>
                    <a:lnTo>
                      <a:pt x="221" y="234"/>
                    </a:lnTo>
                    <a:lnTo>
                      <a:pt x="249" y="226"/>
                    </a:lnTo>
                    <a:lnTo>
                      <a:pt x="279" y="222"/>
                    </a:lnTo>
                    <a:close/>
                    <a:moveTo>
                      <a:pt x="846" y="0"/>
                    </a:moveTo>
                    <a:lnTo>
                      <a:pt x="876" y="2"/>
                    </a:lnTo>
                    <a:lnTo>
                      <a:pt x="904" y="11"/>
                    </a:lnTo>
                    <a:lnTo>
                      <a:pt x="929" y="25"/>
                    </a:lnTo>
                    <a:lnTo>
                      <a:pt x="951" y="43"/>
                    </a:lnTo>
                    <a:lnTo>
                      <a:pt x="969" y="65"/>
                    </a:lnTo>
                    <a:lnTo>
                      <a:pt x="983" y="90"/>
                    </a:lnTo>
                    <a:lnTo>
                      <a:pt x="992" y="118"/>
                    </a:lnTo>
                    <a:lnTo>
                      <a:pt x="995" y="148"/>
                    </a:lnTo>
                    <a:lnTo>
                      <a:pt x="992" y="177"/>
                    </a:lnTo>
                    <a:lnTo>
                      <a:pt x="983" y="205"/>
                    </a:lnTo>
                    <a:lnTo>
                      <a:pt x="969" y="231"/>
                    </a:lnTo>
                    <a:lnTo>
                      <a:pt x="951" y="254"/>
                    </a:lnTo>
                    <a:lnTo>
                      <a:pt x="929" y="272"/>
                    </a:lnTo>
                    <a:lnTo>
                      <a:pt x="904" y="285"/>
                    </a:lnTo>
                    <a:lnTo>
                      <a:pt x="876" y="294"/>
                    </a:lnTo>
                    <a:lnTo>
                      <a:pt x="846" y="297"/>
                    </a:lnTo>
                    <a:lnTo>
                      <a:pt x="816" y="294"/>
                    </a:lnTo>
                    <a:lnTo>
                      <a:pt x="788" y="285"/>
                    </a:lnTo>
                    <a:lnTo>
                      <a:pt x="763" y="272"/>
                    </a:lnTo>
                    <a:lnTo>
                      <a:pt x="741" y="254"/>
                    </a:lnTo>
                    <a:lnTo>
                      <a:pt x="723" y="231"/>
                    </a:lnTo>
                    <a:lnTo>
                      <a:pt x="709" y="205"/>
                    </a:lnTo>
                    <a:lnTo>
                      <a:pt x="701" y="177"/>
                    </a:lnTo>
                    <a:lnTo>
                      <a:pt x="697" y="148"/>
                    </a:lnTo>
                    <a:lnTo>
                      <a:pt x="701" y="118"/>
                    </a:lnTo>
                    <a:lnTo>
                      <a:pt x="709" y="90"/>
                    </a:lnTo>
                    <a:lnTo>
                      <a:pt x="723" y="65"/>
                    </a:lnTo>
                    <a:lnTo>
                      <a:pt x="741" y="43"/>
                    </a:lnTo>
                    <a:lnTo>
                      <a:pt x="763" y="25"/>
                    </a:lnTo>
                    <a:lnTo>
                      <a:pt x="788" y="11"/>
                    </a:lnTo>
                    <a:lnTo>
                      <a:pt x="816" y="2"/>
                    </a:lnTo>
                    <a:lnTo>
                      <a:pt x="84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nvGrpSpPr>
            <p:cNvPr id="203" name="Group 4"/>
            <p:cNvGrpSpPr>
              <a:grpSpLocks noChangeAspect="1"/>
            </p:cNvGrpSpPr>
            <p:nvPr/>
          </p:nvGrpSpPr>
          <p:grpSpPr bwMode="auto">
            <a:xfrm>
              <a:off x="10202282" y="4810175"/>
              <a:ext cx="805878" cy="634681"/>
              <a:chOff x="605" y="2031"/>
              <a:chExt cx="579" cy="456"/>
            </a:xfrm>
          </p:grpSpPr>
          <p:sp useBgFill="1">
            <p:nvSpPr>
              <p:cNvPr id="204" name="Freeform 6"/>
              <p:cNvSpPr>
                <a:spLocks/>
              </p:cNvSpPr>
              <p:nvPr/>
            </p:nvSpPr>
            <p:spPr bwMode="auto">
              <a:xfrm>
                <a:off x="605" y="2031"/>
                <a:ext cx="579" cy="456"/>
              </a:xfrm>
              <a:custGeom>
                <a:avLst/>
                <a:gdLst>
                  <a:gd name="T0" fmla="*/ 2489 w 2895"/>
                  <a:gd name="T1" fmla="*/ 4 h 2280"/>
                  <a:gd name="T2" fmla="*/ 2551 w 2895"/>
                  <a:gd name="T3" fmla="*/ 44 h 2280"/>
                  <a:gd name="T4" fmla="*/ 2577 w 2895"/>
                  <a:gd name="T5" fmla="*/ 116 h 2280"/>
                  <a:gd name="T6" fmla="*/ 2651 w 2895"/>
                  <a:gd name="T7" fmla="*/ 437 h 2280"/>
                  <a:gd name="T8" fmla="*/ 2730 w 2895"/>
                  <a:gd name="T9" fmla="*/ 531 h 2280"/>
                  <a:gd name="T10" fmla="*/ 2761 w 2895"/>
                  <a:gd name="T11" fmla="*/ 655 h 2280"/>
                  <a:gd name="T12" fmla="*/ 2738 w 2895"/>
                  <a:gd name="T13" fmla="*/ 765 h 2280"/>
                  <a:gd name="T14" fmla="*/ 2826 w 2895"/>
                  <a:gd name="T15" fmla="*/ 821 h 2280"/>
                  <a:gd name="T16" fmla="*/ 2878 w 2895"/>
                  <a:gd name="T17" fmla="*/ 913 h 2280"/>
                  <a:gd name="T18" fmla="*/ 2891 w 2895"/>
                  <a:gd name="T19" fmla="*/ 1067 h 2280"/>
                  <a:gd name="T20" fmla="*/ 2894 w 2895"/>
                  <a:gd name="T21" fmla="*/ 1219 h 2280"/>
                  <a:gd name="T22" fmla="*/ 2885 w 2895"/>
                  <a:gd name="T23" fmla="*/ 1378 h 2280"/>
                  <a:gd name="T24" fmla="*/ 2865 w 2895"/>
                  <a:gd name="T25" fmla="*/ 1496 h 2280"/>
                  <a:gd name="T26" fmla="*/ 2810 w 2895"/>
                  <a:gd name="T27" fmla="*/ 1560 h 2280"/>
                  <a:gd name="T28" fmla="*/ 2784 w 2895"/>
                  <a:gd name="T29" fmla="*/ 2187 h 2280"/>
                  <a:gd name="T30" fmla="*/ 2727 w 2895"/>
                  <a:gd name="T31" fmla="*/ 2254 h 2280"/>
                  <a:gd name="T32" fmla="*/ 2641 w 2895"/>
                  <a:gd name="T33" fmla="*/ 2280 h 2280"/>
                  <a:gd name="T34" fmla="*/ 2507 w 2895"/>
                  <a:gd name="T35" fmla="*/ 2273 h 2280"/>
                  <a:gd name="T36" fmla="*/ 2439 w 2895"/>
                  <a:gd name="T37" fmla="*/ 2279 h 2280"/>
                  <a:gd name="T38" fmla="*/ 2298 w 2895"/>
                  <a:gd name="T39" fmla="*/ 2278 h 2280"/>
                  <a:gd name="T40" fmla="*/ 2220 w 2895"/>
                  <a:gd name="T41" fmla="*/ 2236 h 2280"/>
                  <a:gd name="T42" fmla="*/ 2178 w 2895"/>
                  <a:gd name="T43" fmla="*/ 2157 h 2280"/>
                  <a:gd name="T44" fmla="*/ 2138 w 2895"/>
                  <a:gd name="T45" fmla="*/ 1542 h 2280"/>
                  <a:gd name="T46" fmla="*/ 2096 w 2895"/>
                  <a:gd name="T47" fmla="*/ 1469 h 2280"/>
                  <a:gd name="T48" fmla="*/ 2082 w 2895"/>
                  <a:gd name="T49" fmla="*/ 1414 h 2280"/>
                  <a:gd name="T50" fmla="*/ 1240 w 2895"/>
                  <a:gd name="T51" fmla="*/ 1414 h 2280"/>
                  <a:gd name="T52" fmla="*/ 1238 w 2895"/>
                  <a:gd name="T53" fmla="*/ 1496 h 2280"/>
                  <a:gd name="T54" fmla="*/ 1211 w 2895"/>
                  <a:gd name="T55" fmla="*/ 2187 h 2280"/>
                  <a:gd name="T56" fmla="*/ 1154 w 2895"/>
                  <a:gd name="T57" fmla="*/ 2254 h 2280"/>
                  <a:gd name="T58" fmla="*/ 1068 w 2895"/>
                  <a:gd name="T59" fmla="*/ 2280 h 2280"/>
                  <a:gd name="T60" fmla="*/ 934 w 2895"/>
                  <a:gd name="T61" fmla="*/ 2273 h 2280"/>
                  <a:gd name="T62" fmla="*/ 866 w 2895"/>
                  <a:gd name="T63" fmla="*/ 2279 h 2280"/>
                  <a:gd name="T64" fmla="*/ 723 w 2895"/>
                  <a:gd name="T65" fmla="*/ 2277 h 2280"/>
                  <a:gd name="T66" fmla="*/ 642 w 2895"/>
                  <a:gd name="T67" fmla="*/ 2230 h 2280"/>
                  <a:gd name="T68" fmla="*/ 602 w 2895"/>
                  <a:gd name="T69" fmla="*/ 2144 h 2280"/>
                  <a:gd name="T70" fmla="*/ 472 w 2895"/>
                  <a:gd name="T71" fmla="*/ 2152 h 2280"/>
                  <a:gd name="T72" fmla="*/ 403 w 2895"/>
                  <a:gd name="T73" fmla="*/ 2137 h 2280"/>
                  <a:gd name="T74" fmla="*/ 334 w 2895"/>
                  <a:gd name="T75" fmla="*/ 2152 h 2280"/>
                  <a:gd name="T76" fmla="*/ 191 w 2895"/>
                  <a:gd name="T77" fmla="*/ 2140 h 2280"/>
                  <a:gd name="T78" fmla="*/ 124 w 2895"/>
                  <a:gd name="T79" fmla="*/ 2085 h 2280"/>
                  <a:gd name="T80" fmla="*/ 97 w 2895"/>
                  <a:gd name="T81" fmla="*/ 1999 h 2280"/>
                  <a:gd name="T82" fmla="*/ 44 w 2895"/>
                  <a:gd name="T83" fmla="*/ 1406 h 2280"/>
                  <a:gd name="T84" fmla="*/ 15 w 2895"/>
                  <a:gd name="T85" fmla="*/ 1329 h 2280"/>
                  <a:gd name="T86" fmla="*/ 3 w 2895"/>
                  <a:gd name="T87" fmla="*/ 1162 h 2280"/>
                  <a:gd name="T88" fmla="*/ 1 w 2895"/>
                  <a:gd name="T89" fmla="*/ 1015 h 2280"/>
                  <a:gd name="T90" fmla="*/ 11 w 2895"/>
                  <a:gd name="T91" fmla="*/ 848 h 2280"/>
                  <a:gd name="T92" fmla="*/ 47 w 2895"/>
                  <a:gd name="T93" fmla="*/ 749 h 2280"/>
                  <a:gd name="T94" fmla="*/ 125 w 2895"/>
                  <a:gd name="T95" fmla="*/ 680 h 2280"/>
                  <a:gd name="T96" fmla="*/ 138 w 2895"/>
                  <a:gd name="T97" fmla="*/ 597 h 2280"/>
                  <a:gd name="T98" fmla="*/ 150 w 2895"/>
                  <a:gd name="T99" fmla="*/ 475 h 2280"/>
                  <a:gd name="T100" fmla="*/ 215 w 2895"/>
                  <a:gd name="T101" fmla="*/ 370 h 2280"/>
                  <a:gd name="T102" fmla="*/ 321 w 2895"/>
                  <a:gd name="T103" fmla="*/ 305 h 2280"/>
                  <a:gd name="T104" fmla="*/ 451 w 2895"/>
                  <a:gd name="T105" fmla="*/ 295 h 2280"/>
                  <a:gd name="T106" fmla="*/ 569 w 2895"/>
                  <a:gd name="T107" fmla="*/ 346 h 2280"/>
                  <a:gd name="T108" fmla="*/ 648 w 2895"/>
                  <a:gd name="T109" fmla="*/ 444 h 2280"/>
                  <a:gd name="T110" fmla="*/ 694 w 2895"/>
                  <a:gd name="T111" fmla="*/ 493 h 2280"/>
                  <a:gd name="T112" fmla="*/ 784 w 2895"/>
                  <a:gd name="T113" fmla="*/ 415 h 2280"/>
                  <a:gd name="T114" fmla="*/ 796 w 2895"/>
                  <a:gd name="T115" fmla="*/ 65 h 2280"/>
                  <a:gd name="T116" fmla="*/ 849 w 2895"/>
                  <a:gd name="T117" fmla="*/ 12 h 2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5" h="2280">
                    <a:moveTo>
                      <a:pt x="900" y="0"/>
                    </a:moveTo>
                    <a:lnTo>
                      <a:pt x="2462" y="0"/>
                    </a:lnTo>
                    <a:lnTo>
                      <a:pt x="2489" y="4"/>
                    </a:lnTo>
                    <a:lnTo>
                      <a:pt x="2513" y="12"/>
                    </a:lnTo>
                    <a:lnTo>
                      <a:pt x="2534" y="25"/>
                    </a:lnTo>
                    <a:lnTo>
                      <a:pt x="2551" y="44"/>
                    </a:lnTo>
                    <a:lnTo>
                      <a:pt x="2566" y="65"/>
                    </a:lnTo>
                    <a:lnTo>
                      <a:pt x="2574" y="90"/>
                    </a:lnTo>
                    <a:lnTo>
                      <a:pt x="2577" y="116"/>
                    </a:lnTo>
                    <a:lnTo>
                      <a:pt x="2577" y="397"/>
                    </a:lnTo>
                    <a:lnTo>
                      <a:pt x="2615" y="414"/>
                    </a:lnTo>
                    <a:lnTo>
                      <a:pt x="2651" y="437"/>
                    </a:lnTo>
                    <a:lnTo>
                      <a:pt x="2682" y="463"/>
                    </a:lnTo>
                    <a:lnTo>
                      <a:pt x="2709" y="496"/>
                    </a:lnTo>
                    <a:lnTo>
                      <a:pt x="2730" y="531"/>
                    </a:lnTo>
                    <a:lnTo>
                      <a:pt x="2747" y="570"/>
                    </a:lnTo>
                    <a:lnTo>
                      <a:pt x="2757" y="611"/>
                    </a:lnTo>
                    <a:lnTo>
                      <a:pt x="2761" y="655"/>
                    </a:lnTo>
                    <a:lnTo>
                      <a:pt x="2758" y="694"/>
                    </a:lnTo>
                    <a:lnTo>
                      <a:pt x="2750" y="730"/>
                    </a:lnTo>
                    <a:lnTo>
                      <a:pt x="2738" y="765"/>
                    </a:lnTo>
                    <a:lnTo>
                      <a:pt x="2770" y="779"/>
                    </a:lnTo>
                    <a:lnTo>
                      <a:pt x="2799" y="798"/>
                    </a:lnTo>
                    <a:lnTo>
                      <a:pt x="2826" y="821"/>
                    </a:lnTo>
                    <a:lnTo>
                      <a:pt x="2848" y="849"/>
                    </a:lnTo>
                    <a:lnTo>
                      <a:pt x="2866" y="879"/>
                    </a:lnTo>
                    <a:lnTo>
                      <a:pt x="2878" y="913"/>
                    </a:lnTo>
                    <a:lnTo>
                      <a:pt x="2884" y="948"/>
                    </a:lnTo>
                    <a:lnTo>
                      <a:pt x="2888" y="1010"/>
                    </a:lnTo>
                    <a:lnTo>
                      <a:pt x="2891" y="1067"/>
                    </a:lnTo>
                    <a:lnTo>
                      <a:pt x="2894" y="1120"/>
                    </a:lnTo>
                    <a:lnTo>
                      <a:pt x="2895" y="1169"/>
                    </a:lnTo>
                    <a:lnTo>
                      <a:pt x="2894" y="1219"/>
                    </a:lnTo>
                    <a:lnTo>
                      <a:pt x="2892" y="1270"/>
                    </a:lnTo>
                    <a:lnTo>
                      <a:pt x="2890" y="1323"/>
                    </a:lnTo>
                    <a:lnTo>
                      <a:pt x="2885" y="1378"/>
                    </a:lnTo>
                    <a:lnTo>
                      <a:pt x="2880" y="1440"/>
                    </a:lnTo>
                    <a:lnTo>
                      <a:pt x="2874" y="1469"/>
                    </a:lnTo>
                    <a:lnTo>
                      <a:pt x="2865" y="1496"/>
                    </a:lnTo>
                    <a:lnTo>
                      <a:pt x="2850" y="1520"/>
                    </a:lnTo>
                    <a:lnTo>
                      <a:pt x="2832" y="1542"/>
                    </a:lnTo>
                    <a:lnTo>
                      <a:pt x="2810" y="1560"/>
                    </a:lnTo>
                    <a:lnTo>
                      <a:pt x="2796" y="2128"/>
                    </a:lnTo>
                    <a:lnTo>
                      <a:pt x="2792" y="2158"/>
                    </a:lnTo>
                    <a:lnTo>
                      <a:pt x="2784" y="2187"/>
                    </a:lnTo>
                    <a:lnTo>
                      <a:pt x="2769" y="2213"/>
                    </a:lnTo>
                    <a:lnTo>
                      <a:pt x="2750" y="2236"/>
                    </a:lnTo>
                    <a:lnTo>
                      <a:pt x="2727" y="2254"/>
                    </a:lnTo>
                    <a:lnTo>
                      <a:pt x="2701" y="2268"/>
                    </a:lnTo>
                    <a:lnTo>
                      <a:pt x="2672" y="2278"/>
                    </a:lnTo>
                    <a:lnTo>
                      <a:pt x="2641" y="2280"/>
                    </a:lnTo>
                    <a:lnTo>
                      <a:pt x="2555" y="2280"/>
                    </a:lnTo>
                    <a:lnTo>
                      <a:pt x="2531" y="2279"/>
                    </a:lnTo>
                    <a:lnTo>
                      <a:pt x="2507" y="2273"/>
                    </a:lnTo>
                    <a:lnTo>
                      <a:pt x="2485" y="2264"/>
                    </a:lnTo>
                    <a:lnTo>
                      <a:pt x="2463" y="2273"/>
                    </a:lnTo>
                    <a:lnTo>
                      <a:pt x="2439" y="2279"/>
                    </a:lnTo>
                    <a:lnTo>
                      <a:pt x="2415" y="2280"/>
                    </a:lnTo>
                    <a:lnTo>
                      <a:pt x="2329" y="2280"/>
                    </a:lnTo>
                    <a:lnTo>
                      <a:pt x="2298" y="2278"/>
                    </a:lnTo>
                    <a:lnTo>
                      <a:pt x="2268" y="2268"/>
                    </a:lnTo>
                    <a:lnTo>
                      <a:pt x="2243" y="2254"/>
                    </a:lnTo>
                    <a:lnTo>
                      <a:pt x="2220" y="2236"/>
                    </a:lnTo>
                    <a:lnTo>
                      <a:pt x="2201" y="2213"/>
                    </a:lnTo>
                    <a:lnTo>
                      <a:pt x="2186" y="2186"/>
                    </a:lnTo>
                    <a:lnTo>
                      <a:pt x="2178" y="2157"/>
                    </a:lnTo>
                    <a:lnTo>
                      <a:pt x="2174" y="2126"/>
                    </a:lnTo>
                    <a:lnTo>
                      <a:pt x="2160" y="1559"/>
                    </a:lnTo>
                    <a:lnTo>
                      <a:pt x="2138" y="1542"/>
                    </a:lnTo>
                    <a:lnTo>
                      <a:pt x="2120" y="1520"/>
                    </a:lnTo>
                    <a:lnTo>
                      <a:pt x="2105" y="1496"/>
                    </a:lnTo>
                    <a:lnTo>
                      <a:pt x="2096" y="1469"/>
                    </a:lnTo>
                    <a:lnTo>
                      <a:pt x="2090" y="1440"/>
                    </a:lnTo>
                    <a:lnTo>
                      <a:pt x="2087" y="1412"/>
                    </a:lnTo>
                    <a:lnTo>
                      <a:pt x="2082" y="1414"/>
                    </a:lnTo>
                    <a:lnTo>
                      <a:pt x="2076" y="1414"/>
                    </a:lnTo>
                    <a:lnTo>
                      <a:pt x="1242" y="1414"/>
                    </a:lnTo>
                    <a:lnTo>
                      <a:pt x="1240" y="1414"/>
                    </a:lnTo>
                    <a:lnTo>
                      <a:pt x="1240" y="1478"/>
                    </a:lnTo>
                    <a:lnTo>
                      <a:pt x="1240" y="1487"/>
                    </a:lnTo>
                    <a:lnTo>
                      <a:pt x="1238" y="1496"/>
                    </a:lnTo>
                    <a:lnTo>
                      <a:pt x="1223" y="2128"/>
                    </a:lnTo>
                    <a:lnTo>
                      <a:pt x="1219" y="2158"/>
                    </a:lnTo>
                    <a:lnTo>
                      <a:pt x="1211" y="2187"/>
                    </a:lnTo>
                    <a:lnTo>
                      <a:pt x="1196" y="2213"/>
                    </a:lnTo>
                    <a:lnTo>
                      <a:pt x="1177" y="2236"/>
                    </a:lnTo>
                    <a:lnTo>
                      <a:pt x="1154" y="2254"/>
                    </a:lnTo>
                    <a:lnTo>
                      <a:pt x="1128" y="2268"/>
                    </a:lnTo>
                    <a:lnTo>
                      <a:pt x="1099" y="2278"/>
                    </a:lnTo>
                    <a:lnTo>
                      <a:pt x="1068" y="2280"/>
                    </a:lnTo>
                    <a:lnTo>
                      <a:pt x="982" y="2280"/>
                    </a:lnTo>
                    <a:lnTo>
                      <a:pt x="958" y="2279"/>
                    </a:lnTo>
                    <a:lnTo>
                      <a:pt x="934" y="2273"/>
                    </a:lnTo>
                    <a:lnTo>
                      <a:pt x="912" y="2264"/>
                    </a:lnTo>
                    <a:lnTo>
                      <a:pt x="890" y="2273"/>
                    </a:lnTo>
                    <a:lnTo>
                      <a:pt x="866" y="2279"/>
                    </a:lnTo>
                    <a:lnTo>
                      <a:pt x="842" y="2280"/>
                    </a:lnTo>
                    <a:lnTo>
                      <a:pt x="756" y="2280"/>
                    </a:lnTo>
                    <a:lnTo>
                      <a:pt x="723" y="2277"/>
                    </a:lnTo>
                    <a:lnTo>
                      <a:pt x="693" y="2267"/>
                    </a:lnTo>
                    <a:lnTo>
                      <a:pt x="665" y="2251"/>
                    </a:lnTo>
                    <a:lnTo>
                      <a:pt x="642" y="2230"/>
                    </a:lnTo>
                    <a:lnTo>
                      <a:pt x="623" y="2204"/>
                    </a:lnTo>
                    <a:lnTo>
                      <a:pt x="610" y="2176"/>
                    </a:lnTo>
                    <a:lnTo>
                      <a:pt x="602" y="2144"/>
                    </a:lnTo>
                    <a:lnTo>
                      <a:pt x="579" y="2150"/>
                    </a:lnTo>
                    <a:lnTo>
                      <a:pt x="555" y="2152"/>
                    </a:lnTo>
                    <a:lnTo>
                      <a:pt x="472" y="2152"/>
                    </a:lnTo>
                    <a:lnTo>
                      <a:pt x="448" y="2150"/>
                    </a:lnTo>
                    <a:lnTo>
                      <a:pt x="425" y="2145"/>
                    </a:lnTo>
                    <a:lnTo>
                      <a:pt x="403" y="2137"/>
                    </a:lnTo>
                    <a:lnTo>
                      <a:pt x="382" y="2145"/>
                    </a:lnTo>
                    <a:lnTo>
                      <a:pt x="358" y="2150"/>
                    </a:lnTo>
                    <a:lnTo>
                      <a:pt x="334" y="2152"/>
                    </a:lnTo>
                    <a:lnTo>
                      <a:pt x="252" y="2152"/>
                    </a:lnTo>
                    <a:lnTo>
                      <a:pt x="220" y="2149"/>
                    </a:lnTo>
                    <a:lnTo>
                      <a:pt x="191" y="2140"/>
                    </a:lnTo>
                    <a:lnTo>
                      <a:pt x="165" y="2126"/>
                    </a:lnTo>
                    <a:lnTo>
                      <a:pt x="142" y="2108"/>
                    </a:lnTo>
                    <a:lnTo>
                      <a:pt x="124" y="2085"/>
                    </a:lnTo>
                    <a:lnTo>
                      <a:pt x="109" y="2058"/>
                    </a:lnTo>
                    <a:lnTo>
                      <a:pt x="101" y="2029"/>
                    </a:lnTo>
                    <a:lnTo>
                      <a:pt x="97" y="1999"/>
                    </a:lnTo>
                    <a:lnTo>
                      <a:pt x="82" y="1446"/>
                    </a:lnTo>
                    <a:lnTo>
                      <a:pt x="62" y="1428"/>
                    </a:lnTo>
                    <a:lnTo>
                      <a:pt x="44" y="1406"/>
                    </a:lnTo>
                    <a:lnTo>
                      <a:pt x="29" y="1383"/>
                    </a:lnTo>
                    <a:lnTo>
                      <a:pt x="20" y="1357"/>
                    </a:lnTo>
                    <a:lnTo>
                      <a:pt x="15" y="1329"/>
                    </a:lnTo>
                    <a:lnTo>
                      <a:pt x="10" y="1268"/>
                    </a:lnTo>
                    <a:lnTo>
                      <a:pt x="5" y="1213"/>
                    </a:lnTo>
                    <a:lnTo>
                      <a:pt x="3" y="1162"/>
                    </a:lnTo>
                    <a:lnTo>
                      <a:pt x="1" y="1112"/>
                    </a:lnTo>
                    <a:lnTo>
                      <a:pt x="0" y="1064"/>
                    </a:lnTo>
                    <a:lnTo>
                      <a:pt x="1" y="1015"/>
                    </a:lnTo>
                    <a:lnTo>
                      <a:pt x="4" y="964"/>
                    </a:lnTo>
                    <a:lnTo>
                      <a:pt x="6" y="908"/>
                    </a:lnTo>
                    <a:lnTo>
                      <a:pt x="11" y="848"/>
                    </a:lnTo>
                    <a:lnTo>
                      <a:pt x="17" y="811"/>
                    </a:lnTo>
                    <a:lnTo>
                      <a:pt x="29" y="779"/>
                    </a:lnTo>
                    <a:lnTo>
                      <a:pt x="47" y="749"/>
                    </a:lnTo>
                    <a:lnTo>
                      <a:pt x="69" y="722"/>
                    </a:lnTo>
                    <a:lnTo>
                      <a:pt x="96" y="699"/>
                    </a:lnTo>
                    <a:lnTo>
                      <a:pt x="125" y="680"/>
                    </a:lnTo>
                    <a:lnTo>
                      <a:pt x="157" y="666"/>
                    </a:lnTo>
                    <a:lnTo>
                      <a:pt x="145" y="632"/>
                    </a:lnTo>
                    <a:lnTo>
                      <a:pt x="138" y="597"/>
                    </a:lnTo>
                    <a:lnTo>
                      <a:pt x="136" y="561"/>
                    </a:lnTo>
                    <a:lnTo>
                      <a:pt x="139" y="516"/>
                    </a:lnTo>
                    <a:lnTo>
                      <a:pt x="150" y="475"/>
                    </a:lnTo>
                    <a:lnTo>
                      <a:pt x="166" y="437"/>
                    </a:lnTo>
                    <a:lnTo>
                      <a:pt x="188" y="402"/>
                    </a:lnTo>
                    <a:lnTo>
                      <a:pt x="215" y="370"/>
                    </a:lnTo>
                    <a:lnTo>
                      <a:pt x="247" y="343"/>
                    </a:lnTo>
                    <a:lnTo>
                      <a:pt x="282" y="321"/>
                    </a:lnTo>
                    <a:lnTo>
                      <a:pt x="321" y="305"/>
                    </a:lnTo>
                    <a:lnTo>
                      <a:pt x="362" y="294"/>
                    </a:lnTo>
                    <a:lnTo>
                      <a:pt x="405" y="290"/>
                    </a:lnTo>
                    <a:lnTo>
                      <a:pt x="451" y="295"/>
                    </a:lnTo>
                    <a:lnTo>
                      <a:pt x="494" y="305"/>
                    </a:lnTo>
                    <a:lnTo>
                      <a:pt x="532" y="323"/>
                    </a:lnTo>
                    <a:lnTo>
                      <a:pt x="569" y="346"/>
                    </a:lnTo>
                    <a:lnTo>
                      <a:pt x="600" y="374"/>
                    </a:lnTo>
                    <a:lnTo>
                      <a:pt x="627" y="406"/>
                    </a:lnTo>
                    <a:lnTo>
                      <a:pt x="648" y="444"/>
                    </a:lnTo>
                    <a:lnTo>
                      <a:pt x="664" y="484"/>
                    </a:lnTo>
                    <a:lnTo>
                      <a:pt x="674" y="527"/>
                    </a:lnTo>
                    <a:lnTo>
                      <a:pt x="694" y="493"/>
                    </a:lnTo>
                    <a:lnTo>
                      <a:pt x="721" y="463"/>
                    </a:lnTo>
                    <a:lnTo>
                      <a:pt x="751" y="437"/>
                    </a:lnTo>
                    <a:lnTo>
                      <a:pt x="784" y="415"/>
                    </a:lnTo>
                    <a:lnTo>
                      <a:pt x="784" y="116"/>
                    </a:lnTo>
                    <a:lnTo>
                      <a:pt x="787" y="90"/>
                    </a:lnTo>
                    <a:lnTo>
                      <a:pt x="796" y="65"/>
                    </a:lnTo>
                    <a:lnTo>
                      <a:pt x="810" y="44"/>
                    </a:lnTo>
                    <a:lnTo>
                      <a:pt x="827" y="25"/>
                    </a:lnTo>
                    <a:lnTo>
                      <a:pt x="849" y="12"/>
                    </a:lnTo>
                    <a:lnTo>
                      <a:pt x="873" y="4"/>
                    </a:lnTo>
                    <a:lnTo>
                      <a:pt x="900"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05" name="Freeform 7"/>
              <p:cNvSpPr>
                <a:spLocks noEditPoints="1"/>
              </p:cNvSpPr>
              <p:nvPr/>
            </p:nvSpPr>
            <p:spPr bwMode="auto">
              <a:xfrm>
                <a:off x="785" y="2055"/>
                <a:ext cx="313" cy="236"/>
              </a:xfrm>
              <a:custGeom>
                <a:avLst/>
                <a:gdLst>
                  <a:gd name="T0" fmla="*/ 342 w 1562"/>
                  <a:gd name="T1" fmla="*/ 1183 h 1183"/>
                  <a:gd name="T2" fmla="*/ 899 w 1562"/>
                  <a:gd name="T3" fmla="*/ 914 h 1183"/>
                  <a:gd name="T4" fmla="*/ 861 w 1562"/>
                  <a:gd name="T5" fmla="*/ 971 h 1183"/>
                  <a:gd name="T6" fmla="*/ 823 w 1562"/>
                  <a:gd name="T7" fmla="*/ 914 h 1183"/>
                  <a:gd name="T8" fmla="*/ 764 w 1562"/>
                  <a:gd name="T9" fmla="*/ 745 h 1183"/>
                  <a:gd name="T10" fmla="*/ 777 w 1562"/>
                  <a:gd name="T11" fmla="*/ 811 h 1183"/>
                  <a:gd name="T12" fmla="*/ 710 w 1562"/>
                  <a:gd name="T13" fmla="*/ 798 h 1183"/>
                  <a:gd name="T14" fmla="*/ 748 w 1562"/>
                  <a:gd name="T15" fmla="*/ 741 h 1183"/>
                  <a:gd name="T16" fmla="*/ 1265 w 1562"/>
                  <a:gd name="T17" fmla="*/ 369 h 1183"/>
                  <a:gd name="T18" fmla="*/ 1208 w 1562"/>
                  <a:gd name="T19" fmla="*/ 408 h 1183"/>
                  <a:gd name="T20" fmla="*/ 1194 w 1562"/>
                  <a:gd name="T21" fmla="*/ 340 h 1183"/>
                  <a:gd name="T22" fmla="*/ 1366 w 1562"/>
                  <a:gd name="T23" fmla="*/ 207 h 1183"/>
                  <a:gd name="T24" fmla="*/ 1353 w 1562"/>
                  <a:gd name="T25" fmla="*/ 275 h 1183"/>
                  <a:gd name="T26" fmla="*/ 1296 w 1562"/>
                  <a:gd name="T27" fmla="*/ 236 h 1183"/>
                  <a:gd name="T28" fmla="*/ 1041 w 1562"/>
                  <a:gd name="T29" fmla="*/ 180 h 1183"/>
                  <a:gd name="T30" fmla="*/ 1121 w 1562"/>
                  <a:gd name="T31" fmla="*/ 241 h 1183"/>
                  <a:gd name="T32" fmla="*/ 1082 w 1562"/>
                  <a:gd name="T33" fmla="*/ 335 h 1183"/>
                  <a:gd name="T34" fmla="*/ 982 w 1562"/>
                  <a:gd name="T35" fmla="*/ 322 h 1183"/>
                  <a:gd name="T36" fmla="*/ 968 w 1562"/>
                  <a:gd name="T37" fmla="*/ 221 h 1183"/>
                  <a:gd name="T38" fmla="*/ 0 w 1562"/>
                  <a:gd name="T39" fmla="*/ 0 h 1183"/>
                  <a:gd name="T40" fmla="*/ 1463 w 1562"/>
                  <a:gd name="T41" fmla="*/ 293 h 1183"/>
                  <a:gd name="T42" fmla="*/ 259 w 1562"/>
                  <a:gd name="T43" fmla="*/ 157 h 1183"/>
                  <a:gd name="T44" fmla="*/ 343 w 1562"/>
                  <a:gd name="T45" fmla="*/ 214 h 1183"/>
                  <a:gd name="T46" fmla="*/ 492 w 1562"/>
                  <a:gd name="T47" fmla="*/ 254 h 1183"/>
                  <a:gd name="T48" fmla="*/ 578 w 1562"/>
                  <a:gd name="T49" fmla="*/ 329 h 1183"/>
                  <a:gd name="T50" fmla="*/ 649 w 1562"/>
                  <a:gd name="T51" fmla="*/ 388 h 1183"/>
                  <a:gd name="T52" fmla="*/ 728 w 1562"/>
                  <a:gd name="T53" fmla="*/ 369 h 1183"/>
                  <a:gd name="T54" fmla="*/ 755 w 1562"/>
                  <a:gd name="T55" fmla="*/ 319 h 1183"/>
                  <a:gd name="T56" fmla="*/ 814 w 1562"/>
                  <a:gd name="T57" fmla="*/ 296 h 1183"/>
                  <a:gd name="T58" fmla="*/ 849 w 1562"/>
                  <a:gd name="T59" fmla="*/ 351 h 1183"/>
                  <a:gd name="T60" fmla="*/ 858 w 1562"/>
                  <a:gd name="T61" fmla="*/ 377 h 1183"/>
                  <a:gd name="T62" fmla="*/ 907 w 1562"/>
                  <a:gd name="T63" fmla="*/ 485 h 1183"/>
                  <a:gd name="T64" fmla="*/ 914 w 1562"/>
                  <a:gd name="T65" fmla="*/ 564 h 1183"/>
                  <a:gd name="T66" fmla="*/ 957 w 1562"/>
                  <a:gd name="T67" fmla="*/ 560 h 1183"/>
                  <a:gd name="T68" fmla="*/ 1061 w 1562"/>
                  <a:gd name="T69" fmla="*/ 547 h 1183"/>
                  <a:gd name="T70" fmla="*/ 1113 w 1562"/>
                  <a:gd name="T71" fmla="*/ 613 h 1183"/>
                  <a:gd name="T72" fmla="*/ 1187 w 1562"/>
                  <a:gd name="T73" fmla="*/ 590 h 1183"/>
                  <a:gd name="T74" fmla="*/ 1300 w 1562"/>
                  <a:gd name="T75" fmla="*/ 535 h 1183"/>
                  <a:gd name="T76" fmla="*/ 1321 w 1562"/>
                  <a:gd name="T77" fmla="*/ 612 h 1183"/>
                  <a:gd name="T78" fmla="*/ 1225 w 1562"/>
                  <a:gd name="T79" fmla="*/ 726 h 1183"/>
                  <a:gd name="T80" fmla="*/ 1185 w 1562"/>
                  <a:gd name="T81" fmla="*/ 739 h 1183"/>
                  <a:gd name="T82" fmla="*/ 1148 w 1562"/>
                  <a:gd name="T83" fmla="*/ 714 h 1183"/>
                  <a:gd name="T84" fmla="*/ 1055 w 1562"/>
                  <a:gd name="T85" fmla="*/ 722 h 1183"/>
                  <a:gd name="T86" fmla="*/ 995 w 1562"/>
                  <a:gd name="T87" fmla="*/ 792 h 1183"/>
                  <a:gd name="T88" fmla="*/ 943 w 1562"/>
                  <a:gd name="T89" fmla="*/ 813 h 1183"/>
                  <a:gd name="T90" fmla="*/ 909 w 1562"/>
                  <a:gd name="T91" fmla="*/ 778 h 1183"/>
                  <a:gd name="T92" fmla="*/ 815 w 1562"/>
                  <a:gd name="T93" fmla="*/ 616 h 1183"/>
                  <a:gd name="T94" fmla="*/ 775 w 1562"/>
                  <a:gd name="T95" fmla="*/ 571 h 1183"/>
                  <a:gd name="T96" fmla="*/ 754 w 1562"/>
                  <a:gd name="T97" fmla="*/ 519 h 1183"/>
                  <a:gd name="T98" fmla="*/ 670 w 1562"/>
                  <a:gd name="T99" fmla="*/ 495 h 1183"/>
                  <a:gd name="T100" fmla="*/ 552 w 1562"/>
                  <a:gd name="T101" fmla="*/ 462 h 1183"/>
                  <a:gd name="T102" fmla="*/ 499 w 1562"/>
                  <a:gd name="T103" fmla="*/ 386 h 1183"/>
                  <a:gd name="T104" fmla="*/ 430 w 1562"/>
                  <a:gd name="T105" fmla="*/ 400 h 1183"/>
                  <a:gd name="T106" fmla="*/ 354 w 1562"/>
                  <a:gd name="T107" fmla="*/ 472 h 1183"/>
                  <a:gd name="T108" fmla="*/ 285 w 1562"/>
                  <a:gd name="T109" fmla="*/ 485 h 1183"/>
                  <a:gd name="T110" fmla="*/ 312 w 1562"/>
                  <a:gd name="T111" fmla="*/ 410 h 1183"/>
                  <a:gd name="T112" fmla="*/ 379 w 1562"/>
                  <a:gd name="T113" fmla="*/ 304 h 1183"/>
                  <a:gd name="T114" fmla="*/ 273 w 1562"/>
                  <a:gd name="T115" fmla="*/ 290 h 1183"/>
                  <a:gd name="T116" fmla="*/ 170 w 1562"/>
                  <a:gd name="T117" fmla="*/ 237 h 1183"/>
                  <a:gd name="T118" fmla="*/ 135 w 1562"/>
                  <a:gd name="T119" fmla="*/ 148 h 1183"/>
                  <a:gd name="T120" fmla="*/ 100 w 1562"/>
                  <a:gd name="T121" fmla="*/ 101 h 1183"/>
                  <a:gd name="T122" fmla="*/ 7 w 1562"/>
                  <a:gd name="T123" fmla="*/ 26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2" h="1183">
                    <a:moveTo>
                      <a:pt x="342" y="1034"/>
                    </a:moveTo>
                    <a:lnTo>
                      <a:pt x="1174" y="1034"/>
                    </a:lnTo>
                    <a:lnTo>
                      <a:pt x="1174" y="1108"/>
                    </a:lnTo>
                    <a:lnTo>
                      <a:pt x="1176" y="1183"/>
                    </a:lnTo>
                    <a:lnTo>
                      <a:pt x="342" y="1183"/>
                    </a:lnTo>
                    <a:lnTo>
                      <a:pt x="342" y="1034"/>
                    </a:lnTo>
                    <a:close/>
                    <a:moveTo>
                      <a:pt x="861" y="889"/>
                    </a:moveTo>
                    <a:lnTo>
                      <a:pt x="878" y="892"/>
                    </a:lnTo>
                    <a:lnTo>
                      <a:pt x="890" y="901"/>
                    </a:lnTo>
                    <a:lnTo>
                      <a:pt x="899" y="914"/>
                    </a:lnTo>
                    <a:lnTo>
                      <a:pt x="902" y="930"/>
                    </a:lnTo>
                    <a:lnTo>
                      <a:pt x="899" y="946"/>
                    </a:lnTo>
                    <a:lnTo>
                      <a:pt x="890" y="959"/>
                    </a:lnTo>
                    <a:lnTo>
                      <a:pt x="878" y="967"/>
                    </a:lnTo>
                    <a:lnTo>
                      <a:pt x="861" y="971"/>
                    </a:lnTo>
                    <a:lnTo>
                      <a:pt x="845" y="967"/>
                    </a:lnTo>
                    <a:lnTo>
                      <a:pt x="832" y="959"/>
                    </a:lnTo>
                    <a:lnTo>
                      <a:pt x="823" y="946"/>
                    </a:lnTo>
                    <a:lnTo>
                      <a:pt x="820" y="930"/>
                    </a:lnTo>
                    <a:lnTo>
                      <a:pt x="823" y="914"/>
                    </a:lnTo>
                    <a:lnTo>
                      <a:pt x="832" y="901"/>
                    </a:lnTo>
                    <a:lnTo>
                      <a:pt x="845" y="892"/>
                    </a:lnTo>
                    <a:lnTo>
                      <a:pt x="861" y="889"/>
                    </a:lnTo>
                    <a:close/>
                    <a:moveTo>
                      <a:pt x="748" y="741"/>
                    </a:moveTo>
                    <a:lnTo>
                      <a:pt x="764" y="745"/>
                    </a:lnTo>
                    <a:lnTo>
                      <a:pt x="777" y="753"/>
                    </a:lnTo>
                    <a:lnTo>
                      <a:pt x="786" y="767"/>
                    </a:lnTo>
                    <a:lnTo>
                      <a:pt x="789" y="782"/>
                    </a:lnTo>
                    <a:lnTo>
                      <a:pt x="786" y="798"/>
                    </a:lnTo>
                    <a:lnTo>
                      <a:pt x="777" y="811"/>
                    </a:lnTo>
                    <a:lnTo>
                      <a:pt x="764" y="820"/>
                    </a:lnTo>
                    <a:lnTo>
                      <a:pt x="748" y="824"/>
                    </a:lnTo>
                    <a:lnTo>
                      <a:pt x="731" y="820"/>
                    </a:lnTo>
                    <a:lnTo>
                      <a:pt x="719" y="811"/>
                    </a:lnTo>
                    <a:lnTo>
                      <a:pt x="710" y="798"/>
                    </a:lnTo>
                    <a:lnTo>
                      <a:pt x="707" y="782"/>
                    </a:lnTo>
                    <a:lnTo>
                      <a:pt x="710" y="767"/>
                    </a:lnTo>
                    <a:lnTo>
                      <a:pt x="719" y="753"/>
                    </a:lnTo>
                    <a:lnTo>
                      <a:pt x="731" y="745"/>
                    </a:lnTo>
                    <a:lnTo>
                      <a:pt x="748" y="741"/>
                    </a:lnTo>
                    <a:close/>
                    <a:moveTo>
                      <a:pt x="1223" y="328"/>
                    </a:moveTo>
                    <a:lnTo>
                      <a:pt x="1239" y="331"/>
                    </a:lnTo>
                    <a:lnTo>
                      <a:pt x="1252" y="340"/>
                    </a:lnTo>
                    <a:lnTo>
                      <a:pt x="1261" y="353"/>
                    </a:lnTo>
                    <a:lnTo>
                      <a:pt x="1265" y="369"/>
                    </a:lnTo>
                    <a:lnTo>
                      <a:pt x="1261" y="386"/>
                    </a:lnTo>
                    <a:lnTo>
                      <a:pt x="1252" y="398"/>
                    </a:lnTo>
                    <a:lnTo>
                      <a:pt x="1239" y="408"/>
                    </a:lnTo>
                    <a:lnTo>
                      <a:pt x="1223" y="410"/>
                    </a:lnTo>
                    <a:lnTo>
                      <a:pt x="1208" y="408"/>
                    </a:lnTo>
                    <a:lnTo>
                      <a:pt x="1194" y="398"/>
                    </a:lnTo>
                    <a:lnTo>
                      <a:pt x="1186" y="386"/>
                    </a:lnTo>
                    <a:lnTo>
                      <a:pt x="1182" y="369"/>
                    </a:lnTo>
                    <a:lnTo>
                      <a:pt x="1186" y="353"/>
                    </a:lnTo>
                    <a:lnTo>
                      <a:pt x="1194" y="340"/>
                    </a:lnTo>
                    <a:lnTo>
                      <a:pt x="1208" y="331"/>
                    </a:lnTo>
                    <a:lnTo>
                      <a:pt x="1223" y="328"/>
                    </a:lnTo>
                    <a:close/>
                    <a:moveTo>
                      <a:pt x="1337" y="195"/>
                    </a:moveTo>
                    <a:lnTo>
                      <a:pt x="1353" y="198"/>
                    </a:lnTo>
                    <a:lnTo>
                      <a:pt x="1366" y="207"/>
                    </a:lnTo>
                    <a:lnTo>
                      <a:pt x="1375" y="220"/>
                    </a:lnTo>
                    <a:lnTo>
                      <a:pt x="1378" y="236"/>
                    </a:lnTo>
                    <a:lnTo>
                      <a:pt x="1375" y="252"/>
                    </a:lnTo>
                    <a:lnTo>
                      <a:pt x="1366" y="265"/>
                    </a:lnTo>
                    <a:lnTo>
                      <a:pt x="1353" y="275"/>
                    </a:lnTo>
                    <a:lnTo>
                      <a:pt x="1337" y="277"/>
                    </a:lnTo>
                    <a:lnTo>
                      <a:pt x="1320" y="275"/>
                    </a:lnTo>
                    <a:lnTo>
                      <a:pt x="1308" y="265"/>
                    </a:lnTo>
                    <a:lnTo>
                      <a:pt x="1298" y="252"/>
                    </a:lnTo>
                    <a:lnTo>
                      <a:pt x="1296" y="236"/>
                    </a:lnTo>
                    <a:lnTo>
                      <a:pt x="1298" y="220"/>
                    </a:lnTo>
                    <a:lnTo>
                      <a:pt x="1308" y="207"/>
                    </a:lnTo>
                    <a:lnTo>
                      <a:pt x="1320" y="198"/>
                    </a:lnTo>
                    <a:lnTo>
                      <a:pt x="1337" y="195"/>
                    </a:lnTo>
                    <a:close/>
                    <a:moveTo>
                      <a:pt x="1041" y="180"/>
                    </a:moveTo>
                    <a:lnTo>
                      <a:pt x="1063" y="184"/>
                    </a:lnTo>
                    <a:lnTo>
                      <a:pt x="1082" y="191"/>
                    </a:lnTo>
                    <a:lnTo>
                      <a:pt x="1099" y="205"/>
                    </a:lnTo>
                    <a:lnTo>
                      <a:pt x="1112" y="221"/>
                    </a:lnTo>
                    <a:lnTo>
                      <a:pt x="1121" y="241"/>
                    </a:lnTo>
                    <a:lnTo>
                      <a:pt x="1123" y="264"/>
                    </a:lnTo>
                    <a:lnTo>
                      <a:pt x="1121" y="286"/>
                    </a:lnTo>
                    <a:lnTo>
                      <a:pt x="1112" y="305"/>
                    </a:lnTo>
                    <a:lnTo>
                      <a:pt x="1099" y="322"/>
                    </a:lnTo>
                    <a:lnTo>
                      <a:pt x="1082" y="335"/>
                    </a:lnTo>
                    <a:lnTo>
                      <a:pt x="1063" y="344"/>
                    </a:lnTo>
                    <a:lnTo>
                      <a:pt x="1041" y="346"/>
                    </a:lnTo>
                    <a:lnTo>
                      <a:pt x="1018" y="344"/>
                    </a:lnTo>
                    <a:lnTo>
                      <a:pt x="999" y="335"/>
                    </a:lnTo>
                    <a:lnTo>
                      <a:pt x="982" y="322"/>
                    </a:lnTo>
                    <a:lnTo>
                      <a:pt x="968" y="305"/>
                    </a:lnTo>
                    <a:lnTo>
                      <a:pt x="960" y="286"/>
                    </a:lnTo>
                    <a:lnTo>
                      <a:pt x="957" y="264"/>
                    </a:lnTo>
                    <a:lnTo>
                      <a:pt x="960" y="241"/>
                    </a:lnTo>
                    <a:lnTo>
                      <a:pt x="968" y="221"/>
                    </a:lnTo>
                    <a:lnTo>
                      <a:pt x="982" y="205"/>
                    </a:lnTo>
                    <a:lnTo>
                      <a:pt x="999" y="191"/>
                    </a:lnTo>
                    <a:lnTo>
                      <a:pt x="1018" y="184"/>
                    </a:lnTo>
                    <a:lnTo>
                      <a:pt x="1041" y="180"/>
                    </a:lnTo>
                    <a:close/>
                    <a:moveTo>
                      <a:pt x="0" y="0"/>
                    </a:moveTo>
                    <a:lnTo>
                      <a:pt x="1562" y="0"/>
                    </a:lnTo>
                    <a:lnTo>
                      <a:pt x="1562" y="264"/>
                    </a:lnTo>
                    <a:lnTo>
                      <a:pt x="1527" y="270"/>
                    </a:lnTo>
                    <a:lnTo>
                      <a:pt x="1494" y="279"/>
                    </a:lnTo>
                    <a:lnTo>
                      <a:pt x="1463" y="293"/>
                    </a:lnTo>
                    <a:lnTo>
                      <a:pt x="1463" y="98"/>
                    </a:lnTo>
                    <a:lnTo>
                      <a:pt x="237" y="98"/>
                    </a:lnTo>
                    <a:lnTo>
                      <a:pt x="246" y="121"/>
                    </a:lnTo>
                    <a:lnTo>
                      <a:pt x="252" y="140"/>
                    </a:lnTo>
                    <a:lnTo>
                      <a:pt x="259" y="157"/>
                    </a:lnTo>
                    <a:lnTo>
                      <a:pt x="265" y="172"/>
                    </a:lnTo>
                    <a:lnTo>
                      <a:pt x="273" y="184"/>
                    </a:lnTo>
                    <a:lnTo>
                      <a:pt x="285" y="194"/>
                    </a:lnTo>
                    <a:lnTo>
                      <a:pt x="303" y="202"/>
                    </a:lnTo>
                    <a:lnTo>
                      <a:pt x="343" y="214"/>
                    </a:lnTo>
                    <a:lnTo>
                      <a:pt x="383" y="226"/>
                    </a:lnTo>
                    <a:lnTo>
                      <a:pt x="422" y="236"/>
                    </a:lnTo>
                    <a:lnTo>
                      <a:pt x="451" y="242"/>
                    </a:lnTo>
                    <a:lnTo>
                      <a:pt x="473" y="248"/>
                    </a:lnTo>
                    <a:lnTo>
                      <a:pt x="492" y="254"/>
                    </a:lnTo>
                    <a:lnTo>
                      <a:pt x="511" y="263"/>
                    </a:lnTo>
                    <a:lnTo>
                      <a:pt x="529" y="273"/>
                    </a:lnTo>
                    <a:lnTo>
                      <a:pt x="548" y="288"/>
                    </a:lnTo>
                    <a:lnTo>
                      <a:pt x="563" y="308"/>
                    </a:lnTo>
                    <a:lnTo>
                      <a:pt x="578" y="329"/>
                    </a:lnTo>
                    <a:lnTo>
                      <a:pt x="590" y="345"/>
                    </a:lnTo>
                    <a:lnTo>
                      <a:pt x="602" y="358"/>
                    </a:lnTo>
                    <a:lnTo>
                      <a:pt x="614" y="369"/>
                    </a:lnTo>
                    <a:lnTo>
                      <a:pt x="629" y="379"/>
                    </a:lnTo>
                    <a:lnTo>
                      <a:pt x="649" y="388"/>
                    </a:lnTo>
                    <a:lnTo>
                      <a:pt x="667" y="394"/>
                    </a:lnTo>
                    <a:lnTo>
                      <a:pt x="684" y="397"/>
                    </a:lnTo>
                    <a:lnTo>
                      <a:pt x="706" y="393"/>
                    </a:lnTo>
                    <a:lnTo>
                      <a:pt x="718" y="382"/>
                    </a:lnTo>
                    <a:lnTo>
                      <a:pt x="728" y="369"/>
                    </a:lnTo>
                    <a:lnTo>
                      <a:pt x="735" y="352"/>
                    </a:lnTo>
                    <a:lnTo>
                      <a:pt x="740" y="339"/>
                    </a:lnTo>
                    <a:lnTo>
                      <a:pt x="746" y="329"/>
                    </a:lnTo>
                    <a:lnTo>
                      <a:pt x="752" y="322"/>
                    </a:lnTo>
                    <a:lnTo>
                      <a:pt x="755" y="319"/>
                    </a:lnTo>
                    <a:lnTo>
                      <a:pt x="759" y="316"/>
                    </a:lnTo>
                    <a:lnTo>
                      <a:pt x="772" y="306"/>
                    </a:lnTo>
                    <a:lnTo>
                      <a:pt x="787" y="299"/>
                    </a:lnTo>
                    <a:lnTo>
                      <a:pt x="803" y="295"/>
                    </a:lnTo>
                    <a:lnTo>
                      <a:pt x="814" y="296"/>
                    </a:lnTo>
                    <a:lnTo>
                      <a:pt x="823" y="301"/>
                    </a:lnTo>
                    <a:lnTo>
                      <a:pt x="834" y="311"/>
                    </a:lnTo>
                    <a:lnTo>
                      <a:pt x="841" y="324"/>
                    </a:lnTo>
                    <a:lnTo>
                      <a:pt x="846" y="338"/>
                    </a:lnTo>
                    <a:lnTo>
                      <a:pt x="849" y="351"/>
                    </a:lnTo>
                    <a:lnTo>
                      <a:pt x="850" y="356"/>
                    </a:lnTo>
                    <a:lnTo>
                      <a:pt x="851" y="360"/>
                    </a:lnTo>
                    <a:lnTo>
                      <a:pt x="851" y="364"/>
                    </a:lnTo>
                    <a:lnTo>
                      <a:pt x="852" y="367"/>
                    </a:lnTo>
                    <a:lnTo>
                      <a:pt x="858" y="377"/>
                    </a:lnTo>
                    <a:lnTo>
                      <a:pt x="873" y="400"/>
                    </a:lnTo>
                    <a:lnTo>
                      <a:pt x="886" y="422"/>
                    </a:lnTo>
                    <a:lnTo>
                      <a:pt x="897" y="444"/>
                    </a:lnTo>
                    <a:lnTo>
                      <a:pt x="904" y="466"/>
                    </a:lnTo>
                    <a:lnTo>
                      <a:pt x="907" y="485"/>
                    </a:lnTo>
                    <a:lnTo>
                      <a:pt x="903" y="502"/>
                    </a:lnTo>
                    <a:lnTo>
                      <a:pt x="898" y="519"/>
                    </a:lnTo>
                    <a:lnTo>
                      <a:pt x="899" y="536"/>
                    </a:lnTo>
                    <a:lnTo>
                      <a:pt x="905" y="550"/>
                    </a:lnTo>
                    <a:lnTo>
                      <a:pt x="914" y="564"/>
                    </a:lnTo>
                    <a:lnTo>
                      <a:pt x="928" y="564"/>
                    </a:lnTo>
                    <a:lnTo>
                      <a:pt x="928" y="564"/>
                    </a:lnTo>
                    <a:lnTo>
                      <a:pt x="931" y="564"/>
                    </a:lnTo>
                    <a:lnTo>
                      <a:pt x="933" y="564"/>
                    </a:lnTo>
                    <a:lnTo>
                      <a:pt x="957" y="560"/>
                    </a:lnTo>
                    <a:lnTo>
                      <a:pt x="978" y="555"/>
                    </a:lnTo>
                    <a:lnTo>
                      <a:pt x="1002" y="550"/>
                    </a:lnTo>
                    <a:lnTo>
                      <a:pt x="1025" y="545"/>
                    </a:lnTo>
                    <a:lnTo>
                      <a:pt x="1044" y="544"/>
                    </a:lnTo>
                    <a:lnTo>
                      <a:pt x="1061" y="547"/>
                    </a:lnTo>
                    <a:lnTo>
                      <a:pt x="1075" y="553"/>
                    </a:lnTo>
                    <a:lnTo>
                      <a:pt x="1082" y="562"/>
                    </a:lnTo>
                    <a:lnTo>
                      <a:pt x="1094" y="584"/>
                    </a:lnTo>
                    <a:lnTo>
                      <a:pt x="1104" y="602"/>
                    </a:lnTo>
                    <a:lnTo>
                      <a:pt x="1113" y="613"/>
                    </a:lnTo>
                    <a:lnTo>
                      <a:pt x="1129" y="630"/>
                    </a:lnTo>
                    <a:lnTo>
                      <a:pt x="1148" y="618"/>
                    </a:lnTo>
                    <a:lnTo>
                      <a:pt x="1159" y="611"/>
                    </a:lnTo>
                    <a:lnTo>
                      <a:pt x="1174" y="601"/>
                    </a:lnTo>
                    <a:lnTo>
                      <a:pt x="1187" y="590"/>
                    </a:lnTo>
                    <a:lnTo>
                      <a:pt x="1210" y="573"/>
                    </a:lnTo>
                    <a:lnTo>
                      <a:pt x="1232" y="558"/>
                    </a:lnTo>
                    <a:lnTo>
                      <a:pt x="1252" y="545"/>
                    </a:lnTo>
                    <a:lnTo>
                      <a:pt x="1272" y="537"/>
                    </a:lnTo>
                    <a:lnTo>
                      <a:pt x="1300" y="535"/>
                    </a:lnTo>
                    <a:lnTo>
                      <a:pt x="1306" y="535"/>
                    </a:lnTo>
                    <a:lnTo>
                      <a:pt x="1312" y="536"/>
                    </a:lnTo>
                    <a:lnTo>
                      <a:pt x="1312" y="539"/>
                    </a:lnTo>
                    <a:lnTo>
                      <a:pt x="1314" y="577"/>
                    </a:lnTo>
                    <a:lnTo>
                      <a:pt x="1321" y="612"/>
                    </a:lnTo>
                    <a:lnTo>
                      <a:pt x="1333" y="647"/>
                    </a:lnTo>
                    <a:lnTo>
                      <a:pt x="1302" y="659"/>
                    </a:lnTo>
                    <a:lnTo>
                      <a:pt x="1273" y="677"/>
                    </a:lnTo>
                    <a:lnTo>
                      <a:pt x="1248" y="700"/>
                    </a:lnTo>
                    <a:lnTo>
                      <a:pt x="1225" y="726"/>
                    </a:lnTo>
                    <a:lnTo>
                      <a:pt x="1217" y="728"/>
                    </a:lnTo>
                    <a:lnTo>
                      <a:pt x="1211" y="730"/>
                    </a:lnTo>
                    <a:lnTo>
                      <a:pt x="1206" y="733"/>
                    </a:lnTo>
                    <a:lnTo>
                      <a:pt x="1194" y="738"/>
                    </a:lnTo>
                    <a:lnTo>
                      <a:pt x="1185" y="739"/>
                    </a:lnTo>
                    <a:lnTo>
                      <a:pt x="1177" y="739"/>
                    </a:lnTo>
                    <a:lnTo>
                      <a:pt x="1173" y="735"/>
                    </a:lnTo>
                    <a:lnTo>
                      <a:pt x="1167" y="732"/>
                    </a:lnTo>
                    <a:lnTo>
                      <a:pt x="1157" y="722"/>
                    </a:lnTo>
                    <a:lnTo>
                      <a:pt x="1148" y="714"/>
                    </a:lnTo>
                    <a:lnTo>
                      <a:pt x="1140" y="710"/>
                    </a:lnTo>
                    <a:lnTo>
                      <a:pt x="1129" y="707"/>
                    </a:lnTo>
                    <a:lnTo>
                      <a:pt x="1100" y="710"/>
                    </a:lnTo>
                    <a:lnTo>
                      <a:pt x="1075" y="714"/>
                    </a:lnTo>
                    <a:lnTo>
                      <a:pt x="1055" y="722"/>
                    </a:lnTo>
                    <a:lnTo>
                      <a:pt x="1040" y="732"/>
                    </a:lnTo>
                    <a:lnTo>
                      <a:pt x="1029" y="745"/>
                    </a:lnTo>
                    <a:lnTo>
                      <a:pt x="1019" y="762"/>
                    </a:lnTo>
                    <a:lnTo>
                      <a:pt x="1007" y="778"/>
                    </a:lnTo>
                    <a:lnTo>
                      <a:pt x="995" y="792"/>
                    </a:lnTo>
                    <a:lnTo>
                      <a:pt x="983" y="804"/>
                    </a:lnTo>
                    <a:lnTo>
                      <a:pt x="968" y="811"/>
                    </a:lnTo>
                    <a:lnTo>
                      <a:pt x="954" y="815"/>
                    </a:lnTo>
                    <a:lnTo>
                      <a:pt x="948" y="814"/>
                    </a:lnTo>
                    <a:lnTo>
                      <a:pt x="943" y="813"/>
                    </a:lnTo>
                    <a:lnTo>
                      <a:pt x="937" y="810"/>
                    </a:lnTo>
                    <a:lnTo>
                      <a:pt x="925" y="802"/>
                    </a:lnTo>
                    <a:lnTo>
                      <a:pt x="916" y="793"/>
                    </a:lnTo>
                    <a:lnTo>
                      <a:pt x="911" y="785"/>
                    </a:lnTo>
                    <a:lnTo>
                      <a:pt x="909" y="778"/>
                    </a:lnTo>
                    <a:lnTo>
                      <a:pt x="908" y="769"/>
                    </a:lnTo>
                    <a:lnTo>
                      <a:pt x="908" y="762"/>
                    </a:lnTo>
                    <a:lnTo>
                      <a:pt x="915" y="695"/>
                    </a:lnTo>
                    <a:lnTo>
                      <a:pt x="836" y="641"/>
                    </a:lnTo>
                    <a:lnTo>
                      <a:pt x="815" y="616"/>
                    </a:lnTo>
                    <a:lnTo>
                      <a:pt x="810" y="610"/>
                    </a:lnTo>
                    <a:lnTo>
                      <a:pt x="804" y="604"/>
                    </a:lnTo>
                    <a:lnTo>
                      <a:pt x="799" y="599"/>
                    </a:lnTo>
                    <a:lnTo>
                      <a:pt x="786" y="585"/>
                    </a:lnTo>
                    <a:lnTo>
                      <a:pt x="775" y="571"/>
                    </a:lnTo>
                    <a:lnTo>
                      <a:pt x="766" y="556"/>
                    </a:lnTo>
                    <a:lnTo>
                      <a:pt x="764" y="541"/>
                    </a:lnTo>
                    <a:lnTo>
                      <a:pt x="764" y="538"/>
                    </a:lnTo>
                    <a:lnTo>
                      <a:pt x="763" y="533"/>
                    </a:lnTo>
                    <a:lnTo>
                      <a:pt x="754" y="519"/>
                    </a:lnTo>
                    <a:lnTo>
                      <a:pt x="743" y="509"/>
                    </a:lnTo>
                    <a:lnTo>
                      <a:pt x="730" y="502"/>
                    </a:lnTo>
                    <a:lnTo>
                      <a:pt x="718" y="497"/>
                    </a:lnTo>
                    <a:lnTo>
                      <a:pt x="708" y="496"/>
                    </a:lnTo>
                    <a:lnTo>
                      <a:pt x="670" y="495"/>
                    </a:lnTo>
                    <a:lnTo>
                      <a:pt x="632" y="490"/>
                    </a:lnTo>
                    <a:lnTo>
                      <a:pt x="597" y="481"/>
                    </a:lnTo>
                    <a:lnTo>
                      <a:pt x="585" y="478"/>
                    </a:lnTo>
                    <a:lnTo>
                      <a:pt x="567" y="471"/>
                    </a:lnTo>
                    <a:lnTo>
                      <a:pt x="552" y="462"/>
                    </a:lnTo>
                    <a:lnTo>
                      <a:pt x="543" y="452"/>
                    </a:lnTo>
                    <a:lnTo>
                      <a:pt x="528" y="432"/>
                    </a:lnTo>
                    <a:lnTo>
                      <a:pt x="517" y="415"/>
                    </a:lnTo>
                    <a:lnTo>
                      <a:pt x="509" y="399"/>
                    </a:lnTo>
                    <a:lnTo>
                      <a:pt x="499" y="386"/>
                    </a:lnTo>
                    <a:lnTo>
                      <a:pt x="485" y="373"/>
                    </a:lnTo>
                    <a:lnTo>
                      <a:pt x="462" y="354"/>
                    </a:lnTo>
                    <a:lnTo>
                      <a:pt x="445" y="379"/>
                    </a:lnTo>
                    <a:lnTo>
                      <a:pt x="436" y="389"/>
                    </a:lnTo>
                    <a:lnTo>
                      <a:pt x="430" y="400"/>
                    </a:lnTo>
                    <a:lnTo>
                      <a:pt x="418" y="419"/>
                    </a:lnTo>
                    <a:lnTo>
                      <a:pt x="405" y="437"/>
                    </a:lnTo>
                    <a:lnTo>
                      <a:pt x="388" y="454"/>
                    </a:lnTo>
                    <a:lnTo>
                      <a:pt x="372" y="464"/>
                    </a:lnTo>
                    <a:lnTo>
                      <a:pt x="354" y="472"/>
                    </a:lnTo>
                    <a:lnTo>
                      <a:pt x="336" y="477"/>
                    </a:lnTo>
                    <a:lnTo>
                      <a:pt x="317" y="480"/>
                    </a:lnTo>
                    <a:lnTo>
                      <a:pt x="298" y="483"/>
                    </a:lnTo>
                    <a:lnTo>
                      <a:pt x="291" y="484"/>
                    </a:lnTo>
                    <a:lnTo>
                      <a:pt x="285" y="485"/>
                    </a:lnTo>
                    <a:lnTo>
                      <a:pt x="277" y="454"/>
                    </a:lnTo>
                    <a:lnTo>
                      <a:pt x="265" y="425"/>
                    </a:lnTo>
                    <a:lnTo>
                      <a:pt x="283" y="422"/>
                    </a:lnTo>
                    <a:lnTo>
                      <a:pt x="297" y="417"/>
                    </a:lnTo>
                    <a:lnTo>
                      <a:pt x="312" y="410"/>
                    </a:lnTo>
                    <a:lnTo>
                      <a:pt x="324" y="399"/>
                    </a:lnTo>
                    <a:lnTo>
                      <a:pt x="334" y="386"/>
                    </a:lnTo>
                    <a:lnTo>
                      <a:pt x="343" y="371"/>
                    </a:lnTo>
                    <a:lnTo>
                      <a:pt x="350" y="357"/>
                    </a:lnTo>
                    <a:lnTo>
                      <a:pt x="379" y="304"/>
                    </a:lnTo>
                    <a:lnTo>
                      <a:pt x="332" y="300"/>
                    </a:lnTo>
                    <a:lnTo>
                      <a:pt x="325" y="300"/>
                    </a:lnTo>
                    <a:lnTo>
                      <a:pt x="312" y="298"/>
                    </a:lnTo>
                    <a:lnTo>
                      <a:pt x="294" y="295"/>
                    </a:lnTo>
                    <a:lnTo>
                      <a:pt x="273" y="290"/>
                    </a:lnTo>
                    <a:lnTo>
                      <a:pt x="251" y="284"/>
                    </a:lnTo>
                    <a:lnTo>
                      <a:pt x="228" y="276"/>
                    </a:lnTo>
                    <a:lnTo>
                      <a:pt x="207" y="266"/>
                    </a:lnTo>
                    <a:lnTo>
                      <a:pt x="187" y="253"/>
                    </a:lnTo>
                    <a:lnTo>
                      <a:pt x="170" y="237"/>
                    </a:lnTo>
                    <a:lnTo>
                      <a:pt x="159" y="218"/>
                    </a:lnTo>
                    <a:lnTo>
                      <a:pt x="150" y="195"/>
                    </a:lnTo>
                    <a:lnTo>
                      <a:pt x="144" y="174"/>
                    </a:lnTo>
                    <a:lnTo>
                      <a:pt x="139" y="157"/>
                    </a:lnTo>
                    <a:lnTo>
                      <a:pt x="135" y="148"/>
                    </a:lnTo>
                    <a:lnTo>
                      <a:pt x="129" y="137"/>
                    </a:lnTo>
                    <a:lnTo>
                      <a:pt x="121" y="126"/>
                    </a:lnTo>
                    <a:lnTo>
                      <a:pt x="112" y="115"/>
                    </a:lnTo>
                    <a:lnTo>
                      <a:pt x="106" y="107"/>
                    </a:lnTo>
                    <a:lnTo>
                      <a:pt x="100" y="101"/>
                    </a:lnTo>
                    <a:lnTo>
                      <a:pt x="99" y="98"/>
                    </a:lnTo>
                    <a:lnTo>
                      <a:pt x="99" y="276"/>
                    </a:lnTo>
                    <a:lnTo>
                      <a:pt x="58" y="266"/>
                    </a:lnTo>
                    <a:lnTo>
                      <a:pt x="14" y="263"/>
                    </a:lnTo>
                    <a:lnTo>
                      <a:pt x="7" y="264"/>
                    </a:lnTo>
                    <a:lnTo>
                      <a:pt x="0" y="264"/>
                    </a:lnTo>
                    <a:lnTo>
                      <a:pt x="0" y="0"/>
                    </a:lnTo>
                    <a:close/>
                  </a:path>
                </a:pathLst>
              </a:custGeom>
              <a:solidFill>
                <a:srgbClr val="04BAF3"/>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06" name="Freeform 8"/>
              <p:cNvSpPr>
                <a:spLocks noEditPoints="1"/>
              </p:cNvSpPr>
              <p:nvPr/>
            </p:nvSpPr>
            <p:spPr bwMode="auto">
              <a:xfrm>
                <a:off x="629" y="2113"/>
                <a:ext cx="532" cy="352"/>
              </a:xfrm>
              <a:custGeom>
                <a:avLst/>
                <a:gdLst>
                  <a:gd name="T0" fmla="*/ 2566 w 2663"/>
                  <a:gd name="T1" fmla="*/ 466 h 1760"/>
                  <a:gd name="T2" fmla="*/ 2657 w 2663"/>
                  <a:gd name="T3" fmla="*/ 611 h 1760"/>
                  <a:gd name="T4" fmla="*/ 2654 w 2663"/>
                  <a:gd name="T5" fmla="*/ 964 h 1760"/>
                  <a:gd name="T6" fmla="*/ 2594 w 2663"/>
                  <a:gd name="T7" fmla="*/ 1069 h 1760"/>
                  <a:gd name="T8" fmla="*/ 2553 w 2663"/>
                  <a:gd name="T9" fmla="*/ 1747 h 1760"/>
                  <a:gd name="T10" fmla="*/ 2400 w 2663"/>
                  <a:gd name="T11" fmla="*/ 1720 h 1760"/>
                  <a:gd name="T12" fmla="*/ 2299 w 2663"/>
                  <a:gd name="T13" fmla="*/ 1760 h 1760"/>
                  <a:gd name="T14" fmla="*/ 2150 w 2663"/>
                  <a:gd name="T15" fmla="*/ 1072 h 1760"/>
                  <a:gd name="T16" fmla="*/ 2103 w 2663"/>
                  <a:gd name="T17" fmla="*/ 1053 h 1760"/>
                  <a:gd name="T18" fmla="*/ 2075 w 2663"/>
                  <a:gd name="T19" fmla="*/ 764 h 1760"/>
                  <a:gd name="T20" fmla="*/ 2114 w 2663"/>
                  <a:gd name="T21" fmla="*/ 494 h 1760"/>
                  <a:gd name="T22" fmla="*/ 2289 w 2663"/>
                  <a:gd name="T23" fmla="*/ 462 h 1760"/>
                  <a:gd name="T24" fmla="*/ 433 w 2663"/>
                  <a:gd name="T25" fmla="*/ 364 h 1760"/>
                  <a:gd name="T26" fmla="*/ 433 w 2663"/>
                  <a:gd name="T27" fmla="*/ 444 h 1760"/>
                  <a:gd name="T28" fmla="*/ 386 w 2663"/>
                  <a:gd name="T29" fmla="*/ 763 h 1760"/>
                  <a:gd name="T30" fmla="*/ 416 w 2663"/>
                  <a:gd name="T31" fmla="*/ 1090 h 1760"/>
                  <a:gd name="T32" fmla="*/ 467 w 2663"/>
                  <a:gd name="T33" fmla="*/ 1619 h 1760"/>
                  <a:gd name="T34" fmla="*/ 317 w 2663"/>
                  <a:gd name="T35" fmla="*/ 1593 h 1760"/>
                  <a:gd name="T36" fmla="*/ 218 w 2663"/>
                  <a:gd name="T37" fmla="*/ 1630 h 1760"/>
                  <a:gd name="T38" fmla="*/ 73 w 2663"/>
                  <a:gd name="T39" fmla="*/ 958 h 1760"/>
                  <a:gd name="T40" fmla="*/ 18 w 2663"/>
                  <a:gd name="T41" fmla="*/ 928 h 1760"/>
                  <a:gd name="T42" fmla="*/ 2 w 2663"/>
                  <a:gd name="T43" fmla="*/ 611 h 1760"/>
                  <a:gd name="T44" fmla="*/ 70 w 2663"/>
                  <a:gd name="T45" fmla="*/ 373 h 1760"/>
                  <a:gd name="T46" fmla="*/ 287 w 2663"/>
                  <a:gd name="T47" fmla="*/ 363 h 1760"/>
                  <a:gd name="T48" fmla="*/ 1373 w 2663"/>
                  <a:gd name="T49" fmla="*/ 336 h 1760"/>
                  <a:gd name="T50" fmla="*/ 1353 w 2663"/>
                  <a:gd name="T51" fmla="*/ 422 h 1760"/>
                  <a:gd name="T52" fmla="*/ 1213 w 2663"/>
                  <a:gd name="T53" fmla="*/ 535 h 1760"/>
                  <a:gd name="T54" fmla="*/ 1132 w 2663"/>
                  <a:gd name="T55" fmla="*/ 570 h 1760"/>
                  <a:gd name="T56" fmla="*/ 1007 w 2663"/>
                  <a:gd name="T57" fmla="*/ 1072 h 1760"/>
                  <a:gd name="T58" fmla="*/ 850 w 2663"/>
                  <a:gd name="T59" fmla="*/ 1756 h 1760"/>
                  <a:gd name="T60" fmla="*/ 762 w 2663"/>
                  <a:gd name="T61" fmla="*/ 1735 h 1760"/>
                  <a:gd name="T62" fmla="*/ 604 w 2663"/>
                  <a:gd name="T63" fmla="*/ 1735 h 1760"/>
                  <a:gd name="T64" fmla="*/ 567 w 2663"/>
                  <a:gd name="T65" fmla="*/ 1068 h 1760"/>
                  <a:gd name="T66" fmla="*/ 507 w 2663"/>
                  <a:gd name="T67" fmla="*/ 910 h 1760"/>
                  <a:gd name="T68" fmla="*/ 513 w 2663"/>
                  <a:gd name="T69" fmla="*/ 552 h 1760"/>
                  <a:gd name="T70" fmla="*/ 641 w 2663"/>
                  <a:gd name="T71" fmla="*/ 465 h 1760"/>
                  <a:gd name="T72" fmla="*/ 824 w 2663"/>
                  <a:gd name="T73" fmla="*/ 466 h 1760"/>
                  <a:gd name="T74" fmla="*/ 1029 w 2663"/>
                  <a:gd name="T75" fmla="*/ 453 h 1760"/>
                  <a:gd name="T76" fmla="*/ 1138 w 2663"/>
                  <a:gd name="T77" fmla="*/ 421 h 1760"/>
                  <a:gd name="T78" fmla="*/ 1203 w 2663"/>
                  <a:gd name="T79" fmla="*/ 363 h 1760"/>
                  <a:gd name="T80" fmla="*/ 2371 w 2663"/>
                  <a:gd name="T81" fmla="*/ 91 h 1760"/>
                  <a:gd name="T82" fmla="*/ 2526 w 2663"/>
                  <a:gd name="T83" fmla="*/ 217 h 1760"/>
                  <a:gd name="T84" fmla="*/ 2433 w 2663"/>
                  <a:gd name="T85" fmla="*/ 395 h 1760"/>
                  <a:gd name="T86" fmla="*/ 2241 w 2663"/>
                  <a:gd name="T87" fmla="*/ 336 h 1760"/>
                  <a:gd name="T88" fmla="*/ 2260 w 2663"/>
                  <a:gd name="T89" fmla="*/ 137 h 1760"/>
                  <a:gd name="T90" fmla="*/ 860 w 2663"/>
                  <a:gd name="T91" fmla="*/ 103 h 1760"/>
                  <a:gd name="T92" fmla="*/ 953 w 2663"/>
                  <a:gd name="T93" fmla="*/ 281 h 1760"/>
                  <a:gd name="T94" fmla="*/ 798 w 2663"/>
                  <a:gd name="T95" fmla="*/ 407 h 1760"/>
                  <a:gd name="T96" fmla="*/ 644 w 2663"/>
                  <a:gd name="T97" fmla="*/ 281 h 1760"/>
                  <a:gd name="T98" fmla="*/ 737 w 2663"/>
                  <a:gd name="T99" fmla="*/ 103 h 1760"/>
                  <a:gd name="T100" fmla="*/ 398 w 2663"/>
                  <a:gd name="T101" fmla="*/ 46 h 1760"/>
                  <a:gd name="T102" fmla="*/ 417 w 2663"/>
                  <a:gd name="T103" fmla="*/ 241 h 1760"/>
                  <a:gd name="T104" fmla="*/ 230 w 2663"/>
                  <a:gd name="T105" fmla="*/ 297 h 1760"/>
                  <a:gd name="T106" fmla="*/ 139 w 2663"/>
                  <a:gd name="T107" fmla="*/ 124 h 1760"/>
                  <a:gd name="T108" fmla="*/ 289 w 2663"/>
                  <a:gd name="T109" fmla="*/ 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63" h="1760">
                    <a:moveTo>
                      <a:pt x="2369" y="462"/>
                    </a:moveTo>
                    <a:lnTo>
                      <a:pt x="2410" y="462"/>
                    </a:lnTo>
                    <a:lnTo>
                      <a:pt x="2450" y="462"/>
                    </a:lnTo>
                    <a:lnTo>
                      <a:pt x="2486" y="463"/>
                    </a:lnTo>
                    <a:lnTo>
                      <a:pt x="2519" y="463"/>
                    </a:lnTo>
                    <a:lnTo>
                      <a:pt x="2545" y="465"/>
                    </a:lnTo>
                    <a:lnTo>
                      <a:pt x="2566" y="466"/>
                    </a:lnTo>
                    <a:lnTo>
                      <a:pt x="2588" y="471"/>
                    </a:lnTo>
                    <a:lnTo>
                      <a:pt x="2607" y="479"/>
                    </a:lnTo>
                    <a:lnTo>
                      <a:pt x="2624" y="494"/>
                    </a:lnTo>
                    <a:lnTo>
                      <a:pt x="2639" y="511"/>
                    </a:lnTo>
                    <a:lnTo>
                      <a:pt x="2647" y="530"/>
                    </a:lnTo>
                    <a:lnTo>
                      <a:pt x="2652" y="552"/>
                    </a:lnTo>
                    <a:lnTo>
                      <a:pt x="2657" y="611"/>
                    </a:lnTo>
                    <a:lnTo>
                      <a:pt x="2659" y="665"/>
                    </a:lnTo>
                    <a:lnTo>
                      <a:pt x="2662" y="716"/>
                    </a:lnTo>
                    <a:lnTo>
                      <a:pt x="2663" y="764"/>
                    </a:lnTo>
                    <a:lnTo>
                      <a:pt x="2663" y="812"/>
                    </a:lnTo>
                    <a:lnTo>
                      <a:pt x="2660" y="859"/>
                    </a:lnTo>
                    <a:lnTo>
                      <a:pt x="2658" y="910"/>
                    </a:lnTo>
                    <a:lnTo>
                      <a:pt x="2654" y="964"/>
                    </a:lnTo>
                    <a:lnTo>
                      <a:pt x="2648" y="1024"/>
                    </a:lnTo>
                    <a:lnTo>
                      <a:pt x="2645" y="1040"/>
                    </a:lnTo>
                    <a:lnTo>
                      <a:pt x="2635" y="1053"/>
                    </a:lnTo>
                    <a:lnTo>
                      <a:pt x="2622" y="1062"/>
                    </a:lnTo>
                    <a:lnTo>
                      <a:pt x="2606" y="1067"/>
                    </a:lnTo>
                    <a:lnTo>
                      <a:pt x="2597" y="1068"/>
                    </a:lnTo>
                    <a:lnTo>
                      <a:pt x="2594" y="1069"/>
                    </a:lnTo>
                    <a:lnTo>
                      <a:pt x="2593" y="1069"/>
                    </a:lnTo>
                    <a:lnTo>
                      <a:pt x="2591" y="1070"/>
                    </a:lnTo>
                    <a:lnTo>
                      <a:pt x="2588" y="1072"/>
                    </a:lnTo>
                    <a:lnTo>
                      <a:pt x="2581" y="1072"/>
                    </a:lnTo>
                    <a:lnTo>
                      <a:pt x="2564" y="1720"/>
                    </a:lnTo>
                    <a:lnTo>
                      <a:pt x="2561" y="1735"/>
                    </a:lnTo>
                    <a:lnTo>
                      <a:pt x="2553" y="1747"/>
                    </a:lnTo>
                    <a:lnTo>
                      <a:pt x="2539" y="1756"/>
                    </a:lnTo>
                    <a:lnTo>
                      <a:pt x="2525" y="1760"/>
                    </a:lnTo>
                    <a:lnTo>
                      <a:pt x="2439" y="1760"/>
                    </a:lnTo>
                    <a:lnTo>
                      <a:pt x="2423" y="1756"/>
                    </a:lnTo>
                    <a:lnTo>
                      <a:pt x="2411" y="1747"/>
                    </a:lnTo>
                    <a:lnTo>
                      <a:pt x="2403" y="1735"/>
                    </a:lnTo>
                    <a:lnTo>
                      <a:pt x="2400" y="1720"/>
                    </a:lnTo>
                    <a:lnTo>
                      <a:pt x="2400" y="1178"/>
                    </a:lnTo>
                    <a:lnTo>
                      <a:pt x="2337" y="1178"/>
                    </a:lnTo>
                    <a:lnTo>
                      <a:pt x="2337" y="1720"/>
                    </a:lnTo>
                    <a:lnTo>
                      <a:pt x="2335" y="1735"/>
                    </a:lnTo>
                    <a:lnTo>
                      <a:pt x="2327" y="1747"/>
                    </a:lnTo>
                    <a:lnTo>
                      <a:pt x="2315" y="1756"/>
                    </a:lnTo>
                    <a:lnTo>
                      <a:pt x="2299" y="1760"/>
                    </a:lnTo>
                    <a:lnTo>
                      <a:pt x="2213" y="1760"/>
                    </a:lnTo>
                    <a:lnTo>
                      <a:pt x="2198" y="1756"/>
                    </a:lnTo>
                    <a:lnTo>
                      <a:pt x="2185" y="1747"/>
                    </a:lnTo>
                    <a:lnTo>
                      <a:pt x="2177" y="1735"/>
                    </a:lnTo>
                    <a:lnTo>
                      <a:pt x="2174" y="1720"/>
                    </a:lnTo>
                    <a:lnTo>
                      <a:pt x="2157" y="1072"/>
                    </a:lnTo>
                    <a:lnTo>
                      <a:pt x="2150" y="1072"/>
                    </a:lnTo>
                    <a:lnTo>
                      <a:pt x="2146" y="1070"/>
                    </a:lnTo>
                    <a:lnTo>
                      <a:pt x="2145" y="1069"/>
                    </a:lnTo>
                    <a:lnTo>
                      <a:pt x="2144" y="1069"/>
                    </a:lnTo>
                    <a:lnTo>
                      <a:pt x="2140" y="1068"/>
                    </a:lnTo>
                    <a:lnTo>
                      <a:pt x="2132" y="1067"/>
                    </a:lnTo>
                    <a:lnTo>
                      <a:pt x="2116" y="1062"/>
                    </a:lnTo>
                    <a:lnTo>
                      <a:pt x="2103" y="1053"/>
                    </a:lnTo>
                    <a:lnTo>
                      <a:pt x="2093" y="1040"/>
                    </a:lnTo>
                    <a:lnTo>
                      <a:pt x="2090" y="1024"/>
                    </a:lnTo>
                    <a:lnTo>
                      <a:pt x="2084" y="964"/>
                    </a:lnTo>
                    <a:lnTo>
                      <a:pt x="2080" y="910"/>
                    </a:lnTo>
                    <a:lnTo>
                      <a:pt x="2078" y="859"/>
                    </a:lnTo>
                    <a:lnTo>
                      <a:pt x="2076" y="812"/>
                    </a:lnTo>
                    <a:lnTo>
                      <a:pt x="2075" y="764"/>
                    </a:lnTo>
                    <a:lnTo>
                      <a:pt x="2076" y="716"/>
                    </a:lnTo>
                    <a:lnTo>
                      <a:pt x="2079" y="665"/>
                    </a:lnTo>
                    <a:lnTo>
                      <a:pt x="2081" y="611"/>
                    </a:lnTo>
                    <a:lnTo>
                      <a:pt x="2086" y="552"/>
                    </a:lnTo>
                    <a:lnTo>
                      <a:pt x="2091" y="530"/>
                    </a:lnTo>
                    <a:lnTo>
                      <a:pt x="2100" y="511"/>
                    </a:lnTo>
                    <a:lnTo>
                      <a:pt x="2114" y="494"/>
                    </a:lnTo>
                    <a:lnTo>
                      <a:pt x="2131" y="479"/>
                    </a:lnTo>
                    <a:lnTo>
                      <a:pt x="2150" y="471"/>
                    </a:lnTo>
                    <a:lnTo>
                      <a:pt x="2172" y="466"/>
                    </a:lnTo>
                    <a:lnTo>
                      <a:pt x="2192" y="465"/>
                    </a:lnTo>
                    <a:lnTo>
                      <a:pt x="2219" y="463"/>
                    </a:lnTo>
                    <a:lnTo>
                      <a:pt x="2252" y="463"/>
                    </a:lnTo>
                    <a:lnTo>
                      <a:pt x="2289" y="462"/>
                    </a:lnTo>
                    <a:lnTo>
                      <a:pt x="2328" y="462"/>
                    </a:lnTo>
                    <a:lnTo>
                      <a:pt x="2369" y="462"/>
                    </a:lnTo>
                    <a:close/>
                    <a:moveTo>
                      <a:pt x="287" y="363"/>
                    </a:moveTo>
                    <a:lnTo>
                      <a:pt x="327" y="363"/>
                    </a:lnTo>
                    <a:lnTo>
                      <a:pt x="365" y="363"/>
                    </a:lnTo>
                    <a:lnTo>
                      <a:pt x="402" y="364"/>
                    </a:lnTo>
                    <a:lnTo>
                      <a:pt x="433" y="364"/>
                    </a:lnTo>
                    <a:lnTo>
                      <a:pt x="460" y="365"/>
                    </a:lnTo>
                    <a:lnTo>
                      <a:pt x="480" y="367"/>
                    </a:lnTo>
                    <a:lnTo>
                      <a:pt x="495" y="369"/>
                    </a:lnTo>
                    <a:lnTo>
                      <a:pt x="509" y="375"/>
                    </a:lnTo>
                    <a:lnTo>
                      <a:pt x="480" y="393"/>
                    </a:lnTo>
                    <a:lnTo>
                      <a:pt x="455" y="416"/>
                    </a:lnTo>
                    <a:lnTo>
                      <a:pt x="433" y="444"/>
                    </a:lnTo>
                    <a:lnTo>
                      <a:pt x="415" y="474"/>
                    </a:lnTo>
                    <a:lnTo>
                      <a:pt x="403" y="507"/>
                    </a:lnTo>
                    <a:lnTo>
                      <a:pt x="397" y="542"/>
                    </a:lnTo>
                    <a:lnTo>
                      <a:pt x="393" y="604"/>
                    </a:lnTo>
                    <a:lnTo>
                      <a:pt x="390" y="661"/>
                    </a:lnTo>
                    <a:lnTo>
                      <a:pt x="387" y="714"/>
                    </a:lnTo>
                    <a:lnTo>
                      <a:pt x="386" y="763"/>
                    </a:lnTo>
                    <a:lnTo>
                      <a:pt x="387" y="813"/>
                    </a:lnTo>
                    <a:lnTo>
                      <a:pt x="388" y="864"/>
                    </a:lnTo>
                    <a:lnTo>
                      <a:pt x="391" y="916"/>
                    </a:lnTo>
                    <a:lnTo>
                      <a:pt x="396" y="972"/>
                    </a:lnTo>
                    <a:lnTo>
                      <a:pt x="401" y="1035"/>
                    </a:lnTo>
                    <a:lnTo>
                      <a:pt x="407" y="1063"/>
                    </a:lnTo>
                    <a:lnTo>
                      <a:pt x="416" y="1090"/>
                    </a:lnTo>
                    <a:lnTo>
                      <a:pt x="431" y="1114"/>
                    </a:lnTo>
                    <a:lnTo>
                      <a:pt x="449" y="1136"/>
                    </a:lnTo>
                    <a:lnTo>
                      <a:pt x="471" y="1153"/>
                    </a:lnTo>
                    <a:lnTo>
                      <a:pt x="480" y="1517"/>
                    </a:lnTo>
                    <a:lnTo>
                      <a:pt x="478" y="1593"/>
                    </a:lnTo>
                    <a:lnTo>
                      <a:pt x="475" y="1607"/>
                    </a:lnTo>
                    <a:lnTo>
                      <a:pt x="467" y="1619"/>
                    </a:lnTo>
                    <a:lnTo>
                      <a:pt x="455" y="1628"/>
                    </a:lnTo>
                    <a:lnTo>
                      <a:pt x="439" y="1630"/>
                    </a:lnTo>
                    <a:lnTo>
                      <a:pt x="356" y="1630"/>
                    </a:lnTo>
                    <a:lnTo>
                      <a:pt x="341" y="1628"/>
                    </a:lnTo>
                    <a:lnTo>
                      <a:pt x="329" y="1619"/>
                    </a:lnTo>
                    <a:lnTo>
                      <a:pt x="321" y="1607"/>
                    </a:lnTo>
                    <a:lnTo>
                      <a:pt x="317" y="1593"/>
                    </a:lnTo>
                    <a:lnTo>
                      <a:pt x="317" y="1063"/>
                    </a:lnTo>
                    <a:lnTo>
                      <a:pt x="257" y="1063"/>
                    </a:lnTo>
                    <a:lnTo>
                      <a:pt x="257" y="1593"/>
                    </a:lnTo>
                    <a:lnTo>
                      <a:pt x="254" y="1607"/>
                    </a:lnTo>
                    <a:lnTo>
                      <a:pt x="246" y="1619"/>
                    </a:lnTo>
                    <a:lnTo>
                      <a:pt x="234" y="1628"/>
                    </a:lnTo>
                    <a:lnTo>
                      <a:pt x="218" y="1630"/>
                    </a:lnTo>
                    <a:lnTo>
                      <a:pt x="136" y="1630"/>
                    </a:lnTo>
                    <a:lnTo>
                      <a:pt x="120" y="1628"/>
                    </a:lnTo>
                    <a:lnTo>
                      <a:pt x="108" y="1619"/>
                    </a:lnTo>
                    <a:lnTo>
                      <a:pt x="99" y="1607"/>
                    </a:lnTo>
                    <a:lnTo>
                      <a:pt x="97" y="1593"/>
                    </a:lnTo>
                    <a:lnTo>
                      <a:pt x="80" y="959"/>
                    </a:lnTo>
                    <a:lnTo>
                      <a:pt x="73" y="958"/>
                    </a:lnTo>
                    <a:lnTo>
                      <a:pt x="69" y="957"/>
                    </a:lnTo>
                    <a:lnTo>
                      <a:pt x="68" y="956"/>
                    </a:lnTo>
                    <a:lnTo>
                      <a:pt x="66" y="956"/>
                    </a:lnTo>
                    <a:lnTo>
                      <a:pt x="56" y="954"/>
                    </a:lnTo>
                    <a:lnTo>
                      <a:pt x="41" y="949"/>
                    </a:lnTo>
                    <a:lnTo>
                      <a:pt x="28" y="941"/>
                    </a:lnTo>
                    <a:lnTo>
                      <a:pt x="18" y="928"/>
                    </a:lnTo>
                    <a:lnTo>
                      <a:pt x="14" y="912"/>
                    </a:lnTo>
                    <a:lnTo>
                      <a:pt x="9" y="854"/>
                    </a:lnTo>
                    <a:lnTo>
                      <a:pt x="5" y="801"/>
                    </a:lnTo>
                    <a:lnTo>
                      <a:pt x="3" y="751"/>
                    </a:lnTo>
                    <a:lnTo>
                      <a:pt x="0" y="704"/>
                    </a:lnTo>
                    <a:lnTo>
                      <a:pt x="0" y="658"/>
                    </a:lnTo>
                    <a:lnTo>
                      <a:pt x="2" y="611"/>
                    </a:lnTo>
                    <a:lnTo>
                      <a:pt x="3" y="561"/>
                    </a:lnTo>
                    <a:lnTo>
                      <a:pt x="6" y="508"/>
                    </a:lnTo>
                    <a:lnTo>
                      <a:pt x="10" y="450"/>
                    </a:lnTo>
                    <a:lnTo>
                      <a:pt x="16" y="426"/>
                    </a:lnTo>
                    <a:lnTo>
                      <a:pt x="29" y="403"/>
                    </a:lnTo>
                    <a:lnTo>
                      <a:pt x="47" y="385"/>
                    </a:lnTo>
                    <a:lnTo>
                      <a:pt x="70" y="373"/>
                    </a:lnTo>
                    <a:lnTo>
                      <a:pt x="95" y="367"/>
                    </a:lnTo>
                    <a:lnTo>
                      <a:pt x="114" y="365"/>
                    </a:lnTo>
                    <a:lnTo>
                      <a:pt x="141" y="364"/>
                    </a:lnTo>
                    <a:lnTo>
                      <a:pt x="173" y="364"/>
                    </a:lnTo>
                    <a:lnTo>
                      <a:pt x="208" y="363"/>
                    </a:lnTo>
                    <a:lnTo>
                      <a:pt x="247" y="363"/>
                    </a:lnTo>
                    <a:lnTo>
                      <a:pt x="287" y="363"/>
                    </a:lnTo>
                    <a:close/>
                    <a:moveTo>
                      <a:pt x="1319" y="298"/>
                    </a:moveTo>
                    <a:lnTo>
                      <a:pt x="1328" y="299"/>
                    </a:lnTo>
                    <a:lnTo>
                      <a:pt x="1340" y="301"/>
                    </a:lnTo>
                    <a:lnTo>
                      <a:pt x="1350" y="307"/>
                    </a:lnTo>
                    <a:lnTo>
                      <a:pt x="1358" y="315"/>
                    </a:lnTo>
                    <a:lnTo>
                      <a:pt x="1367" y="326"/>
                    </a:lnTo>
                    <a:lnTo>
                      <a:pt x="1373" y="336"/>
                    </a:lnTo>
                    <a:lnTo>
                      <a:pt x="1377" y="347"/>
                    </a:lnTo>
                    <a:lnTo>
                      <a:pt x="1382" y="361"/>
                    </a:lnTo>
                    <a:lnTo>
                      <a:pt x="1384" y="374"/>
                    </a:lnTo>
                    <a:lnTo>
                      <a:pt x="1380" y="388"/>
                    </a:lnTo>
                    <a:lnTo>
                      <a:pt x="1373" y="402"/>
                    </a:lnTo>
                    <a:lnTo>
                      <a:pt x="1363" y="413"/>
                    </a:lnTo>
                    <a:lnTo>
                      <a:pt x="1353" y="422"/>
                    </a:lnTo>
                    <a:lnTo>
                      <a:pt x="1329" y="444"/>
                    </a:lnTo>
                    <a:lnTo>
                      <a:pt x="1305" y="465"/>
                    </a:lnTo>
                    <a:lnTo>
                      <a:pt x="1282" y="483"/>
                    </a:lnTo>
                    <a:lnTo>
                      <a:pt x="1261" y="500"/>
                    </a:lnTo>
                    <a:lnTo>
                      <a:pt x="1242" y="514"/>
                    </a:lnTo>
                    <a:lnTo>
                      <a:pt x="1226" y="525"/>
                    </a:lnTo>
                    <a:lnTo>
                      <a:pt x="1213" y="535"/>
                    </a:lnTo>
                    <a:lnTo>
                      <a:pt x="1205" y="540"/>
                    </a:lnTo>
                    <a:lnTo>
                      <a:pt x="1202" y="542"/>
                    </a:lnTo>
                    <a:lnTo>
                      <a:pt x="1199" y="543"/>
                    </a:lnTo>
                    <a:lnTo>
                      <a:pt x="1189" y="547"/>
                    </a:lnTo>
                    <a:lnTo>
                      <a:pt x="1174" y="553"/>
                    </a:lnTo>
                    <a:lnTo>
                      <a:pt x="1156" y="561"/>
                    </a:lnTo>
                    <a:lnTo>
                      <a:pt x="1132" y="570"/>
                    </a:lnTo>
                    <a:lnTo>
                      <a:pt x="1107" y="578"/>
                    </a:lnTo>
                    <a:lnTo>
                      <a:pt x="1076" y="588"/>
                    </a:lnTo>
                    <a:lnTo>
                      <a:pt x="1045" y="596"/>
                    </a:lnTo>
                    <a:lnTo>
                      <a:pt x="1012" y="605"/>
                    </a:lnTo>
                    <a:lnTo>
                      <a:pt x="1009" y="606"/>
                    </a:lnTo>
                    <a:lnTo>
                      <a:pt x="1009" y="1072"/>
                    </a:lnTo>
                    <a:lnTo>
                      <a:pt x="1007" y="1072"/>
                    </a:lnTo>
                    <a:lnTo>
                      <a:pt x="991" y="1720"/>
                    </a:lnTo>
                    <a:lnTo>
                      <a:pt x="988" y="1735"/>
                    </a:lnTo>
                    <a:lnTo>
                      <a:pt x="980" y="1747"/>
                    </a:lnTo>
                    <a:lnTo>
                      <a:pt x="966" y="1756"/>
                    </a:lnTo>
                    <a:lnTo>
                      <a:pt x="952" y="1760"/>
                    </a:lnTo>
                    <a:lnTo>
                      <a:pt x="866" y="1760"/>
                    </a:lnTo>
                    <a:lnTo>
                      <a:pt x="850" y="1756"/>
                    </a:lnTo>
                    <a:lnTo>
                      <a:pt x="838" y="1747"/>
                    </a:lnTo>
                    <a:lnTo>
                      <a:pt x="830" y="1735"/>
                    </a:lnTo>
                    <a:lnTo>
                      <a:pt x="826" y="1720"/>
                    </a:lnTo>
                    <a:lnTo>
                      <a:pt x="826" y="1178"/>
                    </a:lnTo>
                    <a:lnTo>
                      <a:pt x="764" y="1178"/>
                    </a:lnTo>
                    <a:lnTo>
                      <a:pt x="764" y="1720"/>
                    </a:lnTo>
                    <a:lnTo>
                      <a:pt x="762" y="1735"/>
                    </a:lnTo>
                    <a:lnTo>
                      <a:pt x="754" y="1747"/>
                    </a:lnTo>
                    <a:lnTo>
                      <a:pt x="740" y="1756"/>
                    </a:lnTo>
                    <a:lnTo>
                      <a:pt x="726" y="1760"/>
                    </a:lnTo>
                    <a:lnTo>
                      <a:pt x="640" y="1760"/>
                    </a:lnTo>
                    <a:lnTo>
                      <a:pt x="624" y="1756"/>
                    </a:lnTo>
                    <a:lnTo>
                      <a:pt x="612" y="1747"/>
                    </a:lnTo>
                    <a:lnTo>
                      <a:pt x="604" y="1735"/>
                    </a:lnTo>
                    <a:lnTo>
                      <a:pt x="601" y="1720"/>
                    </a:lnTo>
                    <a:lnTo>
                      <a:pt x="584" y="1072"/>
                    </a:lnTo>
                    <a:lnTo>
                      <a:pt x="577" y="1072"/>
                    </a:lnTo>
                    <a:lnTo>
                      <a:pt x="573" y="1070"/>
                    </a:lnTo>
                    <a:lnTo>
                      <a:pt x="572" y="1069"/>
                    </a:lnTo>
                    <a:lnTo>
                      <a:pt x="571" y="1069"/>
                    </a:lnTo>
                    <a:lnTo>
                      <a:pt x="567" y="1068"/>
                    </a:lnTo>
                    <a:lnTo>
                      <a:pt x="559" y="1067"/>
                    </a:lnTo>
                    <a:lnTo>
                      <a:pt x="543" y="1062"/>
                    </a:lnTo>
                    <a:lnTo>
                      <a:pt x="530" y="1053"/>
                    </a:lnTo>
                    <a:lnTo>
                      <a:pt x="520" y="1040"/>
                    </a:lnTo>
                    <a:lnTo>
                      <a:pt x="515" y="1024"/>
                    </a:lnTo>
                    <a:lnTo>
                      <a:pt x="511" y="964"/>
                    </a:lnTo>
                    <a:lnTo>
                      <a:pt x="507" y="910"/>
                    </a:lnTo>
                    <a:lnTo>
                      <a:pt x="504" y="859"/>
                    </a:lnTo>
                    <a:lnTo>
                      <a:pt x="502" y="812"/>
                    </a:lnTo>
                    <a:lnTo>
                      <a:pt x="502" y="764"/>
                    </a:lnTo>
                    <a:lnTo>
                      <a:pt x="503" y="716"/>
                    </a:lnTo>
                    <a:lnTo>
                      <a:pt x="504" y="665"/>
                    </a:lnTo>
                    <a:lnTo>
                      <a:pt x="508" y="611"/>
                    </a:lnTo>
                    <a:lnTo>
                      <a:pt x="513" y="552"/>
                    </a:lnTo>
                    <a:lnTo>
                      <a:pt x="519" y="526"/>
                    </a:lnTo>
                    <a:lnTo>
                      <a:pt x="532" y="503"/>
                    </a:lnTo>
                    <a:lnTo>
                      <a:pt x="550" y="485"/>
                    </a:lnTo>
                    <a:lnTo>
                      <a:pt x="573" y="472"/>
                    </a:lnTo>
                    <a:lnTo>
                      <a:pt x="599" y="466"/>
                    </a:lnTo>
                    <a:lnTo>
                      <a:pt x="618" y="465"/>
                    </a:lnTo>
                    <a:lnTo>
                      <a:pt x="641" y="465"/>
                    </a:lnTo>
                    <a:lnTo>
                      <a:pt x="669" y="465"/>
                    </a:lnTo>
                    <a:lnTo>
                      <a:pt x="698" y="465"/>
                    </a:lnTo>
                    <a:lnTo>
                      <a:pt x="727" y="465"/>
                    </a:lnTo>
                    <a:lnTo>
                      <a:pt x="756" y="465"/>
                    </a:lnTo>
                    <a:lnTo>
                      <a:pt x="783" y="466"/>
                    </a:lnTo>
                    <a:lnTo>
                      <a:pt x="806" y="466"/>
                    </a:lnTo>
                    <a:lnTo>
                      <a:pt x="824" y="466"/>
                    </a:lnTo>
                    <a:lnTo>
                      <a:pt x="835" y="467"/>
                    </a:lnTo>
                    <a:lnTo>
                      <a:pt x="839" y="467"/>
                    </a:lnTo>
                    <a:lnTo>
                      <a:pt x="874" y="466"/>
                    </a:lnTo>
                    <a:lnTo>
                      <a:pt x="913" y="463"/>
                    </a:lnTo>
                    <a:lnTo>
                      <a:pt x="954" y="462"/>
                    </a:lnTo>
                    <a:lnTo>
                      <a:pt x="1000" y="463"/>
                    </a:lnTo>
                    <a:lnTo>
                      <a:pt x="1029" y="453"/>
                    </a:lnTo>
                    <a:lnTo>
                      <a:pt x="1056" y="443"/>
                    </a:lnTo>
                    <a:lnTo>
                      <a:pt x="1080" y="436"/>
                    </a:lnTo>
                    <a:lnTo>
                      <a:pt x="1101" y="430"/>
                    </a:lnTo>
                    <a:lnTo>
                      <a:pt x="1118" y="426"/>
                    </a:lnTo>
                    <a:lnTo>
                      <a:pt x="1127" y="424"/>
                    </a:lnTo>
                    <a:lnTo>
                      <a:pt x="1131" y="422"/>
                    </a:lnTo>
                    <a:lnTo>
                      <a:pt x="1138" y="421"/>
                    </a:lnTo>
                    <a:lnTo>
                      <a:pt x="1142" y="417"/>
                    </a:lnTo>
                    <a:lnTo>
                      <a:pt x="1144" y="415"/>
                    </a:lnTo>
                    <a:lnTo>
                      <a:pt x="1150" y="409"/>
                    </a:lnTo>
                    <a:lnTo>
                      <a:pt x="1159" y="401"/>
                    </a:lnTo>
                    <a:lnTo>
                      <a:pt x="1171" y="390"/>
                    </a:lnTo>
                    <a:lnTo>
                      <a:pt x="1186" y="376"/>
                    </a:lnTo>
                    <a:lnTo>
                      <a:pt x="1203" y="363"/>
                    </a:lnTo>
                    <a:lnTo>
                      <a:pt x="1224" y="347"/>
                    </a:lnTo>
                    <a:lnTo>
                      <a:pt x="1246" y="333"/>
                    </a:lnTo>
                    <a:lnTo>
                      <a:pt x="1269" y="317"/>
                    </a:lnTo>
                    <a:lnTo>
                      <a:pt x="1294" y="304"/>
                    </a:lnTo>
                    <a:lnTo>
                      <a:pt x="1306" y="299"/>
                    </a:lnTo>
                    <a:lnTo>
                      <a:pt x="1319" y="298"/>
                    </a:lnTo>
                    <a:close/>
                    <a:moveTo>
                      <a:pt x="2371" y="91"/>
                    </a:moveTo>
                    <a:lnTo>
                      <a:pt x="2403" y="95"/>
                    </a:lnTo>
                    <a:lnTo>
                      <a:pt x="2433" y="103"/>
                    </a:lnTo>
                    <a:lnTo>
                      <a:pt x="2460" y="118"/>
                    </a:lnTo>
                    <a:lnTo>
                      <a:pt x="2483" y="137"/>
                    </a:lnTo>
                    <a:lnTo>
                      <a:pt x="2502" y="161"/>
                    </a:lnTo>
                    <a:lnTo>
                      <a:pt x="2516" y="188"/>
                    </a:lnTo>
                    <a:lnTo>
                      <a:pt x="2526" y="217"/>
                    </a:lnTo>
                    <a:lnTo>
                      <a:pt x="2530" y="249"/>
                    </a:lnTo>
                    <a:lnTo>
                      <a:pt x="2526" y="281"/>
                    </a:lnTo>
                    <a:lnTo>
                      <a:pt x="2516" y="310"/>
                    </a:lnTo>
                    <a:lnTo>
                      <a:pt x="2502" y="336"/>
                    </a:lnTo>
                    <a:lnTo>
                      <a:pt x="2483" y="361"/>
                    </a:lnTo>
                    <a:lnTo>
                      <a:pt x="2460" y="380"/>
                    </a:lnTo>
                    <a:lnTo>
                      <a:pt x="2433" y="395"/>
                    </a:lnTo>
                    <a:lnTo>
                      <a:pt x="2403" y="403"/>
                    </a:lnTo>
                    <a:lnTo>
                      <a:pt x="2371" y="407"/>
                    </a:lnTo>
                    <a:lnTo>
                      <a:pt x="2340" y="403"/>
                    </a:lnTo>
                    <a:lnTo>
                      <a:pt x="2310" y="395"/>
                    </a:lnTo>
                    <a:lnTo>
                      <a:pt x="2283" y="380"/>
                    </a:lnTo>
                    <a:lnTo>
                      <a:pt x="2260" y="361"/>
                    </a:lnTo>
                    <a:lnTo>
                      <a:pt x="2241" y="336"/>
                    </a:lnTo>
                    <a:lnTo>
                      <a:pt x="2226" y="310"/>
                    </a:lnTo>
                    <a:lnTo>
                      <a:pt x="2217" y="281"/>
                    </a:lnTo>
                    <a:lnTo>
                      <a:pt x="2214" y="249"/>
                    </a:lnTo>
                    <a:lnTo>
                      <a:pt x="2217" y="217"/>
                    </a:lnTo>
                    <a:lnTo>
                      <a:pt x="2226" y="188"/>
                    </a:lnTo>
                    <a:lnTo>
                      <a:pt x="2241" y="161"/>
                    </a:lnTo>
                    <a:lnTo>
                      <a:pt x="2260" y="137"/>
                    </a:lnTo>
                    <a:lnTo>
                      <a:pt x="2283" y="118"/>
                    </a:lnTo>
                    <a:lnTo>
                      <a:pt x="2310" y="103"/>
                    </a:lnTo>
                    <a:lnTo>
                      <a:pt x="2340" y="95"/>
                    </a:lnTo>
                    <a:lnTo>
                      <a:pt x="2371" y="91"/>
                    </a:lnTo>
                    <a:close/>
                    <a:moveTo>
                      <a:pt x="798" y="91"/>
                    </a:moveTo>
                    <a:lnTo>
                      <a:pt x="830" y="95"/>
                    </a:lnTo>
                    <a:lnTo>
                      <a:pt x="860" y="103"/>
                    </a:lnTo>
                    <a:lnTo>
                      <a:pt x="887" y="118"/>
                    </a:lnTo>
                    <a:lnTo>
                      <a:pt x="910" y="137"/>
                    </a:lnTo>
                    <a:lnTo>
                      <a:pt x="929" y="161"/>
                    </a:lnTo>
                    <a:lnTo>
                      <a:pt x="943" y="188"/>
                    </a:lnTo>
                    <a:lnTo>
                      <a:pt x="953" y="217"/>
                    </a:lnTo>
                    <a:lnTo>
                      <a:pt x="955" y="249"/>
                    </a:lnTo>
                    <a:lnTo>
                      <a:pt x="953" y="281"/>
                    </a:lnTo>
                    <a:lnTo>
                      <a:pt x="943" y="310"/>
                    </a:lnTo>
                    <a:lnTo>
                      <a:pt x="929" y="336"/>
                    </a:lnTo>
                    <a:lnTo>
                      <a:pt x="910" y="361"/>
                    </a:lnTo>
                    <a:lnTo>
                      <a:pt x="887" y="380"/>
                    </a:lnTo>
                    <a:lnTo>
                      <a:pt x="860" y="395"/>
                    </a:lnTo>
                    <a:lnTo>
                      <a:pt x="830" y="403"/>
                    </a:lnTo>
                    <a:lnTo>
                      <a:pt x="798" y="407"/>
                    </a:lnTo>
                    <a:lnTo>
                      <a:pt x="767" y="403"/>
                    </a:lnTo>
                    <a:lnTo>
                      <a:pt x="737" y="395"/>
                    </a:lnTo>
                    <a:lnTo>
                      <a:pt x="710" y="380"/>
                    </a:lnTo>
                    <a:lnTo>
                      <a:pt x="687" y="361"/>
                    </a:lnTo>
                    <a:lnTo>
                      <a:pt x="668" y="336"/>
                    </a:lnTo>
                    <a:lnTo>
                      <a:pt x="653" y="310"/>
                    </a:lnTo>
                    <a:lnTo>
                      <a:pt x="644" y="281"/>
                    </a:lnTo>
                    <a:lnTo>
                      <a:pt x="641" y="249"/>
                    </a:lnTo>
                    <a:lnTo>
                      <a:pt x="644" y="217"/>
                    </a:lnTo>
                    <a:lnTo>
                      <a:pt x="653" y="188"/>
                    </a:lnTo>
                    <a:lnTo>
                      <a:pt x="668" y="161"/>
                    </a:lnTo>
                    <a:lnTo>
                      <a:pt x="687" y="137"/>
                    </a:lnTo>
                    <a:lnTo>
                      <a:pt x="710" y="118"/>
                    </a:lnTo>
                    <a:lnTo>
                      <a:pt x="737" y="103"/>
                    </a:lnTo>
                    <a:lnTo>
                      <a:pt x="767" y="95"/>
                    </a:lnTo>
                    <a:lnTo>
                      <a:pt x="798" y="91"/>
                    </a:lnTo>
                    <a:close/>
                    <a:moveTo>
                      <a:pt x="289" y="0"/>
                    </a:moveTo>
                    <a:lnTo>
                      <a:pt x="321" y="4"/>
                    </a:lnTo>
                    <a:lnTo>
                      <a:pt x="350" y="12"/>
                    </a:lnTo>
                    <a:lnTo>
                      <a:pt x="376" y="27"/>
                    </a:lnTo>
                    <a:lnTo>
                      <a:pt x="398" y="46"/>
                    </a:lnTo>
                    <a:lnTo>
                      <a:pt x="417" y="68"/>
                    </a:lnTo>
                    <a:lnTo>
                      <a:pt x="432" y="95"/>
                    </a:lnTo>
                    <a:lnTo>
                      <a:pt x="440" y="124"/>
                    </a:lnTo>
                    <a:lnTo>
                      <a:pt x="444" y="155"/>
                    </a:lnTo>
                    <a:lnTo>
                      <a:pt x="440" y="185"/>
                    </a:lnTo>
                    <a:lnTo>
                      <a:pt x="432" y="214"/>
                    </a:lnTo>
                    <a:lnTo>
                      <a:pt x="417" y="241"/>
                    </a:lnTo>
                    <a:lnTo>
                      <a:pt x="398" y="264"/>
                    </a:lnTo>
                    <a:lnTo>
                      <a:pt x="376" y="282"/>
                    </a:lnTo>
                    <a:lnTo>
                      <a:pt x="350" y="297"/>
                    </a:lnTo>
                    <a:lnTo>
                      <a:pt x="321" y="305"/>
                    </a:lnTo>
                    <a:lnTo>
                      <a:pt x="289" y="309"/>
                    </a:lnTo>
                    <a:lnTo>
                      <a:pt x="259" y="305"/>
                    </a:lnTo>
                    <a:lnTo>
                      <a:pt x="230" y="297"/>
                    </a:lnTo>
                    <a:lnTo>
                      <a:pt x="203" y="282"/>
                    </a:lnTo>
                    <a:lnTo>
                      <a:pt x="180" y="264"/>
                    </a:lnTo>
                    <a:lnTo>
                      <a:pt x="162" y="241"/>
                    </a:lnTo>
                    <a:lnTo>
                      <a:pt x="148" y="214"/>
                    </a:lnTo>
                    <a:lnTo>
                      <a:pt x="139" y="185"/>
                    </a:lnTo>
                    <a:lnTo>
                      <a:pt x="136" y="155"/>
                    </a:lnTo>
                    <a:lnTo>
                      <a:pt x="139" y="124"/>
                    </a:lnTo>
                    <a:lnTo>
                      <a:pt x="148" y="95"/>
                    </a:lnTo>
                    <a:lnTo>
                      <a:pt x="162" y="68"/>
                    </a:lnTo>
                    <a:lnTo>
                      <a:pt x="180" y="46"/>
                    </a:lnTo>
                    <a:lnTo>
                      <a:pt x="203" y="27"/>
                    </a:lnTo>
                    <a:lnTo>
                      <a:pt x="230" y="12"/>
                    </a:lnTo>
                    <a:lnTo>
                      <a:pt x="259" y="4"/>
                    </a:lnTo>
                    <a:lnTo>
                      <a:pt x="28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sp>
          <p:nvSpPr>
            <p:cNvPr id="207" name="Rounded Rectangle 206"/>
            <p:cNvSpPr/>
            <p:nvPr/>
          </p:nvSpPr>
          <p:spPr bwMode="auto">
            <a:xfrm>
              <a:off x="9757101" y="1518888"/>
              <a:ext cx="1867019" cy="4926257"/>
            </a:xfrm>
            <a:prstGeom prst="roundRect">
              <a:avLst/>
            </a:prstGeom>
            <a:noFill/>
            <a:ln w="38100">
              <a:solidFill>
                <a:schemeClr val="bg2">
                  <a:lumMod val="7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68580" tIns="34290" rIns="68580" bIns="3429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w="22225">
                  <a:solidFill>
                    <a:srgbClr val="AAD04B"/>
                  </a:solidFill>
                  <a:prstDash val="solid"/>
                </a:ln>
                <a:solidFill>
                  <a:srgbClr val="AAD04B">
                    <a:lumMod val="40000"/>
                    <a:lumOff val="60000"/>
                  </a:srgbClr>
                </a:solidFill>
                <a:effectLst/>
                <a:uLnTx/>
                <a:uFillTx/>
                <a:ea typeface="ＭＳ Ｐゴシック" pitchFamily="16" charset="-128"/>
                <a:cs typeface="ＭＳ Ｐゴシック" pitchFamily="-97" charset="-128"/>
              </a:endParaRPr>
            </a:p>
          </p:txBody>
        </p:sp>
        <p:sp>
          <p:nvSpPr>
            <p:cNvPr id="212" name="Rectangle 61"/>
            <p:cNvSpPr>
              <a:spLocks/>
            </p:cNvSpPr>
            <p:nvPr/>
          </p:nvSpPr>
          <p:spPr bwMode="auto">
            <a:xfrm rot="16200000" flipH="1">
              <a:off x="6745725" y="3865136"/>
              <a:ext cx="4966844" cy="121953"/>
            </a:xfrm>
            <a:custGeom>
              <a:avLst/>
              <a:gdLst>
                <a:gd name="connsiteX0" fmla="*/ 3430709 w 3430709"/>
                <a:gd name="connsiteY0" fmla="*/ 0 h 118871"/>
                <a:gd name="connsiteX1" fmla="*/ 3350971 w 3430709"/>
                <a:gd name="connsiteY1" fmla="*/ 56206 h 118871"/>
                <a:gd name="connsiteX2" fmla="*/ 2976922 w 3430709"/>
                <a:gd name="connsiteY2" fmla="*/ 56206 h 118871"/>
                <a:gd name="connsiteX3" fmla="*/ 2976922 w 3430709"/>
                <a:gd name="connsiteY3" fmla="*/ 0 h 118871"/>
                <a:gd name="connsiteX4" fmla="*/ 2897184 w 3430709"/>
                <a:gd name="connsiteY4" fmla="*/ 56206 h 118871"/>
                <a:gd name="connsiteX5" fmla="*/ 533525 w 3430709"/>
                <a:gd name="connsiteY5" fmla="*/ 56206 h 118871"/>
                <a:gd name="connsiteX6" fmla="*/ 453787 w 3430709"/>
                <a:gd name="connsiteY6" fmla="*/ 0 h 118871"/>
                <a:gd name="connsiteX7" fmla="*/ 453787 w 3430709"/>
                <a:gd name="connsiteY7" fmla="*/ 56206 h 118871"/>
                <a:gd name="connsiteX8" fmla="*/ 79738 w 3430709"/>
                <a:gd name="connsiteY8" fmla="*/ 56206 h 118871"/>
                <a:gd name="connsiteX9" fmla="*/ 0 w 3430709"/>
                <a:gd name="connsiteY9" fmla="*/ 0 h 118871"/>
                <a:gd name="connsiteX10" fmla="*/ 0 w 3430709"/>
                <a:gd name="connsiteY10" fmla="*/ 62665 h 118871"/>
                <a:gd name="connsiteX11" fmla="*/ 79738 w 3430709"/>
                <a:gd name="connsiteY11" fmla="*/ 118871 h 118871"/>
                <a:gd name="connsiteX12" fmla="*/ 533525 w 3430709"/>
                <a:gd name="connsiteY12" fmla="*/ 118871 h 118871"/>
                <a:gd name="connsiteX13" fmla="*/ 3350971 w 3430709"/>
                <a:gd name="connsiteY13" fmla="*/ 118871 h 118871"/>
                <a:gd name="connsiteX14" fmla="*/ 3430709 w 3430709"/>
                <a:gd name="connsiteY14" fmla="*/ 62665 h 118871"/>
                <a:gd name="connsiteX15" fmla="*/ 3430709 w 3430709"/>
                <a:gd name="connsiteY15" fmla="*/ 0 h 118871"/>
                <a:gd name="connsiteX0" fmla="*/ 3430709 w 3430709"/>
                <a:gd name="connsiteY0" fmla="*/ 0 h 118871"/>
                <a:gd name="connsiteX1" fmla="*/ 3350971 w 3430709"/>
                <a:gd name="connsiteY1" fmla="*/ 56206 h 118871"/>
                <a:gd name="connsiteX2" fmla="*/ 2976922 w 3430709"/>
                <a:gd name="connsiteY2" fmla="*/ 56206 h 118871"/>
                <a:gd name="connsiteX3" fmla="*/ 2897184 w 3430709"/>
                <a:gd name="connsiteY3" fmla="*/ 56206 h 118871"/>
                <a:gd name="connsiteX4" fmla="*/ 533525 w 3430709"/>
                <a:gd name="connsiteY4" fmla="*/ 56206 h 118871"/>
                <a:gd name="connsiteX5" fmla="*/ 453787 w 3430709"/>
                <a:gd name="connsiteY5" fmla="*/ 0 h 118871"/>
                <a:gd name="connsiteX6" fmla="*/ 453787 w 3430709"/>
                <a:gd name="connsiteY6" fmla="*/ 56206 h 118871"/>
                <a:gd name="connsiteX7" fmla="*/ 79738 w 3430709"/>
                <a:gd name="connsiteY7" fmla="*/ 56206 h 118871"/>
                <a:gd name="connsiteX8" fmla="*/ 0 w 3430709"/>
                <a:gd name="connsiteY8" fmla="*/ 0 h 118871"/>
                <a:gd name="connsiteX9" fmla="*/ 0 w 3430709"/>
                <a:gd name="connsiteY9" fmla="*/ 62665 h 118871"/>
                <a:gd name="connsiteX10" fmla="*/ 79738 w 3430709"/>
                <a:gd name="connsiteY10" fmla="*/ 118871 h 118871"/>
                <a:gd name="connsiteX11" fmla="*/ 533525 w 3430709"/>
                <a:gd name="connsiteY11" fmla="*/ 118871 h 118871"/>
                <a:gd name="connsiteX12" fmla="*/ 3350971 w 3430709"/>
                <a:gd name="connsiteY12" fmla="*/ 118871 h 118871"/>
                <a:gd name="connsiteX13" fmla="*/ 3430709 w 3430709"/>
                <a:gd name="connsiteY13" fmla="*/ 62665 h 118871"/>
                <a:gd name="connsiteX14" fmla="*/ 3430709 w 3430709"/>
                <a:gd name="connsiteY14" fmla="*/ 0 h 118871"/>
                <a:gd name="connsiteX0" fmla="*/ 3430709 w 3430709"/>
                <a:gd name="connsiteY0" fmla="*/ 0 h 118871"/>
                <a:gd name="connsiteX1" fmla="*/ 3350971 w 3430709"/>
                <a:gd name="connsiteY1" fmla="*/ 56206 h 118871"/>
                <a:gd name="connsiteX2" fmla="*/ 2976922 w 3430709"/>
                <a:gd name="connsiteY2" fmla="*/ 56206 h 118871"/>
                <a:gd name="connsiteX3" fmla="*/ 533525 w 3430709"/>
                <a:gd name="connsiteY3" fmla="*/ 56206 h 118871"/>
                <a:gd name="connsiteX4" fmla="*/ 453787 w 3430709"/>
                <a:gd name="connsiteY4" fmla="*/ 0 h 118871"/>
                <a:gd name="connsiteX5" fmla="*/ 453787 w 3430709"/>
                <a:gd name="connsiteY5" fmla="*/ 56206 h 118871"/>
                <a:gd name="connsiteX6" fmla="*/ 79738 w 3430709"/>
                <a:gd name="connsiteY6" fmla="*/ 56206 h 118871"/>
                <a:gd name="connsiteX7" fmla="*/ 0 w 3430709"/>
                <a:gd name="connsiteY7" fmla="*/ 0 h 118871"/>
                <a:gd name="connsiteX8" fmla="*/ 0 w 3430709"/>
                <a:gd name="connsiteY8" fmla="*/ 62665 h 118871"/>
                <a:gd name="connsiteX9" fmla="*/ 79738 w 3430709"/>
                <a:gd name="connsiteY9" fmla="*/ 118871 h 118871"/>
                <a:gd name="connsiteX10" fmla="*/ 533525 w 3430709"/>
                <a:gd name="connsiteY10" fmla="*/ 118871 h 118871"/>
                <a:gd name="connsiteX11" fmla="*/ 3350971 w 3430709"/>
                <a:gd name="connsiteY11" fmla="*/ 118871 h 118871"/>
                <a:gd name="connsiteX12" fmla="*/ 3430709 w 3430709"/>
                <a:gd name="connsiteY12" fmla="*/ 62665 h 118871"/>
                <a:gd name="connsiteX13" fmla="*/ 3430709 w 3430709"/>
                <a:gd name="connsiteY13"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0 h 118871"/>
                <a:gd name="connsiteX4" fmla="*/ 453787 w 3430709"/>
                <a:gd name="connsiteY4" fmla="*/ 56206 h 118871"/>
                <a:gd name="connsiteX5" fmla="*/ 79738 w 3430709"/>
                <a:gd name="connsiteY5" fmla="*/ 56206 h 118871"/>
                <a:gd name="connsiteX6" fmla="*/ 0 w 3430709"/>
                <a:gd name="connsiteY6" fmla="*/ 0 h 118871"/>
                <a:gd name="connsiteX7" fmla="*/ 0 w 3430709"/>
                <a:gd name="connsiteY7" fmla="*/ 62665 h 118871"/>
                <a:gd name="connsiteX8" fmla="*/ 79738 w 3430709"/>
                <a:gd name="connsiteY8" fmla="*/ 118871 h 118871"/>
                <a:gd name="connsiteX9" fmla="*/ 533525 w 3430709"/>
                <a:gd name="connsiteY9" fmla="*/ 118871 h 118871"/>
                <a:gd name="connsiteX10" fmla="*/ 3350971 w 3430709"/>
                <a:gd name="connsiteY10" fmla="*/ 118871 h 118871"/>
                <a:gd name="connsiteX11" fmla="*/ 3430709 w 3430709"/>
                <a:gd name="connsiteY11" fmla="*/ 62665 h 118871"/>
                <a:gd name="connsiteX12" fmla="*/ 3430709 w 3430709"/>
                <a:gd name="connsiteY12"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0 h 118871"/>
                <a:gd name="connsiteX4" fmla="*/ 453787 w 3430709"/>
                <a:gd name="connsiteY4" fmla="*/ 56206 h 118871"/>
                <a:gd name="connsiteX5" fmla="*/ 79738 w 3430709"/>
                <a:gd name="connsiteY5" fmla="*/ 56206 h 118871"/>
                <a:gd name="connsiteX6" fmla="*/ 0 w 3430709"/>
                <a:gd name="connsiteY6" fmla="*/ 0 h 118871"/>
                <a:gd name="connsiteX7" fmla="*/ 0 w 3430709"/>
                <a:gd name="connsiteY7" fmla="*/ 62665 h 118871"/>
                <a:gd name="connsiteX8" fmla="*/ 79738 w 3430709"/>
                <a:gd name="connsiteY8" fmla="*/ 118871 h 118871"/>
                <a:gd name="connsiteX9" fmla="*/ 3350971 w 3430709"/>
                <a:gd name="connsiteY9" fmla="*/ 118871 h 118871"/>
                <a:gd name="connsiteX10" fmla="*/ 3430709 w 3430709"/>
                <a:gd name="connsiteY10" fmla="*/ 62665 h 118871"/>
                <a:gd name="connsiteX11" fmla="*/ 3430709 w 3430709"/>
                <a:gd name="connsiteY11"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56206 h 118871"/>
                <a:gd name="connsiteX4" fmla="*/ 79738 w 3430709"/>
                <a:gd name="connsiteY4" fmla="*/ 56206 h 118871"/>
                <a:gd name="connsiteX5" fmla="*/ 0 w 3430709"/>
                <a:gd name="connsiteY5" fmla="*/ 0 h 118871"/>
                <a:gd name="connsiteX6" fmla="*/ 0 w 3430709"/>
                <a:gd name="connsiteY6" fmla="*/ 62665 h 118871"/>
                <a:gd name="connsiteX7" fmla="*/ 79738 w 3430709"/>
                <a:gd name="connsiteY7" fmla="*/ 118871 h 118871"/>
                <a:gd name="connsiteX8" fmla="*/ 3350971 w 3430709"/>
                <a:gd name="connsiteY8" fmla="*/ 118871 h 118871"/>
                <a:gd name="connsiteX9" fmla="*/ 3430709 w 3430709"/>
                <a:gd name="connsiteY9" fmla="*/ 62665 h 118871"/>
                <a:gd name="connsiteX10" fmla="*/ 3430709 w 3430709"/>
                <a:gd name="connsiteY10" fmla="*/ 0 h 118871"/>
                <a:gd name="connsiteX0" fmla="*/ 3430709 w 3430709"/>
                <a:gd name="connsiteY0" fmla="*/ 0 h 118871"/>
                <a:gd name="connsiteX1" fmla="*/ 3350971 w 3430709"/>
                <a:gd name="connsiteY1" fmla="*/ 56206 h 118871"/>
                <a:gd name="connsiteX2" fmla="*/ 533525 w 3430709"/>
                <a:gd name="connsiteY2" fmla="*/ 56206 h 118871"/>
                <a:gd name="connsiteX3" fmla="*/ 79738 w 3430709"/>
                <a:gd name="connsiteY3" fmla="*/ 56206 h 118871"/>
                <a:gd name="connsiteX4" fmla="*/ 0 w 3430709"/>
                <a:gd name="connsiteY4" fmla="*/ 0 h 118871"/>
                <a:gd name="connsiteX5" fmla="*/ 0 w 3430709"/>
                <a:gd name="connsiteY5" fmla="*/ 62665 h 118871"/>
                <a:gd name="connsiteX6" fmla="*/ 79738 w 3430709"/>
                <a:gd name="connsiteY6" fmla="*/ 118871 h 118871"/>
                <a:gd name="connsiteX7" fmla="*/ 3350971 w 3430709"/>
                <a:gd name="connsiteY7" fmla="*/ 118871 h 118871"/>
                <a:gd name="connsiteX8" fmla="*/ 3430709 w 3430709"/>
                <a:gd name="connsiteY8" fmla="*/ 62665 h 118871"/>
                <a:gd name="connsiteX9" fmla="*/ 3430709 w 3430709"/>
                <a:gd name="connsiteY9" fmla="*/ 0 h 118871"/>
                <a:gd name="connsiteX0" fmla="*/ 3430709 w 3430709"/>
                <a:gd name="connsiteY0" fmla="*/ 0 h 118871"/>
                <a:gd name="connsiteX1" fmla="*/ 3350971 w 3430709"/>
                <a:gd name="connsiteY1" fmla="*/ 56206 h 118871"/>
                <a:gd name="connsiteX2" fmla="*/ 79738 w 3430709"/>
                <a:gd name="connsiteY2" fmla="*/ 56206 h 118871"/>
                <a:gd name="connsiteX3" fmla="*/ 0 w 3430709"/>
                <a:gd name="connsiteY3" fmla="*/ 0 h 118871"/>
                <a:gd name="connsiteX4" fmla="*/ 0 w 3430709"/>
                <a:gd name="connsiteY4" fmla="*/ 62665 h 118871"/>
                <a:gd name="connsiteX5" fmla="*/ 79738 w 3430709"/>
                <a:gd name="connsiteY5" fmla="*/ 118871 h 118871"/>
                <a:gd name="connsiteX6" fmla="*/ 3350971 w 3430709"/>
                <a:gd name="connsiteY6" fmla="*/ 118871 h 118871"/>
                <a:gd name="connsiteX7" fmla="*/ 3430709 w 3430709"/>
                <a:gd name="connsiteY7" fmla="*/ 62665 h 118871"/>
                <a:gd name="connsiteX8" fmla="*/ 3430709 w 3430709"/>
                <a:gd name="connsiteY8" fmla="*/ 0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709" h="118871">
                  <a:moveTo>
                    <a:pt x="3430709" y="0"/>
                  </a:moveTo>
                  <a:cubicBezTo>
                    <a:pt x="3430709" y="31042"/>
                    <a:pt x="3395009" y="56206"/>
                    <a:pt x="3350971" y="56206"/>
                  </a:cubicBezTo>
                  <a:lnTo>
                    <a:pt x="79738" y="56206"/>
                  </a:lnTo>
                  <a:cubicBezTo>
                    <a:pt x="35700" y="56206"/>
                    <a:pt x="0" y="31042"/>
                    <a:pt x="0" y="0"/>
                  </a:cubicBezTo>
                  <a:lnTo>
                    <a:pt x="0" y="62665"/>
                  </a:lnTo>
                  <a:cubicBezTo>
                    <a:pt x="0" y="93707"/>
                    <a:pt x="35700" y="118871"/>
                    <a:pt x="79738" y="118871"/>
                  </a:cubicBezTo>
                  <a:lnTo>
                    <a:pt x="3350971" y="118871"/>
                  </a:lnTo>
                  <a:cubicBezTo>
                    <a:pt x="3395009" y="118871"/>
                    <a:pt x="3430709" y="93707"/>
                    <a:pt x="3430709" y="62665"/>
                  </a:cubicBezTo>
                  <a:lnTo>
                    <a:pt x="3430709" y="0"/>
                  </a:lnTo>
                  <a:close/>
                </a:path>
              </a:pathLst>
            </a:custGeom>
            <a:solidFill>
              <a:srgbClr val="00B9F2"/>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ea typeface="+mn-ea"/>
                <a:cs typeface="+mn-cs"/>
              </a:endParaRPr>
            </a:p>
          </p:txBody>
        </p:sp>
        <p:sp>
          <p:nvSpPr>
            <p:cNvPr id="213" name="Right Arrow 212"/>
            <p:cNvSpPr>
              <a:spLocks noChangeAspect="1"/>
            </p:cNvSpPr>
            <p:nvPr/>
          </p:nvSpPr>
          <p:spPr bwMode="auto">
            <a:xfrm>
              <a:off x="9246826" y="3852946"/>
              <a:ext cx="337198" cy="207474"/>
            </a:xfrm>
            <a:prstGeom prst="rightArrow">
              <a:avLst>
                <a:gd name="adj1" fmla="val 36541"/>
                <a:gd name="adj2" fmla="val 67945"/>
              </a:avLst>
            </a:prstGeom>
            <a:solidFill>
              <a:srgbClr val="00B9F2"/>
            </a:solidFill>
            <a:ln w="76200" cap="flat"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ＭＳ Ｐゴシック"/>
                <a:cs typeface="ＭＳ Ｐゴシック"/>
              </a:endParaRPr>
            </a:p>
          </p:txBody>
        </p:sp>
      </p:grpSp>
      <p:grpSp>
        <p:nvGrpSpPr>
          <p:cNvPr id="4" name="Group 3"/>
          <p:cNvGrpSpPr/>
          <p:nvPr/>
        </p:nvGrpSpPr>
        <p:grpSpPr>
          <a:xfrm>
            <a:off x="6544761" y="1741595"/>
            <a:ext cx="2043227" cy="4263189"/>
            <a:chOff x="6694349" y="1478302"/>
            <a:chExt cx="2080139" cy="5037124"/>
          </a:xfrm>
        </p:grpSpPr>
        <p:grpSp>
          <p:nvGrpSpPr>
            <p:cNvPr id="53" name="Group 48"/>
            <p:cNvGrpSpPr>
              <a:grpSpLocks noChangeAspect="1"/>
            </p:cNvGrpSpPr>
            <p:nvPr/>
          </p:nvGrpSpPr>
          <p:grpSpPr bwMode="auto">
            <a:xfrm>
              <a:off x="7519463" y="1603484"/>
              <a:ext cx="1131467" cy="854015"/>
              <a:chOff x="826" y="1981"/>
              <a:chExt cx="575" cy="434"/>
            </a:xfrm>
          </p:grpSpPr>
          <p:sp useBgFill="1">
            <p:nvSpPr>
              <p:cNvPr id="54" name="Freeform 50"/>
              <p:cNvSpPr>
                <a:spLocks/>
              </p:cNvSpPr>
              <p:nvPr/>
            </p:nvSpPr>
            <p:spPr bwMode="auto">
              <a:xfrm>
                <a:off x="826" y="1981"/>
                <a:ext cx="575" cy="434"/>
              </a:xfrm>
              <a:custGeom>
                <a:avLst/>
                <a:gdLst>
                  <a:gd name="T0" fmla="*/ 130 w 2875"/>
                  <a:gd name="T1" fmla="*/ 0 h 2173"/>
                  <a:gd name="T2" fmla="*/ 2744 w 2875"/>
                  <a:gd name="T3" fmla="*/ 0 h 2173"/>
                  <a:gd name="T4" fmla="*/ 2775 w 2875"/>
                  <a:gd name="T5" fmla="*/ 4 h 2173"/>
                  <a:gd name="T6" fmla="*/ 2801 w 2875"/>
                  <a:gd name="T7" fmla="*/ 13 h 2173"/>
                  <a:gd name="T8" fmla="*/ 2827 w 2875"/>
                  <a:gd name="T9" fmla="*/ 29 h 2173"/>
                  <a:gd name="T10" fmla="*/ 2846 w 2875"/>
                  <a:gd name="T11" fmla="*/ 50 h 2173"/>
                  <a:gd name="T12" fmla="*/ 2862 w 2875"/>
                  <a:gd name="T13" fmla="*/ 74 h 2173"/>
                  <a:gd name="T14" fmla="*/ 2871 w 2875"/>
                  <a:gd name="T15" fmla="*/ 102 h 2173"/>
                  <a:gd name="T16" fmla="*/ 2875 w 2875"/>
                  <a:gd name="T17" fmla="*/ 132 h 2173"/>
                  <a:gd name="T18" fmla="*/ 2875 w 2875"/>
                  <a:gd name="T19" fmla="*/ 2042 h 2173"/>
                  <a:gd name="T20" fmla="*/ 2871 w 2875"/>
                  <a:gd name="T21" fmla="*/ 2073 h 2173"/>
                  <a:gd name="T22" fmla="*/ 2862 w 2875"/>
                  <a:gd name="T23" fmla="*/ 2099 h 2173"/>
                  <a:gd name="T24" fmla="*/ 2846 w 2875"/>
                  <a:gd name="T25" fmla="*/ 2123 h 2173"/>
                  <a:gd name="T26" fmla="*/ 2827 w 2875"/>
                  <a:gd name="T27" fmla="*/ 2144 h 2173"/>
                  <a:gd name="T28" fmla="*/ 2801 w 2875"/>
                  <a:gd name="T29" fmla="*/ 2160 h 2173"/>
                  <a:gd name="T30" fmla="*/ 2775 w 2875"/>
                  <a:gd name="T31" fmla="*/ 2169 h 2173"/>
                  <a:gd name="T32" fmla="*/ 2744 w 2875"/>
                  <a:gd name="T33" fmla="*/ 2173 h 2173"/>
                  <a:gd name="T34" fmla="*/ 130 w 2875"/>
                  <a:gd name="T35" fmla="*/ 2173 h 2173"/>
                  <a:gd name="T36" fmla="*/ 100 w 2875"/>
                  <a:gd name="T37" fmla="*/ 2169 h 2173"/>
                  <a:gd name="T38" fmla="*/ 72 w 2875"/>
                  <a:gd name="T39" fmla="*/ 2160 h 2173"/>
                  <a:gd name="T40" fmla="*/ 48 w 2875"/>
                  <a:gd name="T41" fmla="*/ 2144 h 2173"/>
                  <a:gd name="T42" fmla="*/ 29 w 2875"/>
                  <a:gd name="T43" fmla="*/ 2123 h 2173"/>
                  <a:gd name="T44" fmla="*/ 13 w 2875"/>
                  <a:gd name="T45" fmla="*/ 2099 h 2173"/>
                  <a:gd name="T46" fmla="*/ 3 w 2875"/>
                  <a:gd name="T47" fmla="*/ 2073 h 2173"/>
                  <a:gd name="T48" fmla="*/ 0 w 2875"/>
                  <a:gd name="T49" fmla="*/ 2042 h 2173"/>
                  <a:gd name="T50" fmla="*/ 0 w 2875"/>
                  <a:gd name="T51" fmla="*/ 132 h 2173"/>
                  <a:gd name="T52" fmla="*/ 3 w 2875"/>
                  <a:gd name="T53" fmla="*/ 102 h 2173"/>
                  <a:gd name="T54" fmla="*/ 13 w 2875"/>
                  <a:gd name="T55" fmla="*/ 74 h 2173"/>
                  <a:gd name="T56" fmla="*/ 29 w 2875"/>
                  <a:gd name="T57" fmla="*/ 50 h 2173"/>
                  <a:gd name="T58" fmla="*/ 48 w 2875"/>
                  <a:gd name="T59" fmla="*/ 29 h 2173"/>
                  <a:gd name="T60" fmla="*/ 72 w 2875"/>
                  <a:gd name="T61" fmla="*/ 13 h 2173"/>
                  <a:gd name="T62" fmla="*/ 100 w 2875"/>
                  <a:gd name="T63" fmla="*/ 4 h 2173"/>
                  <a:gd name="T64" fmla="*/ 130 w 2875"/>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5" h="2173">
                    <a:moveTo>
                      <a:pt x="130" y="0"/>
                    </a:moveTo>
                    <a:lnTo>
                      <a:pt x="2744" y="0"/>
                    </a:lnTo>
                    <a:lnTo>
                      <a:pt x="2775" y="4"/>
                    </a:lnTo>
                    <a:lnTo>
                      <a:pt x="2801" y="13"/>
                    </a:lnTo>
                    <a:lnTo>
                      <a:pt x="2827" y="29"/>
                    </a:lnTo>
                    <a:lnTo>
                      <a:pt x="2846" y="50"/>
                    </a:lnTo>
                    <a:lnTo>
                      <a:pt x="2862" y="74"/>
                    </a:lnTo>
                    <a:lnTo>
                      <a:pt x="2871" y="102"/>
                    </a:lnTo>
                    <a:lnTo>
                      <a:pt x="2875" y="132"/>
                    </a:lnTo>
                    <a:lnTo>
                      <a:pt x="2875" y="2042"/>
                    </a:lnTo>
                    <a:lnTo>
                      <a:pt x="2871" y="2073"/>
                    </a:lnTo>
                    <a:lnTo>
                      <a:pt x="2862" y="2099"/>
                    </a:lnTo>
                    <a:lnTo>
                      <a:pt x="2846" y="2123"/>
                    </a:lnTo>
                    <a:lnTo>
                      <a:pt x="2827" y="2144"/>
                    </a:lnTo>
                    <a:lnTo>
                      <a:pt x="2801" y="2160"/>
                    </a:lnTo>
                    <a:lnTo>
                      <a:pt x="2775" y="2169"/>
                    </a:lnTo>
                    <a:lnTo>
                      <a:pt x="2744" y="2173"/>
                    </a:lnTo>
                    <a:lnTo>
                      <a:pt x="130" y="2173"/>
                    </a:lnTo>
                    <a:lnTo>
                      <a:pt x="100" y="2169"/>
                    </a:lnTo>
                    <a:lnTo>
                      <a:pt x="72" y="2160"/>
                    </a:lnTo>
                    <a:lnTo>
                      <a:pt x="48" y="2144"/>
                    </a:lnTo>
                    <a:lnTo>
                      <a:pt x="29" y="2123"/>
                    </a:lnTo>
                    <a:lnTo>
                      <a:pt x="13" y="2099"/>
                    </a:lnTo>
                    <a:lnTo>
                      <a:pt x="3" y="2073"/>
                    </a:lnTo>
                    <a:lnTo>
                      <a:pt x="0" y="2042"/>
                    </a:lnTo>
                    <a:lnTo>
                      <a:pt x="0" y="132"/>
                    </a:lnTo>
                    <a:lnTo>
                      <a:pt x="3" y="102"/>
                    </a:lnTo>
                    <a:lnTo>
                      <a:pt x="13" y="74"/>
                    </a:lnTo>
                    <a:lnTo>
                      <a:pt x="29" y="50"/>
                    </a:lnTo>
                    <a:lnTo>
                      <a:pt x="48" y="29"/>
                    </a:lnTo>
                    <a:lnTo>
                      <a:pt x="72" y="13"/>
                    </a:lnTo>
                    <a:lnTo>
                      <a:pt x="100" y="4"/>
                    </a:lnTo>
                    <a:lnTo>
                      <a:pt x="130"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55" name="Freeform 51"/>
              <p:cNvSpPr>
                <a:spLocks noEditPoints="1"/>
              </p:cNvSpPr>
              <p:nvPr/>
            </p:nvSpPr>
            <p:spPr bwMode="auto">
              <a:xfrm>
                <a:off x="852" y="2007"/>
                <a:ext cx="523" cy="382"/>
              </a:xfrm>
              <a:custGeom>
                <a:avLst/>
                <a:gdLst>
                  <a:gd name="T0" fmla="*/ 1608 w 2614"/>
                  <a:gd name="T1" fmla="*/ 1507 h 1910"/>
                  <a:gd name="T2" fmla="*/ 1497 w 2614"/>
                  <a:gd name="T3" fmla="*/ 1671 h 1910"/>
                  <a:gd name="T4" fmla="*/ 1752 w 2614"/>
                  <a:gd name="T5" fmla="*/ 1380 h 1910"/>
                  <a:gd name="T6" fmla="*/ 1865 w 2614"/>
                  <a:gd name="T7" fmla="*/ 1671 h 1910"/>
                  <a:gd name="T8" fmla="*/ 1752 w 2614"/>
                  <a:gd name="T9" fmla="*/ 1380 h 1910"/>
                  <a:gd name="T10" fmla="*/ 2117 w 2614"/>
                  <a:gd name="T11" fmla="*/ 1303 h 1910"/>
                  <a:gd name="T12" fmla="*/ 2006 w 2614"/>
                  <a:gd name="T13" fmla="*/ 1671 h 1910"/>
                  <a:gd name="T14" fmla="*/ 1067 w 2614"/>
                  <a:gd name="T15" fmla="*/ 1183 h 1910"/>
                  <a:gd name="T16" fmla="*/ 2495 w 2614"/>
                  <a:gd name="T17" fmla="*/ 1790 h 1910"/>
                  <a:gd name="T18" fmla="*/ 1067 w 2614"/>
                  <a:gd name="T19" fmla="*/ 1183 h 1910"/>
                  <a:gd name="T20" fmla="*/ 506 w 2614"/>
                  <a:gd name="T21" fmla="*/ 1168 h 1910"/>
                  <a:gd name="T22" fmla="*/ 513 w 2614"/>
                  <a:gd name="T23" fmla="*/ 1384 h 1910"/>
                  <a:gd name="T24" fmla="*/ 731 w 2614"/>
                  <a:gd name="T25" fmla="*/ 1423 h 1910"/>
                  <a:gd name="T26" fmla="*/ 703 w 2614"/>
                  <a:gd name="T27" fmla="*/ 1494 h 1910"/>
                  <a:gd name="T28" fmla="*/ 651 w 2614"/>
                  <a:gd name="T29" fmla="*/ 1550 h 1910"/>
                  <a:gd name="T30" fmla="*/ 581 w 2614"/>
                  <a:gd name="T31" fmla="*/ 1587 h 1910"/>
                  <a:gd name="T32" fmla="*/ 497 w 2614"/>
                  <a:gd name="T33" fmla="*/ 1600 h 1910"/>
                  <a:gd name="T34" fmla="*/ 415 w 2614"/>
                  <a:gd name="T35" fmla="*/ 1587 h 1910"/>
                  <a:gd name="T36" fmla="*/ 344 w 2614"/>
                  <a:gd name="T37" fmla="*/ 1550 h 1910"/>
                  <a:gd name="T38" fmla="*/ 292 w 2614"/>
                  <a:gd name="T39" fmla="*/ 1494 h 1910"/>
                  <a:gd name="T40" fmla="*/ 264 w 2614"/>
                  <a:gd name="T41" fmla="*/ 1423 h 1910"/>
                  <a:gd name="T42" fmla="*/ 264 w 2614"/>
                  <a:gd name="T43" fmla="*/ 1345 h 1910"/>
                  <a:gd name="T44" fmla="*/ 292 w 2614"/>
                  <a:gd name="T45" fmla="*/ 1275 h 1910"/>
                  <a:gd name="T46" fmla="*/ 344 w 2614"/>
                  <a:gd name="T47" fmla="*/ 1218 h 1910"/>
                  <a:gd name="T48" fmla="*/ 415 w 2614"/>
                  <a:gd name="T49" fmla="*/ 1181 h 1910"/>
                  <a:gd name="T50" fmla="*/ 497 w 2614"/>
                  <a:gd name="T51" fmla="*/ 1168 h 1910"/>
                  <a:gd name="T52" fmla="*/ 628 w 2614"/>
                  <a:gd name="T53" fmla="*/ 1080 h 1910"/>
                  <a:gd name="T54" fmla="*/ 700 w 2614"/>
                  <a:gd name="T55" fmla="*/ 1110 h 1910"/>
                  <a:gd name="T56" fmla="*/ 757 w 2614"/>
                  <a:gd name="T57" fmla="*/ 1157 h 1910"/>
                  <a:gd name="T58" fmla="*/ 796 w 2614"/>
                  <a:gd name="T59" fmla="*/ 1218 h 1910"/>
                  <a:gd name="T60" fmla="*/ 809 w 2614"/>
                  <a:gd name="T61" fmla="*/ 1291 h 1910"/>
                  <a:gd name="T62" fmla="*/ 588 w 2614"/>
                  <a:gd name="T63" fmla="*/ 1076 h 1910"/>
                  <a:gd name="T64" fmla="*/ 786 w 2614"/>
                  <a:gd name="T65" fmla="*/ 725 h 1910"/>
                  <a:gd name="T66" fmla="*/ 283 w 2614"/>
                  <a:gd name="T67" fmla="*/ 836 h 1910"/>
                  <a:gd name="T68" fmla="*/ 283 w 2614"/>
                  <a:gd name="T69" fmla="*/ 476 h 1910"/>
                  <a:gd name="T70" fmla="*/ 786 w 2614"/>
                  <a:gd name="T71" fmla="*/ 587 h 1910"/>
                  <a:gd name="T72" fmla="*/ 283 w 2614"/>
                  <a:gd name="T73" fmla="*/ 476 h 1910"/>
                  <a:gd name="T74" fmla="*/ 786 w 2614"/>
                  <a:gd name="T75" fmla="*/ 221 h 1910"/>
                  <a:gd name="T76" fmla="*/ 283 w 2614"/>
                  <a:gd name="T77" fmla="*/ 332 h 1910"/>
                  <a:gd name="T78" fmla="*/ 1067 w 2614"/>
                  <a:gd name="T79" fmla="*/ 112 h 1910"/>
                  <a:gd name="T80" fmla="*/ 2495 w 2614"/>
                  <a:gd name="T81" fmla="*/ 1068 h 1910"/>
                  <a:gd name="T82" fmla="*/ 1067 w 2614"/>
                  <a:gd name="T83" fmla="*/ 112 h 1910"/>
                  <a:gd name="T84" fmla="*/ 120 w 2614"/>
                  <a:gd name="T85" fmla="*/ 1766 h 1910"/>
                  <a:gd name="T86" fmla="*/ 948 w 2614"/>
                  <a:gd name="T87" fmla="*/ 106 h 1910"/>
                  <a:gd name="T88" fmla="*/ 0 w 2614"/>
                  <a:gd name="T89" fmla="*/ 0 h 1910"/>
                  <a:gd name="T90" fmla="*/ 2614 w 2614"/>
                  <a:gd name="T91" fmla="*/ 1910 h 1910"/>
                  <a:gd name="T92" fmla="*/ 0 w 2614"/>
                  <a:gd name="T93"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14" h="1910">
                    <a:moveTo>
                      <a:pt x="1497" y="1507"/>
                    </a:moveTo>
                    <a:lnTo>
                      <a:pt x="1608" y="1507"/>
                    </a:lnTo>
                    <a:lnTo>
                      <a:pt x="1608" y="1671"/>
                    </a:lnTo>
                    <a:lnTo>
                      <a:pt x="1497" y="1671"/>
                    </a:lnTo>
                    <a:lnTo>
                      <a:pt x="1497" y="1507"/>
                    </a:lnTo>
                    <a:close/>
                    <a:moveTo>
                      <a:pt x="1752" y="1380"/>
                    </a:moveTo>
                    <a:lnTo>
                      <a:pt x="1865" y="1380"/>
                    </a:lnTo>
                    <a:lnTo>
                      <a:pt x="1865" y="1671"/>
                    </a:lnTo>
                    <a:lnTo>
                      <a:pt x="1752" y="1671"/>
                    </a:lnTo>
                    <a:lnTo>
                      <a:pt x="1752" y="1380"/>
                    </a:lnTo>
                    <a:close/>
                    <a:moveTo>
                      <a:pt x="2006" y="1303"/>
                    </a:moveTo>
                    <a:lnTo>
                      <a:pt x="2117" y="1303"/>
                    </a:lnTo>
                    <a:lnTo>
                      <a:pt x="2117" y="1671"/>
                    </a:lnTo>
                    <a:lnTo>
                      <a:pt x="2006" y="1671"/>
                    </a:lnTo>
                    <a:lnTo>
                      <a:pt x="2006" y="1303"/>
                    </a:lnTo>
                    <a:close/>
                    <a:moveTo>
                      <a:pt x="1067" y="1183"/>
                    </a:moveTo>
                    <a:lnTo>
                      <a:pt x="1067" y="1790"/>
                    </a:lnTo>
                    <a:lnTo>
                      <a:pt x="2495" y="1790"/>
                    </a:lnTo>
                    <a:lnTo>
                      <a:pt x="2495" y="1183"/>
                    </a:lnTo>
                    <a:lnTo>
                      <a:pt x="1067" y="1183"/>
                    </a:lnTo>
                    <a:close/>
                    <a:moveTo>
                      <a:pt x="497" y="1168"/>
                    </a:moveTo>
                    <a:lnTo>
                      <a:pt x="506" y="1168"/>
                    </a:lnTo>
                    <a:lnTo>
                      <a:pt x="513" y="1169"/>
                    </a:lnTo>
                    <a:lnTo>
                      <a:pt x="513" y="1384"/>
                    </a:lnTo>
                    <a:lnTo>
                      <a:pt x="735" y="1384"/>
                    </a:lnTo>
                    <a:lnTo>
                      <a:pt x="731" y="1423"/>
                    </a:lnTo>
                    <a:lnTo>
                      <a:pt x="720" y="1460"/>
                    </a:lnTo>
                    <a:lnTo>
                      <a:pt x="703" y="1494"/>
                    </a:lnTo>
                    <a:lnTo>
                      <a:pt x="679" y="1524"/>
                    </a:lnTo>
                    <a:lnTo>
                      <a:pt x="651" y="1550"/>
                    </a:lnTo>
                    <a:lnTo>
                      <a:pt x="617" y="1571"/>
                    </a:lnTo>
                    <a:lnTo>
                      <a:pt x="581" y="1587"/>
                    </a:lnTo>
                    <a:lnTo>
                      <a:pt x="540" y="1597"/>
                    </a:lnTo>
                    <a:lnTo>
                      <a:pt x="497" y="1600"/>
                    </a:lnTo>
                    <a:lnTo>
                      <a:pt x="455" y="1597"/>
                    </a:lnTo>
                    <a:lnTo>
                      <a:pt x="415" y="1587"/>
                    </a:lnTo>
                    <a:lnTo>
                      <a:pt x="378" y="1571"/>
                    </a:lnTo>
                    <a:lnTo>
                      <a:pt x="344" y="1550"/>
                    </a:lnTo>
                    <a:lnTo>
                      <a:pt x="316" y="1524"/>
                    </a:lnTo>
                    <a:lnTo>
                      <a:pt x="292" y="1494"/>
                    </a:lnTo>
                    <a:lnTo>
                      <a:pt x="275" y="1460"/>
                    </a:lnTo>
                    <a:lnTo>
                      <a:pt x="264" y="1423"/>
                    </a:lnTo>
                    <a:lnTo>
                      <a:pt x="260" y="1384"/>
                    </a:lnTo>
                    <a:lnTo>
                      <a:pt x="264" y="1345"/>
                    </a:lnTo>
                    <a:lnTo>
                      <a:pt x="275" y="1308"/>
                    </a:lnTo>
                    <a:lnTo>
                      <a:pt x="292" y="1275"/>
                    </a:lnTo>
                    <a:lnTo>
                      <a:pt x="316" y="1245"/>
                    </a:lnTo>
                    <a:lnTo>
                      <a:pt x="344" y="1218"/>
                    </a:lnTo>
                    <a:lnTo>
                      <a:pt x="378" y="1197"/>
                    </a:lnTo>
                    <a:lnTo>
                      <a:pt x="415" y="1181"/>
                    </a:lnTo>
                    <a:lnTo>
                      <a:pt x="455" y="1171"/>
                    </a:lnTo>
                    <a:lnTo>
                      <a:pt x="497" y="1168"/>
                    </a:lnTo>
                    <a:close/>
                    <a:moveTo>
                      <a:pt x="588" y="1076"/>
                    </a:moveTo>
                    <a:lnTo>
                      <a:pt x="628" y="1080"/>
                    </a:lnTo>
                    <a:lnTo>
                      <a:pt x="665" y="1093"/>
                    </a:lnTo>
                    <a:lnTo>
                      <a:pt x="700" y="1110"/>
                    </a:lnTo>
                    <a:lnTo>
                      <a:pt x="731" y="1130"/>
                    </a:lnTo>
                    <a:lnTo>
                      <a:pt x="757" y="1157"/>
                    </a:lnTo>
                    <a:lnTo>
                      <a:pt x="779" y="1186"/>
                    </a:lnTo>
                    <a:lnTo>
                      <a:pt x="796" y="1218"/>
                    </a:lnTo>
                    <a:lnTo>
                      <a:pt x="806" y="1253"/>
                    </a:lnTo>
                    <a:lnTo>
                      <a:pt x="809" y="1291"/>
                    </a:lnTo>
                    <a:lnTo>
                      <a:pt x="588" y="1291"/>
                    </a:lnTo>
                    <a:lnTo>
                      <a:pt x="588" y="1076"/>
                    </a:lnTo>
                    <a:close/>
                    <a:moveTo>
                      <a:pt x="283" y="725"/>
                    </a:moveTo>
                    <a:lnTo>
                      <a:pt x="786" y="725"/>
                    </a:lnTo>
                    <a:lnTo>
                      <a:pt x="786" y="836"/>
                    </a:lnTo>
                    <a:lnTo>
                      <a:pt x="283" y="836"/>
                    </a:lnTo>
                    <a:lnTo>
                      <a:pt x="283" y="725"/>
                    </a:lnTo>
                    <a:close/>
                    <a:moveTo>
                      <a:pt x="283" y="476"/>
                    </a:moveTo>
                    <a:lnTo>
                      <a:pt x="786" y="476"/>
                    </a:lnTo>
                    <a:lnTo>
                      <a:pt x="786" y="587"/>
                    </a:lnTo>
                    <a:lnTo>
                      <a:pt x="283" y="587"/>
                    </a:lnTo>
                    <a:lnTo>
                      <a:pt x="283" y="476"/>
                    </a:lnTo>
                    <a:close/>
                    <a:moveTo>
                      <a:pt x="283" y="221"/>
                    </a:moveTo>
                    <a:lnTo>
                      <a:pt x="786" y="221"/>
                    </a:lnTo>
                    <a:lnTo>
                      <a:pt x="786" y="332"/>
                    </a:lnTo>
                    <a:lnTo>
                      <a:pt x="283" y="332"/>
                    </a:lnTo>
                    <a:lnTo>
                      <a:pt x="283" y="221"/>
                    </a:lnTo>
                    <a:close/>
                    <a:moveTo>
                      <a:pt x="1067" y="112"/>
                    </a:moveTo>
                    <a:lnTo>
                      <a:pt x="1067" y="1068"/>
                    </a:lnTo>
                    <a:lnTo>
                      <a:pt x="2495" y="1068"/>
                    </a:lnTo>
                    <a:lnTo>
                      <a:pt x="2495" y="112"/>
                    </a:lnTo>
                    <a:lnTo>
                      <a:pt x="1067" y="112"/>
                    </a:lnTo>
                    <a:close/>
                    <a:moveTo>
                      <a:pt x="120" y="106"/>
                    </a:moveTo>
                    <a:lnTo>
                      <a:pt x="120" y="1766"/>
                    </a:lnTo>
                    <a:lnTo>
                      <a:pt x="948" y="1766"/>
                    </a:lnTo>
                    <a:lnTo>
                      <a:pt x="948" y="106"/>
                    </a:lnTo>
                    <a:lnTo>
                      <a:pt x="120" y="106"/>
                    </a:lnTo>
                    <a:close/>
                    <a:moveTo>
                      <a:pt x="0" y="0"/>
                    </a:moveTo>
                    <a:lnTo>
                      <a:pt x="2614" y="0"/>
                    </a:lnTo>
                    <a:lnTo>
                      <a:pt x="2614" y="1910"/>
                    </a:lnTo>
                    <a:lnTo>
                      <a:pt x="0" y="1910"/>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56" name="Rectangle 52"/>
              <p:cNvSpPr>
                <a:spLocks noChangeArrowheads="1"/>
              </p:cNvSpPr>
              <p:nvPr/>
            </p:nvSpPr>
            <p:spPr bwMode="auto">
              <a:xfrm>
                <a:off x="1089" y="2053"/>
                <a:ext cx="238" cy="143"/>
              </a:xfrm>
              <a:prstGeom prst="rect">
                <a:avLst/>
              </a:prstGeom>
              <a:solidFill>
                <a:srgbClr val="00B9F2"/>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57" name="Freeform 53"/>
              <p:cNvSpPr>
                <a:spLocks/>
              </p:cNvSpPr>
              <p:nvPr/>
            </p:nvSpPr>
            <p:spPr bwMode="auto">
              <a:xfrm>
                <a:off x="1089" y="2053"/>
                <a:ext cx="238" cy="143"/>
              </a:xfrm>
              <a:custGeom>
                <a:avLst/>
                <a:gdLst>
                  <a:gd name="T0" fmla="*/ 389 w 1189"/>
                  <a:gd name="T1" fmla="*/ 0 h 717"/>
                  <a:gd name="T2" fmla="*/ 401 w 1189"/>
                  <a:gd name="T3" fmla="*/ 7 h 717"/>
                  <a:gd name="T4" fmla="*/ 430 w 1189"/>
                  <a:gd name="T5" fmla="*/ 36 h 717"/>
                  <a:gd name="T6" fmla="*/ 461 w 1189"/>
                  <a:gd name="T7" fmla="*/ 81 h 717"/>
                  <a:gd name="T8" fmla="*/ 491 w 1189"/>
                  <a:gd name="T9" fmla="*/ 135 h 717"/>
                  <a:gd name="T10" fmla="*/ 514 w 1189"/>
                  <a:gd name="T11" fmla="*/ 192 h 717"/>
                  <a:gd name="T12" fmla="*/ 525 w 1189"/>
                  <a:gd name="T13" fmla="*/ 246 h 717"/>
                  <a:gd name="T14" fmla="*/ 526 w 1189"/>
                  <a:gd name="T15" fmla="*/ 296 h 717"/>
                  <a:gd name="T16" fmla="*/ 524 w 1189"/>
                  <a:gd name="T17" fmla="*/ 342 h 717"/>
                  <a:gd name="T18" fmla="*/ 524 w 1189"/>
                  <a:gd name="T19" fmla="*/ 384 h 717"/>
                  <a:gd name="T20" fmla="*/ 536 w 1189"/>
                  <a:gd name="T21" fmla="*/ 412 h 717"/>
                  <a:gd name="T22" fmla="*/ 560 w 1189"/>
                  <a:gd name="T23" fmla="*/ 442 h 717"/>
                  <a:gd name="T24" fmla="*/ 581 w 1189"/>
                  <a:gd name="T25" fmla="*/ 469 h 717"/>
                  <a:gd name="T26" fmla="*/ 606 w 1189"/>
                  <a:gd name="T27" fmla="*/ 498 h 717"/>
                  <a:gd name="T28" fmla="*/ 630 w 1189"/>
                  <a:gd name="T29" fmla="*/ 517 h 717"/>
                  <a:gd name="T30" fmla="*/ 649 w 1189"/>
                  <a:gd name="T31" fmla="*/ 489 h 717"/>
                  <a:gd name="T32" fmla="*/ 667 w 1189"/>
                  <a:gd name="T33" fmla="*/ 445 h 717"/>
                  <a:gd name="T34" fmla="*/ 681 w 1189"/>
                  <a:gd name="T35" fmla="*/ 399 h 717"/>
                  <a:gd name="T36" fmla="*/ 687 w 1189"/>
                  <a:gd name="T37" fmla="*/ 364 h 717"/>
                  <a:gd name="T38" fmla="*/ 699 w 1189"/>
                  <a:gd name="T39" fmla="*/ 324 h 717"/>
                  <a:gd name="T40" fmla="*/ 730 w 1189"/>
                  <a:gd name="T41" fmla="*/ 283 h 717"/>
                  <a:gd name="T42" fmla="*/ 767 w 1189"/>
                  <a:gd name="T43" fmla="*/ 244 h 717"/>
                  <a:gd name="T44" fmla="*/ 805 w 1189"/>
                  <a:gd name="T45" fmla="*/ 213 h 717"/>
                  <a:gd name="T46" fmla="*/ 828 w 1189"/>
                  <a:gd name="T47" fmla="*/ 196 h 717"/>
                  <a:gd name="T48" fmla="*/ 850 w 1189"/>
                  <a:gd name="T49" fmla="*/ 187 h 717"/>
                  <a:gd name="T50" fmla="*/ 889 w 1189"/>
                  <a:gd name="T51" fmla="*/ 181 h 717"/>
                  <a:gd name="T52" fmla="*/ 951 w 1189"/>
                  <a:gd name="T53" fmla="*/ 176 h 717"/>
                  <a:gd name="T54" fmla="*/ 1014 w 1189"/>
                  <a:gd name="T55" fmla="*/ 173 h 717"/>
                  <a:gd name="T56" fmla="*/ 1038 w 1189"/>
                  <a:gd name="T57" fmla="*/ 165 h 717"/>
                  <a:gd name="T58" fmla="*/ 1025 w 1189"/>
                  <a:gd name="T59" fmla="*/ 146 h 717"/>
                  <a:gd name="T60" fmla="*/ 994 w 1189"/>
                  <a:gd name="T61" fmla="*/ 121 h 717"/>
                  <a:gd name="T62" fmla="*/ 980 w 1189"/>
                  <a:gd name="T63" fmla="*/ 90 h 717"/>
                  <a:gd name="T64" fmla="*/ 982 w 1189"/>
                  <a:gd name="T65" fmla="*/ 52 h 717"/>
                  <a:gd name="T66" fmla="*/ 999 w 1189"/>
                  <a:gd name="T67" fmla="*/ 0 h 717"/>
                  <a:gd name="T68" fmla="*/ 1189 w 1189"/>
                  <a:gd name="T69" fmla="*/ 717 h 717"/>
                  <a:gd name="T70" fmla="*/ 0 w 1189"/>
                  <a:gd name="T7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9" h="717">
                    <a:moveTo>
                      <a:pt x="0" y="0"/>
                    </a:moveTo>
                    <a:lnTo>
                      <a:pt x="389" y="0"/>
                    </a:lnTo>
                    <a:lnTo>
                      <a:pt x="390" y="0"/>
                    </a:lnTo>
                    <a:lnTo>
                      <a:pt x="401" y="7"/>
                    </a:lnTo>
                    <a:lnTo>
                      <a:pt x="414" y="19"/>
                    </a:lnTo>
                    <a:lnTo>
                      <a:pt x="430" y="36"/>
                    </a:lnTo>
                    <a:lnTo>
                      <a:pt x="445" y="57"/>
                    </a:lnTo>
                    <a:lnTo>
                      <a:pt x="461" y="81"/>
                    </a:lnTo>
                    <a:lnTo>
                      <a:pt x="477" y="107"/>
                    </a:lnTo>
                    <a:lnTo>
                      <a:pt x="491" y="135"/>
                    </a:lnTo>
                    <a:lnTo>
                      <a:pt x="503" y="163"/>
                    </a:lnTo>
                    <a:lnTo>
                      <a:pt x="514" y="192"/>
                    </a:lnTo>
                    <a:lnTo>
                      <a:pt x="522" y="220"/>
                    </a:lnTo>
                    <a:lnTo>
                      <a:pt x="525" y="246"/>
                    </a:lnTo>
                    <a:lnTo>
                      <a:pt x="526" y="271"/>
                    </a:lnTo>
                    <a:lnTo>
                      <a:pt x="526" y="296"/>
                    </a:lnTo>
                    <a:lnTo>
                      <a:pt x="525" y="324"/>
                    </a:lnTo>
                    <a:lnTo>
                      <a:pt x="524" y="342"/>
                    </a:lnTo>
                    <a:lnTo>
                      <a:pt x="524" y="364"/>
                    </a:lnTo>
                    <a:lnTo>
                      <a:pt x="524" y="384"/>
                    </a:lnTo>
                    <a:lnTo>
                      <a:pt x="525" y="400"/>
                    </a:lnTo>
                    <a:lnTo>
                      <a:pt x="536" y="412"/>
                    </a:lnTo>
                    <a:lnTo>
                      <a:pt x="548" y="427"/>
                    </a:lnTo>
                    <a:lnTo>
                      <a:pt x="560" y="442"/>
                    </a:lnTo>
                    <a:lnTo>
                      <a:pt x="570" y="454"/>
                    </a:lnTo>
                    <a:lnTo>
                      <a:pt x="581" y="469"/>
                    </a:lnTo>
                    <a:lnTo>
                      <a:pt x="593" y="483"/>
                    </a:lnTo>
                    <a:lnTo>
                      <a:pt x="606" y="498"/>
                    </a:lnTo>
                    <a:lnTo>
                      <a:pt x="620" y="510"/>
                    </a:lnTo>
                    <a:lnTo>
                      <a:pt x="630" y="517"/>
                    </a:lnTo>
                    <a:lnTo>
                      <a:pt x="640" y="506"/>
                    </a:lnTo>
                    <a:lnTo>
                      <a:pt x="649" y="489"/>
                    </a:lnTo>
                    <a:lnTo>
                      <a:pt x="658" y="468"/>
                    </a:lnTo>
                    <a:lnTo>
                      <a:pt x="667" y="445"/>
                    </a:lnTo>
                    <a:lnTo>
                      <a:pt x="675" y="422"/>
                    </a:lnTo>
                    <a:lnTo>
                      <a:pt x="681" y="399"/>
                    </a:lnTo>
                    <a:lnTo>
                      <a:pt x="685" y="379"/>
                    </a:lnTo>
                    <a:lnTo>
                      <a:pt x="687" y="364"/>
                    </a:lnTo>
                    <a:lnTo>
                      <a:pt x="691" y="344"/>
                    </a:lnTo>
                    <a:lnTo>
                      <a:pt x="699" y="324"/>
                    </a:lnTo>
                    <a:lnTo>
                      <a:pt x="713" y="303"/>
                    </a:lnTo>
                    <a:lnTo>
                      <a:pt x="730" y="283"/>
                    </a:lnTo>
                    <a:lnTo>
                      <a:pt x="748" y="262"/>
                    </a:lnTo>
                    <a:lnTo>
                      <a:pt x="767" y="244"/>
                    </a:lnTo>
                    <a:lnTo>
                      <a:pt x="786" y="227"/>
                    </a:lnTo>
                    <a:lnTo>
                      <a:pt x="805" y="213"/>
                    </a:lnTo>
                    <a:lnTo>
                      <a:pt x="820" y="202"/>
                    </a:lnTo>
                    <a:lnTo>
                      <a:pt x="828" y="196"/>
                    </a:lnTo>
                    <a:lnTo>
                      <a:pt x="838" y="191"/>
                    </a:lnTo>
                    <a:lnTo>
                      <a:pt x="850" y="187"/>
                    </a:lnTo>
                    <a:lnTo>
                      <a:pt x="867" y="185"/>
                    </a:lnTo>
                    <a:lnTo>
                      <a:pt x="889" y="181"/>
                    </a:lnTo>
                    <a:lnTo>
                      <a:pt x="916" y="179"/>
                    </a:lnTo>
                    <a:lnTo>
                      <a:pt x="951" y="176"/>
                    </a:lnTo>
                    <a:lnTo>
                      <a:pt x="993" y="174"/>
                    </a:lnTo>
                    <a:lnTo>
                      <a:pt x="1014" y="173"/>
                    </a:lnTo>
                    <a:lnTo>
                      <a:pt x="1033" y="171"/>
                    </a:lnTo>
                    <a:lnTo>
                      <a:pt x="1038" y="165"/>
                    </a:lnTo>
                    <a:lnTo>
                      <a:pt x="1043" y="159"/>
                    </a:lnTo>
                    <a:lnTo>
                      <a:pt x="1025" y="146"/>
                    </a:lnTo>
                    <a:lnTo>
                      <a:pt x="1008" y="134"/>
                    </a:lnTo>
                    <a:lnTo>
                      <a:pt x="994" y="121"/>
                    </a:lnTo>
                    <a:lnTo>
                      <a:pt x="986" y="107"/>
                    </a:lnTo>
                    <a:lnTo>
                      <a:pt x="980" y="90"/>
                    </a:lnTo>
                    <a:lnTo>
                      <a:pt x="979" y="72"/>
                    </a:lnTo>
                    <a:lnTo>
                      <a:pt x="982" y="52"/>
                    </a:lnTo>
                    <a:lnTo>
                      <a:pt x="990" y="28"/>
                    </a:lnTo>
                    <a:lnTo>
                      <a:pt x="999" y="0"/>
                    </a:lnTo>
                    <a:lnTo>
                      <a:pt x="1189" y="0"/>
                    </a:lnTo>
                    <a:lnTo>
                      <a:pt x="1189" y="717"/>
                    </a:lnTo>
                    <a:lnTo>
                      <a:pt x="0" y="717"/>
                    </a:lnTo>
                    <a:lnTo>
                      <a:pt x="0" y="0"/>
                    </a:lnTo>
                    <a:close/>
                  </a:path>
                </a:pathLst>
              </a:custGeom>
              <a:solidFill>
                <a:srgbClr val="288135"/>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58" name="Freeform 54"/>
              <p:cNvSpPr>
                <a:spLocks/>
              </p:cNvSpPr>
              <p:nvPr/>
            </p:nvSpPr>
            <p:spPr bwMode="auto">
              <a:xfrm>
                <a:off x="1089" y="2053"/>
                <a:ext cx="238" cy="143"/>
              </a:xfrm>
              <a:custGeom>
                <a:avLst/>
                <a:gdLst>
                  <a:gd name="T0" fmla="*/ 296 w 1189"/>
                  <a:gd name="T1" fmla="*/ 0 h 717"/>
                  <a:gd name="T2" fmla="*/ 327 w 1189"/>
                  <a:gd name="T3" fmla="*/ 25 h 717"/>
                  <a:gd name="T4" fmla="*/ 356 w 1189"/>
                  <a:gd name="T5" fmla="*/ 46 h 717"/>
                  <a:gd name="T6" fmla="*/ 377 w 1189"/>
                  <a:gd name="T7" fmla="*/ 59 h 717"/>
                  <a:gd name="T8" fmla="*/ 401 w 1189"/>
                  <a:gd name="T9" fmla="*/ 89 h 717"/>
                  <a:gd name="T10" fmla="*/ 426 w 1189"/>
                  <a:gd name="T11" fmla="*/ 135 h 717"/>
                  <a:gd name="T12" fmla="*/ 450 w 1189"/>
                  <a:gd name="T13" fmla="*/ 185 h 717"/>
                  <a:gd name="T14" fmla="*/ 465 w 1189"/>
                  <a:gd name="T15" fmla="*/ 232 h 717"/>
                  <a:gd name="T16" fmla="*/ 468 w 1189"/>
                  <a:gd name="T17" fmla="*/ 269 h 717"/>
                  <a:gd name="T18" fmla="*/ 468 w 1189"/>
                  <a:gd name="T19" fmla="*/ 314 h 717"/>
                  <a:gd name="T20" fmla="*/ 467 w 1189"/>
                  <a:gd name="T21" fmla="*/ 361 h 717"/>
                  <a:gd name="T22" fmla="*/ 468 w 1189"/>
                  <a:gd name="T23" fmla="*/ 402 h 717"/>
                  <a:gd name="T24" fmla="*/ 474 w 1189"/>
                  <a:gd name="T25" fmla="*/ 431 h 717"/>
                  <a:gd name="T26" fmla="*/ 488 w 1189"/>
                  <a:gd name="T27" fmla="*/ 443 h 717"/>
                  <a:gd name="T28" fmla="*/ 510 w 1189"/>
                  <a:gd name="T29" fmla="*/ 470 h 717"/>
                  <a:gd name="T30" fmla="*/ 537 w 1189"/>
                  <a:gd name="T31" fmla="*/ 505 h 717"/>
                  <a:gd name="T32" fmla="*/ 569 w 1189"/>
                  <a:gd name="T33" fmla="*/ 541 h 717"/>
                  <a:gd name="T34" fmla="*/ 604 w 1189"/>
                  <a:gd name="T35" fmla="*/ 568 h 717"/>
                  <a:gd name="T36" fmla="*/ 639 w 1189"/>
                  <a:gd name="T37" fmla="*/ 576 h 717"/>
                  <a:gd name="T38" fmla="*/ 672 w 1189"/>
                  <a:gd name="T39" fmla="*/ 557 h 717"/>
                  <a:gd name="T40" fmla="*/ 699 w 1189"/>
                  <a:gd name="T41" fmla="*/ 516 h 717"/>
                  <a:gd name="T42" fmla="*/ 721 w 1189"/>
                  <a:gd name="T43" fmla="*/ 465 h 717"/>
                  <a:gd name="T44" fmla="*/ 736 w 1189"/>
                  <a:gd name="T45" fmla="*/ 414 h 717"/>
                  <a:gd name="T46" fmla="*/ 743 w 1189"/>
                  <a:gd name="T47" fmla="*/ 376 h 717"/>
                  <a:gd name="T48" fmla="*/ 746 w 1189"/>
                  <a:gd name="T49" fmla="*/ 355 h 717"/>
                  <a:gd name="T50" fmla="*/ 765 w 1189"/>
                  <a:gd name="T51" fmla="*/ 329 h 717"/>
                  <a:gd name="T52" fmla="*/ 794 w 1189"/>
                  <a:gd name="T53" fmla="*/ 300 h 717"/>
                  <a:gd name="T54" fmla="*/ 823 w 1189"/>
                  <a:gd name="T55" fmla="*/ 273 h 717"/>
                  <a:gd name="T56" fmla="*/ 847 w 1189"/>
                  <a:gd name="T57" fmla="*/ 252 h 717"/>
                  <a:gd name="T58" fmla="*/ 863 w 1189"/>
                  <a:gd name="T59" fmla="*/ 244 h 717"/>
                  <a:gd name="T60" fmla="*/ 900 w 1189"/>
                  <a:gd name="T61" fmla="*/ 238 h 717"/>
                  <a:gd name="T62" fmla="*/ 951 w 1189"/>
                  <a:gd name="T63" fmla="*/ 234 h 717"/>
                  <a:gd name="T64" fmla="*/ 1003 w 1189"/>
                  <a:gd name="T65" fmla="*/ 231 h 717"/>
                  <a:gd name="T66" fmla="*/ 1042 w 1189"/>
                  <a:gd name="T67" fmla="*/ 228 h 717"/>
                  <a:gd name="T68" fmla="*/ 1061 w 1189"/>
                  <a:gd name="T69" fmla="*/ 222 h 717"/>
                  <a:gd name="T70" fmla="*/ 1081 w 1189"/>
                  <a:gd name="T71" fmla="*/ 203 h 717"/>
                  <a:gd name="T72" fmla="*/ 1104 w 1189"/>
                  <a:gd name="T73" fmla="*/ 171 h 717"/>
                  <a:gd name="T74" fmla="*/ 1125 w 1189"/>
                  <a:gd name="T75" fmla="*/ 140 h 717"/>
                  <a:gd name="T76" fmla="*/ 1084 w 1189"/>
                  <a:gd name="T77" fmla="*/ 117 h 717"/>
                  <a:gd name="T78" fmla="*/ 1052 w 1189"/>
                  <a:gd name="T79" fmla="*/ 96 h 717"/>
                  <a:gd name="T80" fmla="*/ 1037 w 1189"/>
                  <a:gd name="T81" fmla="*/ 82 h 717"/>
                  <a:gd name="T82" fmla="*/ 1038 w 1189"/>
                  <a:gd name="T83" fmla="*/ 65 h 717"/>
                  <a:gd name="T84" fmla="*/ 1048 w 1189"/>
                  <a:gd name="T85" fmla="*/ 35 h 717"/>
                  <a:gd name="T86" fmla="*/ 1060 w 1189"/>
                  <a:gd name="T87" fmla="*/ 0 h 717"/>
                  <a:gd name="T88" fmla="*/ 1189 w 1189"/>
                  <a:gd name="T89" fmla="*/ 717 h 717"/>
                  <a:gd name="T90" fmla="*/ 0 w 1189"/>
                  <a:gd name="T9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9" h="717">
                    <a:moveTo>
                      <a:pt x="0" y="0"/>
                    </a:moveTo>
                    <a:lnTo>
                      <a:pt x="296" y="0"/>
                    </a:lnTo>
                    <a:lnTo>
                      <a:pt x="311" y="12"/>
                    </a:lnTo>
                    <a:lnTo>
                      <a:pt x="327" y="25"/>
                    </a:lnTo>
                    <a:lnTo>
                      <a:pt x="343" y="37"/>
                    </a:lnTo>
                    <a:lnTo>
                      <a:pt x="356" y="46"/>
                    </a:lnTo>
                    <a:lnTo>
                      <a:pt x="367" y="52"/>
                    </a:lnTo>
                    <a:lnTo>
                      <a:pt x="377" y="59"/>
                    </a:lnTo>
                    <a:lnTo>
                      <a:pt x="387" y="72"/>
                    </a:lnTo>
                    <a:lnTo>
                      <a:pt x="401" y="89"/>
                    </a:lnTo>
                    <a:lnTo>
                      <a:pt x="414" y="111"/>
                    </a:lnTo>
                    <a:lnTo>
                      <a:pt x="426" y="135"/>
                    </a:lnTo>
                    <a:lnTo>
                      <a:pt x="439" y="159"/>
                    </a:lnTo>
                    <a:lnTo>
                      <a:pt x="450" y="185"/>
                    </a:lnTo>
                    <a:lnTo>
                      <a:pt x="459" y="210"/>
                    </a:lnTo>
                    <a:lnTo>
                      <a:pt x="465" y="232"/>
                    </a:lnTo>
                    <a:lnTo>
                      <a:pt x="468" y="251"/>
                    </a:lnTo>
                    <a:lnTo>
                      <a:pt x="468" y="269"/>
                    </a:lnTo>
                    <a:lnTo>
                      <a:pt x="468" y="291"/>
                    </a:lnTo>
                    <a:lnTo>
                      <a:pt x="468" y="314"/>
                    </a:lnTo>
                    <a:lnTo>
                      <a:pt x="467" y="338"/>
                    </a:lnTo>
                    <a:lnTo>
                      <a:pt x="467" y="361"/>
                    </a:lnTo>
                    <a:lnTo>
                      <a:pt x="467" y="383"/>
                    </a:lnTo>
                    <a:lnTo>
                      <a:pt x="468" y="402"/>
                    </a:lnTo>
                    <a:lnTo>
                      <a:pt x="470" y="419"/>
                    </a:lnTo>
                    <a:lnTo>
                      <a:pt x="474" y="431"/>
                    </a:lnTo>
                    <a:lnTo>
                      <a:pt x="480" y="437"/>
                    </a:lnTo>
                    <a:lnTo>
                      <a:pt x="488" y="443"/>
                    </a:lnTo>
                    <a:lnTo>
                      <a:pt x="497" y="456"/>
                    </a:lnTo>
                    <a:lnTo>
                      <a:pt x="510" y="470"/>
                    </a:lnTo>
                    <a:lnTo>
                      <a:pt x="523" y="487"/>
                    </a:lnTo>
                    <a:lnTo>
                      <a:pt x="537" y="505"/>
                    </a:lnTo>
                    <a:lnTo>
                      <a:pt x="552" y="523"/>
                    </a:lnTo>
                    <a:lnTo>
                      <a:pt x="569" y="541"/>
                    </a:lnTo>
                    <a:lnTo>
                      <a:pt x="586" y="556"/>
                    </a:lnTo>
                    <a:lnTo>
                      <a:pt x="604" y="568"/>
                    </a:lnTo>
                    <a:lnTo>
                      <a:pt x="621" y="575"/>
                    </a:lnTo>
                    <a:lnTo>
                      <a:pt x="639" y="576"/>
                    </a:lnTo>
                    <a:lnTo>
                      <a:pt x="656" y="569"/>
                    </a:lnTo>
                    <a:lnTo>
                      <a:pt x="672" y="557"/>
                    </a:lnTo>
                    <a:lnTo>
                      <a:pt x="686" y="539"/>
                    </a:lnTo>
                    <a:lnTo>
                      <a:pt x="699" y="516"/>
                    </a:lnTo>
                    <a:lnTo>
                      <a:pt x="710" y="491"/>
                    </a:lnTo>
                    <a:lnTo>
                      <a:pt x="721" y="465"/>
                    </a:lnTo>
                    <a:lnTo>
                      <a:pt x="730" y="439"/>
                    </a:lnTo>
                    <a:lnTo>
                      <a:pt x="736" y="414"/>
                    </a:lnTo>
                    <a:lnTo>
                      <a:pt x="740" y="393"/>
                    </a:lnTo>
                    <a:lnTo>
                      <a:pt x="743" y="376"/>
                    </a:lnTo>
                    <a:lnTo>
                      <a:pt x="744" y="365"/>
                    </a:lnTo>
                    <a:lnTo>
                      <a:pt x="746" y="355"/>
                    </a:lnTo>
                    <a:lnTo>
                      <a:pt x="754" y="343"/>
                    </a:lnTo>
                    <a:lnTo>
                      <a:pt x="765" y="329"/>
                    </a:lnTo>
                    <a:lnTo>
                      <a:pt x="778" y="314"/>
                    </a:lnTo>
                    <a:lnTo>
                      <a:pt x="794" y="300"/>
                    </a:lnTo>
                    <a:lnTo>
                      <a:pt x="808" y="285"/>
                    </a:lnTo>
                    <a:lnTo>
                      <a:pt x="823" y="273"/>
                    </a:lnTo>
                    <a:lnTo>
                      <a:pt x="836" y="261"/>
                    </a:lnTo>
                    <a:lnTo>
                      <a:pt x="847" y="252"/>
                    </a:lnTo>
                    <a:lnTo>
                      <a:pt x="854" y="248"/>
                    </a:lnTo>
                    <a:lnTo>
                      <a:pt x="863" y="244"/>
                    </a:lnTo>
                    <a:lnTo>
                      <a:pt x="878" y="240"/>
                    </a:lnTo>
                    <a:lnTo>
                      <a:pt x="900" y="238"/>
                    </a:lnTo>
                    <a:lnTo>
                      <a:pt x="924" y="235"/>
                    </a:lnTo>
                    <a:lnTo>
                      <a:pt x="951" y="234"/>
                    </a:lnTo>
                    <a:lnTo>
                      <a:pt x="977" y="232"/>
                    </a:lnTo>
                    <a:lnTo>
                      <a:pt x="1003" y="231"/>
                    </a:lnTo>
                    <a:lnTo>
                      <a:pt x="1025" y="229"/>
                    </a:lnTo>
                    <a:lnTo>
                      <a:pt x="1042" y="228"/>
                    </a:lnTo>
                    <a:lnTo>
                      <a:pt x="1054" y="227"/>
                    </a:lnTo>
                    <a:lnTo>
                      <a:pt x="1061" y="222"/>
                    </a:lnTo>
                    <a:lnTo>
                      <a:pt x="1071" y="214"/>
                    </a:lnTo>
                    <a:lnTo>
                      <a:pt x="1081" y="203"/>
                    </a:lnTo>
                    <a:lnTo>
                      <a:pt x="1092" y="188"/>
                    </a:lnTo>
                    <a:lnTo>
                      <a:pt x="1104" y="171"/>
                    </a:lnTo>
                    <a:lnTo>
                      <a:pt x="1115" y="156"/>
                    </a:lnTo>
                    <a:lnTo>
                      <a:pt x="1125" y="140"/>
                    </a:lnTo>
                    <a:lnTo>
                      <a:pt x="1104" y="129"/>
                    </a:lnTo>
                    <a:lnTo>
                      <a:pt x="1084" y="117"/>
                    </a:lnTo>
                    <a:lnTo>
                      <a:pt x="1067" y="106"/>
                    </a:lnTo>
                    <a:lnTo>
                      <a:pt x="1052" y="96"/>
                    </a:lnTo>
                    <a:lnTo>
                      <a:pt x="1042" y="88"/>
                    </a:lnTo>
                    <a:lnTo>
                      <a:pt x="1037" y="82"/>
                    </a:lnTo>
                    <a:lnTo>
                      <a:pt x="1037" y="76"/>
                    </a:lnTo>
                    <a:lnTo>
                      <a:pt x="1038" y="65"/>
                    </a:lnTo>
                    <a:lnTo>
                      <a:pt x="1042" y="52"/>
                    </a:lnTo>
                    <a:lnTo>
                      <a:pt x="1048" y="35"/>
                    </a:lnTo>
                    <a:lnTo>
                      <a:pt x="1054" y="18"/>
                    </a:lnTo>
                    <a:lnTo>
                      <a:pt x="1060" y="0"/>
                    </a:lnTo>
                    <a:lnTo>
                      <a:pt x="1189" y="0"/>
                    </a:lnTo>
                    <a:lnTo>
                      <a:pt x="1189" y="717"/>
                    </a:lnTo>
                    <a:lnTo>
                      <a:pt x="0" y="717"/>
                    </a:lnTo>
                    <a:lnTo>
                      <a:pt x="0" y="0"/>
                    </a:lnTo>
                    <a:close/>
                  </a:path>
                </a:pathLst>
              </a:custGeom>
              <a:solidFill>
                <a:srgbClr val="AAD04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59" name="Freeform 55"/>
              <p:cNvSpPr>
                <a:spLocks/>
              </p:cNvSpPr>
              <p:nvPr/>
            </p:nvSpPr>
            <p:spPr bwMode="auto">
              <a:xfrm>
                <a:off x="1089" y="2122"/>
                <a:ext cx="79" cy="74"/>
              </a:xfrm>
              <a:custGeom>
                <a:avLst/>
                <a:gdLst>
                  <a:gd name="T0" fmla="*/ 0 w 392"/>
                  <a:gd name="T1" fmla="*/ 0 h 374"/>
                  <a:gd name="T2" fmla="*/ 31 w 392"/>
                  <a:gd name="T3" fmla="*/ 34 h 374"/>
                  <a:gd name="T4" fmla="*/ 66 w 392"/>
                  <a:gd name="T5" fmla="*/ 67 h 374"/>
                  <a:gd name="T6" fmla="*/ 103 w 392"/>
                  <a:gd name="T7" fmla="*/ 97 h 374"/>
                  <a:gd name="T8" fmla="*/ 143 w 392"/>
                  <a:gd name="T9" fmla="*/ 125 h 374"/>
                  <a:gd name="T10" fmla="*/ 184 w 392"/>
                  <a:gd name="T11" fmla="*/ 150 h 374"/>
                  <a:gd name="T12" fmla="*/ 225 w 392"/>
                  <a:gd name="T13" fmla="*/ 174 h 374"/>
                  <a:gd name="T14" fmla="*/ 264 w 392"/>
                  <a:gd name="T15" fmla="*/ 195 h 374"/>
                  <a:gd name="T16" fmla="*/ 289 w 392"/>
                  <a:gd name="T17" fmla="*/ 212 h 374"/>
                  <a:gd name="T18" fmla="*/ 311 w 392"/>
                  <a:gd name="T19" fmla="*/ 232 h 374"/>
                  <a:gd name="T20" fmla="*/ 331 w 392"/>
                  <a:gd name="T21" fmla="*/ 255 h 374"/>
                  <a:gd name="T22" fmla="*/ 346 w 392"/>
                  <a:gd name="T23" fmla="*/ 281 h 374"/>
                  <a:gd name="T24" fmla="*/ 360 w 392"/>
                  <a:gd name="T25" fmla="*/ 306 h 374"/>
                  <a:gd name="T26" fmla="*/ 372 w 392"/>
                  <a:gd name="T27" fmla="*/ 330 h 374"/>
                  <a:gd name="T28" fmla="*/ 383 w 392"/>
                  <a:gd name="T29" fmla="*/ 353 h 374"/>
                  <a:gd name="T30" fmla="*/ 392 w 392"/>
                  <a:gd name="T31" fmla="*/ 374 h 374"/>
                  <a:gd name="T32" fmla="*/ 0 w 392"/>
                  <a:gd name="T33" fmla="*/ 374 h 374"/>
                  <a:gd name="T34" fmla="*/ 0 w 392"/>
                  <a:gd name="T3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74">
                    <a:moveTo>
                      <a:pt x="0" y="0"/>
                    </a:moveTo>
                    <a:lnTo>
                      <a:pt x="31" y="34"/>
                    </a:lnTo>
                    <a:lnTo>
                      <a:pt x="66" y="67"/>
                    </a:lnTo>
                    <a:lnTo>
                      <a:pt x="103" y="97"/>
                    </a:lnTo>
                    <a:lnTo>
                      <a:pt x="143" y="125"/>
                    </a:lnTo>
                    <a:lnTo>
                      <a:pt x="184" y="150"/>
                    </a:lnTo>
                    <a:lnTo>
                      <a:pt x="225" y="174"/>
                    </a:lnTo>
                    <a:lnTo>
                      <a:pt x="264" y="195"/>
                    </a:lnTo>
                    <a:lnTo>
                      <a:pt x="289" y="212"/>
                    </a:lnTo>
                    <a:lnTo>
                      <a:pt x="311" y="232"/>
                    </a:lnTo>
                    <a:lnTo>
                      <a:pt x="331" y="255"/>
                    </a:lnTo>
                    <a:lnTo>
                      <a:pt x="346" y="281"/>
                    </a:lnTo>
                    <a:lnTo>
                      <a:pt x="360" y="306"/>
                    </a:lnTo>
                    <a:lnTo>
                      <a:pt x="372" y="330"/>
                    </a:lnTo>
                    <a:lnTo>
                      <a:pt x="383" y="353"/>
                    </a:lnTo>
                    <a:lnTo>
                      <a:pt x="392" y="374"/>
                    </a:lnTo>
                    <a:lnTo>
                      <a:pt x="0" y="374"/>
                    </a:lnTo>
                    <a:lnTo>
                      <a:pt x="0" y="0"/>
                    </a:lnTo>
                    <a:close/>
                  </a:path>
                </a:pathLst>
              </a:custGeom>
              <a:solidFill>
                <a:srgbClr val="D07507"/>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60" name="Freeform 56"/>
              <p:cNvSpPr>
                <a:spLocks/>
              </p:cNvSpPr>
              <p:nvPr/>
            </p:nvSpPr>
            <p:spPr bwMode="auto">
              <a:xfrm>
                <a:off x="1089" y="2153"/>
                <a:ext cx="59" cy="43"/>
              </a:xfrm>
              <a:custGeom>
                <a:avLst/>
                <a:gdLst>
                  <a:gd name="T0" fmla="*/ 0 w 296"/>
                  <a:gd name="T1" fmla="*/ 0 h 216"/>
                  <a:gd name="T2" fmla="*/ 33 w 296"/>
                  <a:gd name="T3" fmla="*/ 17 h 216"/>
                  <a:gd name="T4" fmla="*/ 69 w 296"/>
                  <a:gd name="T5" fmla="*/ 32 h 216"/>
                  <a:gd name="T6" fmla="*/ 108 w 296"/>
                  <a:gd name="T7" fmla="*/ 46 h 216"/>
                  <a:gd name="T8" fmla="*/ 147 w 296"/>
                  <a:gd name="T9" fmla="*/ 61 h 216"/>
                  <a:gd name="T10" fmla="*/ 187 w 296"/>
                  <a:gd name="T11" fmla="*/ 77 h 216"/>
                  <a:gd name="T12" fmla="*/ 223 w 296"/>
                  <a:gd name="T13" fmla="*/ 96 h 216"/>
                  <a:gd name="T14" fmla="*/ 242 w 296"/>
                  <a:gd name="T15" fmla="*/ 111 h 216"/>
                  <a:gd name="T16" fmla="*/ 259 w 296"/>
                  <a:gd name="T17" fmla="*/ 127 h 216"/>
                  <a:gd name="T18" fmla="*/ 271 w 296"/>
                  <a:gd name="T19" fmla="*/ 148 h 216"/>
                  <a:gd name="T20" fmla="*/ 282 w 296"/>
                  <a:gd name="T21" fmla="*/ 170 h 216"/>
                  <a:gd name="T22" fmla="*/ 289 w 296"/>
                  <a:gd name="T23" fmla="*/ 193 h 216"/>
                  <a:gd name="T24" fmla="*/ 296 w 296"/>
                  <a:gd name="T25" fmla="*/ 216 h 216"/>
                  <a:gd name="T26" fmla="*/ 0 w 296"/>
                  <a:gd name="T27" fmla="*/ 216 h 216"/>
                  <a:gd name="T28" fmla="*/ 0 w 296"/>
                  <a:gd name="T2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16">
                    <a:moveTo>
                      <a:pt x="0" y="0"/>
                    </a:moveTo>
                    <a:lnTo>
                      <a:pt x="33" y="17"/>
                    </a:lnTo>
                    <a:lnTo>
                      <a:pt x="69" y="32"/>
                    </a:lnTo>
                    <a:lnTo>
                      <a:pt x="108" y="46"/>
                    </a:lnTo>
                    <a:lnTo>
                      <a:pt x="147" y="61"/>
                    </a:lnTo>
                    <a:lnTo>
                      <a:pt x="187" y="77"/>
                    </a:lnTo>
                    <a:lnTo>
                      <a:pt x="223" y="96"/>
                    </a:lnTo>
                    <a:lnTo>
                      <a:pt x="242" y="111"/>
                    </a:lnTo>
                    <a:lnTo>
                      <a:pt x="259" y="127"/>
                    </a:lnTo>
                    <a:lnTo>
                      <a:pt x="271" y="148"/>
                    </a:lnTo>
                    <a:lnTo>
                      <a:pt x="282" y="170"/>
                    </a:lnTo>
                    <a:lnTo>
                      <a:pt x="289" y="193"/>
                    </a:lnTo>
                    <a:lnTo>
                      <a:pt x="296" y="216"/>
                    </a:lnTo>
                    <a:lnTo>
                      <a:pt x="0" y="216"/>
                    </a:lnTo>
                    <a:lnTo>
                      <a:pt x="0" y="0"/>
                    </a:lnTo>
                    <a:close/>
                  </a:path>
                </a:pathLst>
              </a:custGeom>
              <a:solidFill>
                <a:srgbClr val="FABE3C"/>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61" name="Freeform 57"/>
              <p:cNvSpPr>
                <a:spLocks noEditPoints="1"/>
              </p:cNvSpPr>
              <p:nvPr/>
            </p:nvSpPr>
            <p:spPr bwMode="auto">
              <a:xfrm>
                <a:off x="1102" y="2061"/>
                <a:ext cx="196" cy="116"/>
              </a:xfrm>
              <a:custGeom>
                <a:avLst/>
                <a:gdLst>
                  <a:gd name="T0" fmla="*/ 145 w 981"/>
                  <a:gd name="T1" fmla="*/ 445 h 581"/>
                  <a:gd name="T2" fmla="*/ 179 w 981"/>
                  <a:gd name="T3" fmla="*/ 470 h 581"/>
                  <a:gd name="T4" fmla="*/ 194 w 981"/>
                  <a:gd name="T5" fmla="*/ 511 h 581"/>
                  <a:gd name="T6" fmla="*/ 179 w 981"/>
                  <a:gd name="T7" fmla="*/ 553 h 581"/>
                  <a:gd name="T8" fmla="*/ 145 w 981"/>
                  <a:gd name="T9" fmla="*/ 578 h 581"/>
                  <a:gd name="T10" fmla="*/ 101 w 981"/>
                  <a:gd name="T11" fmla="*/ 578 h 581"/>
                  <a:gd name="T12" fmla="*/ 67 w 981"/>
                  <a:gd name="T13" fmla="*/ 553 h 581"/>
                  <a:gd name="T14" fmla="*/ 52 w 981"/>
                  <a:gd name="T15" fmla="*/ 511 h 581"/>
                  <a:gd name="T16" fmla="*/ 67 w 981"/>
                  <a:gd name="T17" fmla="*/ 470 h 581"/>
                  <a:gd name="T18" fmla="*/ 101 w 981"/>
                  <a:gd name="T19" fmla="*/ 445 h 581"/>
                  <a:gd name="T20" fmla="*/ 935 w 981"/>
                  <a:gd name="T21" fmla="*/ 362 h 581"/>
                  <a:gd name="T22" fmla="*/ 967 w 981"/>
                  <a:gd name="T23" fmla="*/ 376 h 581"/>
                  <a:gd name="T24" fmla="*/ 981 w 981"/>
                  <a:gd name="T25" fmla="*/ 408 h 581"/>
                  <a:gd name="T26" fmla="*/ 967 w 981"/>
                  <a:gd name="T27" fmla="*/ 441 h 581"/>
                  <a:gd name="T28" fmla="*/ 935 w 981"/>
                  <a:gd name="T29" fmla="*/ 454 h 581"/>
                  <a:gd name="T30" fmla="*/ 902 w 981"/>
                  <a:gd name="T31" fmla="*/ 441 h 581"/>
                  <a:gd name="T32" fmla="*/ 889 w 981"/>
                  <a:gd name="T33" fmla="*/ 408 h 581"/>
                  <a:gd name="T34" fmla="*/ 902 w 981"/>
                  <a:gd name="T35" fmla="*/ 376 h 581"/>
                  <a:gd name="T36" fmla="*/ 935 w 981"/>
                  <a:gd name="T37" fmla="*/ 362 h 581"/>
                  <a:gd name="T38" fmla="*/ 221 w 981"/>
                  <a:gd name="T39" fmla="*/ 159 h 581"/>
                  <a:gd name="T40" fmla="*/ 246 w 981"/>
                  <a:gd name="T41" fmla="*/ 183 h 581"/>
                  <a:gd name="T42" fmla="*/ 246 w 981"/>
                  <a:gd name="T43" fmla="*/ 220 h 581"/>
                  <a:gd name="T44" fmla="*/ 221 w 981"/>
                  <a:gd name="T45" fmla="*/ 244 h 581"/>
                  <a:gd name="T46" fmla="*/ 185 w 981"/>
                  <a:gd name="T47" fmla="*/ 244 h 581"/>
                  <a:gd name="T48" fmla="*/ 161 w 981"/>
                  <a:gd name="T49" fmla="*/ 220 h 581"/>
                  <a:gd name="T50" fmla="*/ 161 w 981"/>
                  <a:gd name="T51" fmla="*/ 183 h 581"/>
                  <a:gd name="T52" fmla="*/ 185 w 981"/>
                  <a:gd name="T53" fmla="*/ 159 h 581"/>
                  <a:gd name="T54" fmla="*/ 46 w 981"/>
                  <a:gd name="T55" fmla="*/ 0 h 581"/>
                  <a:gd name="T56" fmla="*/ 79 w 981"/>
                  <a:gd name="T57" fmla="*/ 13 h 581"/>
                  <a:gd name="T58" fmla="*/ 92 w 981"/>
                  <a:gd name="T59" fmla="*/ 46 h 581"/>
                  <a:gd name="T60" fmla="*/ 79 w 981"/>
                  <a:gd name="T61" fmla="*/ 78 h 581"/>
                  <a:gd name="T62" fmla="*/ 46 w 981"/>
                  <a:gd name="T63" fmla="*/ 92 h 581"/>
                  <a:gd name="T64" fmla="*/ 13 w 981"/>
                  <a:gd name="T65" fmla="*/ 78 h 581"/>
                  <a:gd name="T66" fmla="*/ 0 w 981"/>
                  <a:gd name="T67" fmla="*/ 46 h 581"/>
                  <a:gd name="T68" fmla="*/ 13 w 981"/>
                  <a:gd name="T69" fmla="*/ 13 h 581"/>
                  <a:gd name="T70" fmla="*/ 46 w 981"/>
                  <a:gd name="T71"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1" h="581">
                    <a:moveTo>
                      <a:pt x="122" y="441"/>
                    </a:moveTo>
                    <a:lnTo>
                      <a:pt x="145" y="445"/>
                    </a:lnTo>
                    <a:lnTo>
                      <a:pt x="165" y="454"/>
                    </a:lnTo>
                    <a:lnTo>
                      <a:pt x="179" y="470"/>
                    </a:lnTo>
                    <a:lnTo>
                      <a:pt x="190" y="489"/>
                    </a:lnTo>
                    <a:lnTo>
                      <a:pt x="194" y="511"/>
                    </a:lnTo>
                    <a:lnTo>
                      <a:pt x="190" y="534"/>
                    </a:lnTo>
                    <a:lnTo>
                      <a:pt x="179" y="553"/>
                    </a:lnTo>
                    <a:lnTo>
                      <a:pt x="165" y="568"/>
                    </a:lnTo>
                    <a:lnTo>
                      <a:pt x="145" y="578"/>
                    </a:lnTo>
                    <a:lnTo>
                      <a:pt x="122" y="581"/>
                    </a:lnTo>
                    <a:lnTo>
                      <a:pt x="101" y="578"/>
                    </a:lnTo>
                    <a:lnTo>
                      <a:pt x="81" y="568"/>
                    </a:lnTo>
                    <a:lnTo>
                      <a:pt x="67" y="553"/>
                    </a:lnTo>
                    <a:lnTo>
                      <a:pt x="56" y="534"/>
                    </a:lnTo>
                    <a:lnTo>
                      <a:pt x="52" y="511"/>
                    </a:lnTo>
                    <a:lnTo>
                      <a:pt x="56" y="489"/>
                    </a:lnTo>
                    <a:lnTo>
                      <a:pt x="67" y="470"/>
                    </a:lnTo>
                    <a:lnTo>
                      <a:pt x="81" y="454"/>
                    </a:lnTo>
                    <a:lnTo>
                      <a:pt x="101" y="445"/>
                    </a:lnTo>
                    <a:lnTo>
                      <a:pt x="122" y="441"/>
                    </a:lnTo>
                    <a:close/>
                    <a:moveTo>
                      <a:pt x="935" y="362"/>
                    </a:moveTo>
                    <a:lnTo>
                      <a:pt x="953" y="366"/>
                    </a:lnTo>
                    <a:lnTo>
                      <a:pt x="967" y="376"/>
                    </a:lnTo>
                    <a:lnTo>
                      <a:pt x="977" y="390"/>
                    </a:lnTo>
                    <a:lnTo>
                      <a:pt x="981" y="408"/>
                    </a:lnTo>
                    <a:lnTo>
                      <a:pt x="977" y="426"/>
                    </a:lnTo>
                    <a:lnTo>
                      <a:pt x="967" y="441"/>
                    </a:lnTo>
                    <a:lnTo>
                      <a:pt x="953" y="451"/>
                    </a:lnTo>
                    <a:lnTo>
                      <a:pt x="935" y="454"/>
                    </a:lnTo>
                    <a:lnTo>
                      <a:pt x="917" y="451"/>
                    </a:lnTo>
                    <a:lnTo>
                      <a:pt x="902" y="441"/>
                    </a:lnTo>
                    <a:lnTo>
                      <a:pt x="892" y="426"/>
                    </a:lnTo>
                    <a:lnTo>
                      <a:pt x="889" y="408"/>
                    </a:lnTo>
                    <a:lnTo>
                      <a:pt x="892" y="390"/>
                    </a:lnTo>
                    <a:lnTo>
                      <a:pt x="902" y="376"/>
                    </a:lnTo>
                    <a:lnTo>
                      <a:pt x="917" y="366"/>
                    </a:lnTo>
                    <a:lnTo>
                      <a:pt x="935" y="362"/>
                    </a:lnTo>
                    <a:close/>
                    <a:moveTo>
                      <a:pt x="203" y="156"/>
                    </a:moveTo>
                    <a:lnTo>
                      <a:pt x="221" y="159"/>
                    </a:lnTo>
                    <a:lnTo>
                      <a:pt x="236" y="169"/>
                    </a:lnTo>
                    <a:lnTo>
                      <a:pt x="246" y="183"/>
                    </a:lnTo>
                    <a:lnTo>
                      <a:pt x="249" y="202"/>
                    </a:lnTo>
                    <a:lnTo>
                      <a:pt x="246" y="220"/>
                    </a:lnTo>
                    <a:lnTo>
                      <a:pt x="236" y="234"/>
                    </a:lnTo>
                    <a:lnTo>
                      <a:pt x="221" y="244"/>
                    </a:lnTo>
                    <a:lnTo>
                      <a:pt x="203" y="247"/>
                    </a:lnTo>
                    <a:lnTo>
                      <a:pt x="185" y="244"/>
                    </a:lnTo>
                    <a:lnTo>
                      <a:pt x="171" y="234"/>
                    </a:lnTo>
                    <a:lnTo>
                      <a:pt x="161" y="220"/>
                    </a:lnTo>
                    <a:lnTo>
                      <a:pt x="157" y="202"/>
                    </a:lnTo>
                    <a:lnTo>
                      <a:pt x="161" y="183"/>
                    </a:lnTo>
                    <a:lnTo>
                      <a:pt x="171" y="169"/>
                    </a:lnTo>
                    <a:lnTo>
                      <a:pt x="185" y="159"/>
                    </a:lnTo>
                    <a:lnTo>
                      <a:pt x="203" y="156"/>
                    </a:lnTo>
                    <a:close/>
                    <a:moveTo>
                      <a:pt x="46" y="0"/>
                    </a:moveTo>
                    <a:lnTo>
                      <a:pt x="64" y="3"/>
                    </a:lnTo>
                    <a:lnTo>
                      <a:pt x="79" y="13"/>
                    </a:lnTo>
                    <a:lnTo>
                      <a:pt x="88" y="27"/>
                    </a:lnTo>
                    <a:lnTo>
                      <a:pt x="92" y="46"/>
                    </a:lnTo>
                    <a:lnTo>
                      <a:pt x="88" y="64"/>
                    </a:lnTo>
                    <a:lnTo>
                      <a:pt x="79" y="78"/>
                    </a:lnTo>
                    <a:lnTo>
                      <a:pt x="64" y="88"/>
                    </a:lnTo>
                    <a:lnTo>
                      <a:pt x="46" y="92"/>
                    </a:lnTo>
                    <a:lnTo>
                      <a:pt x="28" y="88"/>
                    </a:lnTo>
                    <a:lnTo>
                      <a:pt x="13" y="78"/>
                    </a:lnTo>
                    <a:lnTo>
                      <a:pt x="4" y="64"/>
                    </a:lnTo>
                    <a:lnTo>
                      <a:pt x="0" y="46"/>
                    </a:lnTo>
                    <a:lnTo>
                      <a:pt x="4" y="27"/>
                    </a:lnTo>
                    <a:lnTo>
                      <a:pt x="13" y="13"/>
                    </a:lnTo>
                    <a:lnTo>
                      <a:pt x="28" y="3"/>
                    </a:lnTo>
                    <a:lnTo>
                      <a:pt x="46"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nvGrpSpPr>
            <p:cNvPr id="62" name="Group 61"/>
            <p:cNvGrpSpPr>
              <a:grpSpLocks noChangeAspect="1"/>
            </p:cNvGrpSpPr>
            <p:nvPr/>
          </p:nvGrpSpPr>
          <p:grpSpPr>
            <a:xfrm>
              <a:off x="7780593" y="2956818"/>
              <a:ext cx="557798" cy="702499"/>
              <a:chOff x="3560670" y="2761195"/>
              <a:chExt cx="557798" cy="702499"/>
            </a:xfrm>
          </p:grpSpPr>
          <p:sp useBgFill="1">
            <p:nvSpPr>
              <p:cNvPr id="63" name="Freeform 191"/>
              <p:cNvSpPr>
                <a:spLocks/>
              </p:cNvSpPr>
              <p:nvPr/>
            </p:nvSpPr>
            <p:spPr bwMode="auto">
              <a:xfrm>
                <a:off x="3560670" y="2761195"/>
                <a:ext cx="557798" cy="702499"/>
              </a:xfrm>
              <a:custGeom>
                <a:avLst/>
                <a:gdLst>
                  <a:gd name="T0" fmla="*/ 251 w 2390"/>
                  <a:gd name="T1" fmla="*/ 0 h 3006"/>
                  <a:gd name="T2" fmla="*/ 2138 w 2390"/>
                  <a:gd name="T3" fmla="*/ 0 h 3006"/>
                  <a:gd name="T4" fmla="*/ 2179 w 2390"/>
                  <a:gd name="T5" fmla="*/ 4 h 3006"/>
                  <a:gd name="T6" fmla="*/ 2218 w 2390"/>
                  <a:gd name="T7" fmla="*/ 15 h 3006"/>
                  <a:gd name="T8" fmla="*/ 2254 w 2390"/>
                  <a:gd name="T9" fmla="*/ 30 h 3006"/>
                  <a:gd name="T10" fmla="*/ 2287 w 2390"/>
                  <a:gd name="T11" fmla="*/ 53 h 3006"/>
                  <a:gd name="T12" fmla="*/ 2316 w 2390"/>
                  <a:gd name="T13" fmla="*/ 80 h 3006"/>
                  <a:gd name="T14" fmla="*/ 2341 w 2390"/>
                  <a:gd name="T15" fmla="*/ 111 h 3006"/>
                  <a:gd name="T16" fmla="*/ 2362 w 2390"/>
                  <a:gd name="T17" fmla="*/ 148 h 3006"/>
                  <a:gd name="T18" fmla="*/ 2376 w 2390"/>
                  <a:gd name="T19" fmla="*/ 186 h 3006"/>
                  <a:gd name="T20" fmla="*/ 2386 w 2390"/>
                  <a:gd name="T21" fmla="*/ 229 h 3006"/>
                  <a:gd name="T22" fmla="*/ 2390 w 2390"/>
                  <a:gd name="T23" fmla="*/ 272 h 3006"/>
                  <a:gd name="T24" fmla="*/ 2390 w 2390"/>
                  <a:gd name="T25" fmla="*/ 2734 h 3006"/>
                  <a:gd name="T26" fmla="*/ 2386 w 2390"/>
                  <a:gd name="T27" fmla="*/ 2777 h 3006"/>
                  <a:gd name="T28" fmla="*/ 2376 w 2390"/>
                  <a:gd name="T29" fmla="*/ 2820 h 3006"/>
                  <a:gd name="T30" fmla="*/ 2362 w 2390"/>
                  <a:gd name="T31" fmla="*/ 2858 h 3006"/>
                  <a:gd name="T32" fmla="*/ 2341 w 2390"/>
                  <a:gd name="T33" fmla="*/ 2895 h 3006"/>
                  <a:gd name="T34" fmla="*/ 2316 w 2390"/>
                  <a:gd name="T35" fmla="*/ 2926 h 3006"/>
                  <a:gd name="T36" fmla="*/ 2287 w 2390"/>
                  <a:gd name="T37" fmla="*/ 2953 h 3006"/>
                  <a:gd name="T38" fmla="*/ 2254 w 2390"/>
                  <a:gd name="T39" fmla="*/ 2976 h 3006"/>
                  <a:gd name="T40" fmla="*/ 2218 w 2390"/>
                  <a:gd name="T41" fmla="*/ 2991 h 3006"/>
                  <a:gd name="T42" fmla="*/ 2179 w 2390"/>
                  <a:gd name="T43" fmla="*/ 3002 h 3006"/>
                  <a:gd name="T44" fmla="*/ 2138 w 2390"/>
                  <a:gd name="T45" fmla="*/ 3006 h 3006"/>
                  <a:gd name="T46" fmla="*/ 251 w 2390"/>
                  <a:gd name="T47" fmla="*/ 3006 h 3006"/>
                  <a:gd name="T48" fmla="*/ 211 w 2390"/>
                  <a:gd name="T49" fmla="*/ 3002 h 3006"/>
                  <a:gd name="T50" fmla="*/ 172 w 2390"/>
                  <a:gd name="T51" fmla="*/ 2991 h 3006"/>
                  <a:gd name="T52" fmla="*/ 136 w 2390"/>
                  <a:gd name="T53" fmla="*/ 2976 h 3006"/>
                  <a:gd name="T54" fmla="*/ 103 w 2390"/>
                  <a:gd name="T55" fmla="*/ 2953 h 3006"/>
                  <a:gd name="T56" fmla="*/ 74 w 2390"/>
                  <a:gd name="T57" fmla="*/ 2926 h 3006"/>
                  <a:gd name="T58" fmla="*/ 49 w 2390"/>
                  <a:gd name="T59" fmla="*/ 2895 h 3006"/>
                  <a:gd name="T60" fmla="*/ 28 w 2390"/>
                  <a:gd name="T61" fmla="*/ 2858 h 3006"/>
                  <a:gd name="T62" fmla="*/ 14 w 2390"/>
                  <a:gd name="T63" fmla="*/ 2820 h 3006"/>
                  <a:gd name="T64" fmla="*/ 4 w 2390"/>
                  <a:gd name="T65" fmla="*/ 2777 h 3006"/>
                  <a:gd name="T66" fmla="*/ 0 w 2390"/>
                  <a:gd name="T67" fmla="*/ 2734 h 3006"/>
                  <a:gd name="T68" fmla="*/ 0 w 2390"/>
                  <a:gd name="T69" fmla="*/ 272 h 3006"/>
                  <a:gd name="T70" fmla="*/ 4 w 2390"/>
                  <a:gd name="T71" fmla="*/ 229 h 3006"/>
                  <a:gd name="T72" fmla="*/ 14 w 2390"/>
                  <a:gd name="T73" fmla="*/ 186 h 3006"/>
                  <a:gd name="T74" fmla="*/ 28 w 2390"/>
                  <a:gd name="T75" fmla="*/ 148 h 3006"/>
                  <a:gd name="T76" fmla="*/ 49 w 2390"/>
                  <a:gd name="T77" fmla="*/ 111 h 3006"/>
                  <a:gd name="T78" fmla="*/ 74 w 2390"/>
                  <a:gd name="T79" fmla="*/ 80 h 3006"/>
                  <a:gd name="T80" fmla="*/ 103 w 2390"/>
                  <a:gd name="T81" fmla="*/ 53 h 3006"/>
                  <a:gd name="T82" fmla="*/ 136 w 2390"/>
                  <a:gd name="T83" fmla="*/ 30 h 3006"/>
                  <a:gd name="T84" fmla="*/ 172 w 2390"/>
                  <a:gd name="T85" fmla="*/ 15 h 3006"/>
                  <a:gd name="T86" fmla="*/ 211 w 2390"/>
                  <a:gd name="T87" fmla="*/ 4 h 3006"/>
                  <a:gd name="T88" fmla="*/ 251 w 2390"/>
                  <a:gd name="T89" fmla="*/ 0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0" h="3006">
                    <a:moveTo>
                      <a:pt x="251" y="0"/>
                    </a:moveTo>
                    <a:lnTo>
                      <a:pt x="2138" y="0"/>
                    </a:lnTo>
                    <a:lnTo>
                      <a:pt x="2179" y="4"/>
                    </a:lnTo>
                    <a:lnTo>
                      <a:pt x="2218" y="15"/>
                    </a:lnTo>
                    <a:lnTo>
                      <a:pt x="2254" y="30"/>
                    </a:lnTo>
                    <a:lnTo>
                      <a:pt x="2287" y="53"/>
                    </a:lnTo>
                    <a:lnTo>
                      <a:pt x="2316" y="80"/>
                    </a:lnTo>
                    <a:lnTo>
                      <a:pt x="2341" y="111"/>
                    </a:lnTo>
                    <a:lnTo>
                      <a:pt x="2362" y="148"/>
                    </a:lnTo>
                    <a:lnTo>
                      <a:pt x="2376" y="186"/>
                    </a:lnTo>
                    <a:lnTo>
                      <a:pt x="2386" y="229"/>
                    </a:lnTo>
                    <a:lnTo>
                      <a:pt x="2390" y="272"/>
                    </a:lnTo>
                    <a:lnTo>
                      <a:pt x="2390" y="2734"/>
                    </a:lnTo>
                    <a:lnTo>
                      <a:pt x="2386" y="2777"/>
                    </a:lnTo>
                    <a:lnTo>
                      <a:pt x="2376" y="2820"/>
                    </a:lnTo>
                    <a:lnTo>
                      <a:pt x="2362" y="2858"/>
                    </a:lnTo>
                    <a:lnTo>
                      <a:pt x="2341" y="2895"/>
                    </a:lnTo>
                    <a:lnTo>
                      <a:pt x="2316" y="2926"/>
                    </a:lnTo>
                    <a:lnTo>
                      <a:pt x="2287" y="2953"/>
                    </a:lnTo>
                    <a:lnTo>
                      <a:pt x="2254" y="2976"/>
                    </a:lnTo>
                    <a:lnTo>
                      <a:pt x="2218" y="2991"/>
                    </a:lnTo>
                    <a:lnTo>
                      <a:pt x="2179" y="3002"/>
                    </a:lnTo>
                    <a:lnTo>
                      <a:pt x="2138" y="3006"/>
                    </a:lnTo>
                    <a:lnTo>
                      <a:pt x="251" y="3006"/>
                    </a:lnTo>
                    <a:lnTo>
                      <a:pt x="211" y="3002"/>
                    </a:lnTo>
                    <a:lnTo>
                      <a:pt x="172" y="2991"/>
                    </a:lnTo>
                    <a:lnTo>
                      <a:pt x="136" y="2976"/>
                    </a:lnTo>
                    <a:lnTo>
                      <a:pt x="103" y="2953"/>
                    </a:lnTo>
                    <a:lnTo>
                      <a:pt x="74" y="2926"/>
                    </a:lnTo>
                    <a:lnTo>
                      <a:pt x="49" y="2895"/>
                    </a:lnTo>
                    <a:lnTo>
                      <a:pt x="28" y="2858"/>
                    </a:lnTo>
                    <a:lnTo>
                      <a:pt x="14" y="2820"/>
                    </a:lnTo>
                    <a:lnTo>
                      <a:pt x="4" y="2777"/>
                    </a:lnTo>
                    <a:lnTo>
                      <a:pt x="0" y="2734"/>
                    </a:lnTo>
                    <a:lnTo>
                      <a:pt x="0" y="272"/>
                    </a:lnTo>
                    <a:lnTo>
                      <a:pt x="4" y="229"/>
                    </a:lnTo>
                    <a:lnTo>
                      <a:pt x="14" y="186"/>
                    </a:lnTo>
                    <a:lnTo>
                      <a:pt x="28" y="148"/>
                    </a:lnTo>
                    <a:lnTo>
                      <a:pt x="49" y="111"/>
                    </a:lnTo>
                    <a:lnTo>
                      <a:pt x="74" y="80"/>
                    </a:lnTo>
                    <a:lnTo>
                      <a:pt x="103" y="53"/>
                    </a:lnTo>
                    <a:lnTo>
                      <a:pt x="136" y="30"/>
                    </a:lnTo>
                    <a:lnTo>
                      <a:pt x="172" y="15"/>
                    </a:lnTo>
                    <a:lnTo>
                      <a:pt x="211" y="4"/>
                    </a:lnTo>
                    <a:lnTo>
                      <a:pt x="251"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64" name="Freeform 192"/>
              <p:cNvSpPr>
                <a:spLocks noEditPoints="1"/>
              </p:cNvSpPr>
              <p:nvPr/>
            </p:nvSpPr>
            <p:spPr bwMode="auto">
              <a:xfrm>
                <a:off x="3588676" y="2789202"/>
                <a:ext cx="501785" cy="646486"/>
              </a:xfrm>
              <a:custGeom>
                <a:avLst/>
                <a:gdLst>
                  <a:gd name="T0" fmla="*/ 1050 w 2150"/>
                  <a:gd name="T1" fmla="*/ 2478 h 2766"/>
                  <a:gd name="T2" fmla="*/ 1005 w 2150"/>
                  <a:gd name="T3" fmla="*/ 2501 h 2766"/>
                  <a:gd name="T4" fmla="*/ 973 w 2150"/>
                  <a:gd name="T5" fmla="*/ 2543 h 2766"/>
                  <a:gd name="T6" fmla="*/ 963 w 2150"/>
                  <a:gd name="T7" fmla="*/ 2595 h 2766"/>
                  <a:gd name="T8" fmla="*/ 973 w 2150"/>
                  <a:gd name="T9" fmla="*/ 2648 h 2766"/>
                  <a:gd name="T10" fmla="*/ 1005 w 2150"/>
                  <a:gd name="T11" fmla="*/ 2689 h 2766"/>
                  <a:gd name="T12" fmla="*/ 1050 w 2150"/>
                  <a:gd name="T13" fmla="*/ 2712 h 2766"/>
                  <a:gd name="T14" fmla="*/ 1097 w 2150"/>
                  <a:gd name="T15" fmla="*/ 2712 h 2766"/>
                  <a:gd name="T16" fmla="*/ 1140 w 2150"/>
                  <a:gd name="T17" fmla="*/ 2689 h 2766"/>
                  <a:gd name="T18" fmla="*/ 1174 w 2150"/>
                  <a:gd name="T19" fmla="*/ 2648 h 2766"/>
                  <a:gd name="T20" fmla="*/ 1187 w 2150"/>
                  <a:gd name="T21" fmla="*/ 2595 h 2766"/>
                  <a:gd name="T22" fmla="*/ 1177 w 2150"/>
                  <a:gd name="T23" fmla="*/ 2543 h 2766"/>
                  <a:gd name="T24" fmla="*/ 1145 w 2150"/>
                  <a:gd name="T25" fmla="*/ 2501 h 2766"/>
                  <a:gd name="T26" fmla="*/ 1100 w 2150"/>
                  <a:gd name="T27" fmla="*/ 2478 h 2766"/>
                  <a:gd name="T28" fmla="*/ 190 w 2150"/>
                  <a:gd name="T29" fmla="*/ 184 h 2766"/>
                  <a:gd name="T30" fmla="*/ 1993 w 2150"/>
                  <a:gd name="T31" fmla="*/ 2397 h 2766"/>
                  <a:gd name="T32" fmla="*/ 190 w 2150"/>
                  <a:gd name="T33" fmla="*/ 184 h 2766"/>
                  <a:gd name="T34" fmla="*/ 2018 w 2150"/>
                  <a:gd name="T35" fmla="*/ 0 h 2766"/>
                  <a:gd name="T36" fmla="*/ 2070 w 2150"/>
                  <a:gd name="T37" fmla="*/ 12 h 2766"/>
                  <a:gd name="T38" fmla="*/ 2111 w 2150"/>
                  <a:gd name="T39" fmla="*/ 45 h 2766"/>
                  <a:gd name="T40" fmla="*/ 2139 w 2150"/>
                  <a:gd name="T41" fmla="*/ 93 h 2766"/>
                  <a:gd name="T42" fmla="*/ 2150 w 2150"/>
                  <a:gd name="T43" fmla="*/ 152 h 2766"/>
                  <a:gd name="T44" fmla="*/ 2147 w 2150"/>
                  <a:gd name="T45" fmla="*/ 2644 h 2766"/>
                  <a:gd name="T46" fmla="*/ 2127 w 2150"/>
                  <a:gd name="T47" fmla="*/ 2698 h 2766"/>
                  <a:gd name="T48" fmla="*/ 2092 w 2150"/>
                  <a:gd name="T49" fmla="*/ 2740 h 2766"/>
                  <a:gd name="T50" fmla="*/ 2045 w 2150"/>
                  <a:gd name="T51" fmla="*/ 2763 h 2766"/>
                  <a:gd name="T52" fmla="*/ 131 w 2150"/>
                  <a:gd name="T53" fmla="*/ 2766 h 2766"/>
                  <a:gd name="T54" fmla="*/ 80 w 2150"/>
                  <a:gd name="T55" fmla="*/ 2754 h 2766"/>
                  <a:gd name="T56" fmla="*/ 39 w 2150"/>
                  <a:gd name="T57" fmla="*/ 2721 h 2766"/>
                  <a:gd name="T58" fmla="*/ 11 w 2150"/>
                  <a:gd name="T59" fmla="*/ 2673 h 2766"/>
                  <a:gd name="T60" fmla="*/ 0 w 2150"/>
                  <a:gd name="T61" fmla="*/ 2614 h 2766"/>
                  <a:gd name="T62" fmla="*/ 3 w 2150"/>
                  <a:gd name="T63" fmla="*/ 122 h 2766"/>
                  <a:gd name="T64" fmla="*/ 23 w 2150"/>
                  <a:gd name="T65" fmla="*/ 68 h 2766"/>
                  <a:gd name="T66" fmla="*/ 58 w 2150"/>
                  <a:gd name="T67" fmla="*/ 26 h 2766"/>
                  <a:gd name="T68" fmla="*/ 105 w 2150"/>
                  <a:gd name="T69" fmla="*/ 3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0" h="2766">
                    <a:moveTo>
                      <a:pt x="1075" y="2475"/>
                    </a:moveTo>
                    <a:lnTo>
                      <a:pt x="1050" y="2478"/>
                    </a:lnTo>
                    <a:lnTo>
                      <a:pt x="1025" y="2487"/>
                    </a:lnTo>
                    <a:lnTo>
                      <a:pt x="1005" y="2501"/>
                    </a:lnTo>
                    <a:lnTo>
                      <a:pt x="987" y="2520"/>
                    </a:lnTo>
                    <a:lnTo>
                      <a:pt x="973" y="2543"/>
                    </a:lnTo>
                    <a:lnTo>
                      <a:pt x="965" y="2568"/>
                    </a:lnTo>
                    <a:lnTo>
                      <a:pt x="963" y="2595"/>
                    </a:lnTo>
                    <a:lnTo>
                      <a:pt x="965" y="2622"/>
                    </a:lnTo>
                    <a:lnTo>
                      <a:pt x="973" y="2648"/>
                    </a:lnTo>
                    <a:lnTo>
                      <a:pt x="987" y="2671"/>
                    </a:lnTo>
                    <a:lnTo>
                      <a:pt x="1005" y="2689"/>
                    </a:lnTo>
                    <a:lnTo>
                      <a:pt x="1025" y="2703"/>
                    </a:lnTo>
                    <a:lnTo>
                      <a:pt x="1050" y="2712"/>
                    </a:lnTo>
                    <a:lnTo>
                      <a:pt x="1075" y="2715"/>
                    </a:lnTo>
                    <a:lnTo>
                      <a:pt x="1097" y="2712"/>
                    </a:lnTo>
                    <a:lnTo>
                      <a:pt x="1120" y="2703"/>
                    </a:lnTo>
                    <a:lnTo>
                      <a:pt x="1140" y="2689"/>
                    </a:lnTo>
                    <a:lnTo>
                      <a:pt x="1160" y="2671"/>
                    </a:lnTo>
                    <a:lnTo>
                      <a:pt x="1174" y="2648"/>
                    </a:lnTo>
                    <a:lnTo>
                      <a:pt x="1184" y="2622"/>
                    </a:lnTo>
                    <a:lnTo>
                      <a:pt x="1187" y="2595"/>
                    </a:lnTo>
                    <a:lnTo>
                      <a:pt x="1185" y="2568"/>
                    </a:lnTo>
                    <a:lnTo>
                      <a:pt x="1177" y="2543"/>
                    </a:lnTo>
                    <a:lnTo>
                      <a:pt x="1163" y="2520"/>
                    </a:lnTo>
                    <a:lnTo>
                      <a:pt x="1145" y="2501"/>
                    </a:lnTo>
                    <a:lnTo>
                      <a:pt x="1125" y="2487"/>
                    </a:lnTo>
                    <a:lnTo>
                      <a:pt x="1100" y="2478"/>
                    </a:lnTo>
                    <a:lnTo>
                      <a:pt x="1075" y="2475"/>
                    </a:lnTo>
                    <a:close/>
                    <a:moveTo>
                      <a:pt x="190" y="184"/>
                    </a:moveTo>
                    <a:lnTo>
                      <a:pt x="190" y="2397"/>
                    </a:lnTo>
                    <a:lnTo>
                      <a:pt x="1993" y="2397"/>
                    </a:lnTo>
                    <a:lnTo>
                      <a:pt x="1993" y="184"/>
                    </a:lnTo>
                    <a:lnTo>
                      <a:pt x="190" y="184"/>
                    </a:lnTo>
                    <a:close/>
                    <a:moveTo>
                      <a:pt x="131" y="0"/>
                    </a:moveTo>
                    <a:lnTo>
                      <a:pt x="2018" y="0"/>
                    </a:lnTo>
                    <a:lnTo>
                      <a:pt x="2045" y="3"/>
                    </a:lnTo>
                    <a:lnTo>
                      <a:pt x="2070" y="12"/>
                    </a:lnTo>
                    <a:lnTo>
                      <a:pt x="2092" y="26"/>
                    </a:lnTo>
                    <a:lnTo>
                      <a:pt x="2111" y="45"/>
                    </a:lnTo>
                    <a:lnTo>
                      <a:pt x="2127" y="68"/>
                    </a:lnTo>
                    <a:lnTo>
                      <a:pt x="2139" y="93"/>
                    </a:lnTo>
                    <a:lnTo>
                      <a:pt x="2147" y="122"/>
                    </a:lnTo>
                    <a:lnTo>
                      <a:pt x="2150" y="152"/>
                    </a:lnTo>
                    <a:lnTo>
                      <a:pt x="2150" y="2614"/>
                    </a:lnTo>
                    <a:lnTo>
                      <a:pt x="2147" y="2644"/>
                    </a:lnTo>
                    <a:lnTo>
                      <a:pt x="2139" y="2673"/>
                    </a:lnTo>
                    <a:lnTo>
                      <a:pt x="2127" y="2698"/>
                    </a:lnTo>
                    <a:lnTo>
                      <a:pt x="2111" y="2721"/>
                    </a:lnTo>
                    <a:lnTo>
                      <a:pt x="2092" y="2740"/>
                    </a:lnTo>
                    <a:lnTo>
                      <a:pt x="2070" y="2754"/>
                    </a:lnTo>
                    <a:lnTo>
                      <a:pt x="2045" y="2763"/>
                    </a:lnTo>
                    <a:lnTo>
                      <a:pt x="2018" y="2766"/>
                    </a:lnTo>
                    <a:lnTo>
                      <a:pt x="131" y="2766"/>
                    </a:lnTo>
                    <a:lnTo>
                      <a:pt x="105" y="2763"/>
                    </a:lnTo>
                    <a:lnTo>
                      <a:pt x="80" y="2754"/>
                    </a:lnTo>
                    <a:lnTo>
                      <a:pt x="58" y="2740"/>
                    </a:lnTo>
                    <a:lnTo>
                      <a:pt x="39" y="2721"/>
                    </a:lnTo>
                    <a:lnTo>
                      <a:pt x="23" y="2698"/>
                    </a:lnTo>
                    <a:lnTo>
                      <a:pt x="11" y="2673"/>
                    </a:lnTo>
                    <a:lnTo>
                      <a:pt x="3" y="2644"/>
                    </a:lnTo>
                    <a:lnTo>
                      <a:pt x="0" y="2614"/>
                    </a:lnTo>
                    <a:lnTo>
                      <a:pt x="0" y="152"/>
                    </a:lnTo>
                    <a:lnTo>
                      <a:pt x="3" y="122"/>
                    </a:lnTo>
                    <a:lnTo>
                      <a:pt x="11" y="93"/>
                    </a:lnTo>
                    <a:lnTo>
                      <a:pt x="23" y="68"/>
                    </a:lnTo>
                    <a:lnTo>
                      <a:pt x="39" y="45"/>
                    </a:lnTo>
                    <a:lnTo>
                      <a:pt x="58" y="26"/>
                    </a:lnTo>
                    <a:lnTo>
                      <a:pt x="80" y="12"/>
                    </a:lnTo>
                    <a:lnTo>
                      <a:pt x="105" y="3"/>
                    </a:lnTo>
                    <a:lnTo>
                      <a:pt x="131"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65" name="Rectangle 193"/>
              <p:cNvSpPr>
                <a:spLocks noChangeArrowheads="1"/>
              </p:cNvSpPr>
              <p:nvPr/>
            </p:nvSpPr>
            <p:spPr bwMode="auto">
              <a:xfrm>
                <a:off x="3661027" y="2860385"/>
                <a:ext cx="365253" cy="460942"/>
              </a:xfrm>
              <a:prstGeom prst="rect">
                <a:avLst/>
              </a:prstGeom>
              <a:solidFill>
                <a:srgbClr val="00B9F2"/>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66" name="Freeform 194"/>
              <p:cNvSpPr>
                <a:spLocks/>
              </p:cNvSpPr>
              <p:nvPr/>
            </p:nvSpPr>
            <p:spPr bwMode="auto">
              <a:xfrm>
                <a:off x="3661027" y="2886058"/>
                <a:ext cx="365253" cy="435269"/>
              </a:xfrm>
              <a:custGeom>
                <a:avLst/>
                <a:gdLst>
                  <a:gd name="T0" fmla="*/ 18 w 1563"/>
                  <a:gd name="T1" fmla="*/ 22 h 1866"/>
                  <a:gd name="T2" fmla="*/ 36 w 1563"/>
                  <a:gd name="T3" fmla="*/ 65 h 1866"/>
                  <a:gd name="T4" fmla="*/ 54 w 1563"/>
                  <a:gd name="T5" fmla="*/ 93 h 1866"/>
                  <a:gd name="T6" fmla="*/ 82 w 1563"/>
                  <a:gd name="T7" fmla="*/ 127 h 1866"/>
                  <a:gd name="T8" fmla="*/ 112 w 1563"/>
                  <a:gd name="T9" fmla="*/ 157 h 1866"/>
                  <a:gd name="T10" fmla="*/ 135 w 1563"/>
                  <a:gd name="T11" fmla="*/ 174 h 1866"/>
                  <a:gd name="T12" fmla="*/ 176 w 1563"/>
                  <a:gd name="T13" fmla="*/ 195 h 1866"/>
                  <a:gd name="T14" fmla="*/ 205 w 1563"/>
                  <a:gd name="T15" fmla="*/ 230 h 1866"/>
                  <a:gd name="T16" fmla="*/ 225 w 1563"/>
                  <a:gd name="T17" fmla="*/ 270 h 1866"/>
                  <a:gd name="T18" fmla="*/ 237 w 1563"/>
                  <a:gd name="T19" fmla="*/ 311 h 1866"/>
                  <a:gd name="T20" fmla="*/ 244 w 1563"/>
                  <a:gd name="T21" fmla="*/ 340 h 1866"/>
                  <a:gd name="T22" fmla="*/ 254 w 1563"/>
                  <a:gd name="T23" fmla="*/ 365 h 1866"/>
                  <a:gd name="T24" fmla="*/ 260 w 1563"/>
                  <a:gd name="T25" fmla="*/ 410 h 1866"/>
                  <a:gd name="T26" fmla="*/ 261 w 1563"/>
                  <a:gd name="T27" fmla="*/ 478 h 1866"/>
                  <a:gd name="T28" fmla="*/ 261 w 1563"/>
                  <a:gd name="T29" fmla="*/ 527 h 1866"/>
                  <a:gd name="T30" fmla="*/ 263 w 1563"/>
                  <a:gd name="T31" fmla="*/ 574 h 1866"/>
                  <a:gd name="T32" fmla="*/ 309 w 1563"/>
                  <a:gd name="T33" fmla="*/ 630 h 1866"/>
                  <a:gd name="T34" fmla="*/ 326 w 1563"/>
                  <a:gd name="T35" fmla="*/ 652 h 1866"/>
                  <a:gd name="T36" fmla="*/ 345 w 1563"/>
                  <a:gd name="T37" fmla="*/ 676 h 1866"/>
                  <a:gd name="T38" fmla="*/ 362 w 1563"/>
                  <a:gd name="T39" fmla="*/ 690 h 1866"/>
                  <a:gd name="T40" fmla="*/ 402 w 1563"/>
                  <a:gd name="T41" fmla="*/ 716 h 1866"/>
                  <a:gd name="T42" fmla="*/ 446 w 1563"/>
                  <a:gd name="T43" fmla="*/ 761 h 1866"/>
                  <a:gd name="T44" fmla="*/ 489 w 1563"/>
                  <a:gd name="T45" fmla="*/ 820 h 1866"/>
                  <a:gd name="T46" fmla="*/ 528 w 1563"/>
                  <a:gd name="T47" fmla="*/ 884 h 1866"/>
                  <a:gd name="T48" fmla="*/ 559 w 1563"/>
                  <a:gd name="T49" fmla="*/ 949 h 1866"/>
                  <a:gd name="T50" fmla="*/ 579 w 1563"/>
                  <a:gd name="T51" fmla="*/ 1008 h 1866"/>
                  <a:gd name="T52" fmla="*/ 584 w 1563"/>
                  <a:gd name="T53" fmla="*/ 1067 h 1866"/>
                  <a:gd name="T54" fmla="*/ 582 w 1563"/>
                  <a:gd name="T55" fmla="*/ 1143 h 1866"/>
                  <a:gd name="T56" fmla="*/ 580 w 1563"/>
                  <a:gd name="T57" fmla="*/ 1187 h 1866"/>
                  <a:gd name="T58" fmla="*/ 580 w 1563"/>
                  <a:gd name="T59" fmla="*/ 1233 h 1866"/>
                  <a:gd name="T60" fmla="*/ 601 w 1563"/>
                  <a:gd name="T61" fmla="*/ 1266 h 1866"/>
                  <a:gd name="T62" fmla="*/ 644 w 1563"/>
                  <a:gd name="T63" fmla="*/ 1312 h 1866"/>
                  <a:gd name="T64" fmla="*/ 674 w 1563"/>
                  <a:gd name="T65" fmla="*/ 1343 h 1866"/>
                  <a:gd name="T66" fmla="*/ 708 w 1563"/>
                  <a:gd name="T67" fmla="*/ 1377 h 1866"/>
                  <a:gd name="T68" fmla="*/ 746 w 1563"/>
                  <a:gd name="T69" fmla="*/ 1407 h 1866"/>
                  <a:gd name="T70" fmla="*/ 780 w 1563"/>
                  <a:gd name="T71" fmla="*/ 1427 h 1866"/>
                  <a:gd name="T72" fmla="*/ 804 w 1563"/>
                  <a:gd name="T73" fmla="*/ 1426 h 1866"/>
                  <a:gd name="T74" fmla="*/ 828 w 1563"/>
                  <a:gd name="T75" fmla="*/ 1401 h 1866"/>
                  <a:gd name="T76" fmla="*/ 856 w 1563"/>
                  <a:gd name="T77" fmla="*/ 1360 h 1866"/>
                  <a:gd name="T78" fmla="*/ 883 w 1563"/>
                  <a:gd name="T79" fmla="*/ 1310 h 1866"/>
                  <a:gd name="T80" fmla="*/ 904 w 1563"/>
                  <a:gd name="T81" fmla="*/ 1254 h 1866"/>
                  <a:gd name="T82" fmla="*/ 915 w 1563"/>
                  <a:gd name="T83" fmla="*/ 1200 h 1866"/>
                  <a:gd name="T84" fmla="*/ 929 w 1563"/>
                  <a:gd name="T85" fmla="*/ 1151 h 1866"/>
                  <a:gd name="T86" fmla="*/ 969 w 1563"/>
                  <a:gd name="T87" fmla="*/ 1100 h 1866"/>
                  <a:gd name="T88" fmla="*/ 1023 w 1563"/>
                  <a:gd name="T89" fmla="*/ 1052 h 1866"/>
                  <a:gd name="T90" fmla="*/ 1082 w 1563"/>
                  <a:gd name="T91" fmla="*/ 1008 h 1866"/>
                  <a:gd name="T92" fmla="*/ 1137 w 1563"/>
                  <a:gd name="T93" fmla="*/ 972 h 1866"/>
                  <a:gd name="T94" fmla="*/ 1158 w 1563"/>
                  <a:gd name="T95" fmla="*/ 964 h 1866"/>
                  <a:gd name="T96" fmla="*/ 1189 w 1563"/>
                  <a:gd name="T97" fmla="*/ 956 h 1866"/>
                  <a:gd name="T98" fmla="*/ 1239 w 1563"/>
                  <a:gd name="T99" fmla="*/ 950 h 1866"/>
                  <a:gd name="T100" fmla="*/ 1313 w 1563"/>
                  <a:gd name="T101" fmla="*/ 944 h 1866"/>
                  <a:gd name="T102" fmla="*/ 1417 w 1563"/>
                  <a:gd name="T103" fmla="*/ 940 h 1866"/>
                  <a:gd name="T104" fmla="*/ 1464 w 1563"/>
                  <a:gd name="T105" fmla="*/ 937 h 1866"/>
                  <a:gd name="T106" fmla="*/ 1500 w 1563"/>
                  <a:gd name="T107" fmla="*/ 935 h 1866"/>
                  <a:gd name="T108" fmla="*/ 1513 w 1563"/>
                  <a:gd name="T109" fmla="*/ 921 h 1866"/>
                  <a:gd name="T110" fmla="*/ 1536 w 1563"/>
                  <a:gd name="T111" fmla="*/ 901 h 1866"/>
                  <a:gd name="T112" fmla="*/ 1563 w 1563"/>
                  <a:gd name="T113" fmla="*/ 889 h 1866"/>
                  <a:gd name="T114" fmla="*/ 0 w 1563"/>
                  <a:gd name="T115" fmla="*/ 1866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3" h="1866">
                    <a:moveTo>
                      <a:pt x="0" y="0"/>
                    </a:moveTo>
                    <a:lnTo>
                      <a:pt x="18" y="22"/>
                    </a:lnTo>
                    <a:lnTo>
                      <a:pt x="30" y="44"/>
                    </a:lnTo>
                    <a:lnTo>
                      <a:pt x="36" y="65"/>
                    </a:lnTo>
                    <a:lnTo>
                      <a:pt x="43" y="77"/>
                    </a:lnTo>
                    <a:lnTo>
                      <a:pt x="54" y="93"/>
                    </a:lnTo>
                    <a:lnTo>
                      <a:pt x="67" y="110"/>
                    </a:lnTo>
                    <a:lnTo>
                      <a:pt x="82" y="127"/>
                    </a:lnTo>
                    <a:lnTo>
                      <a:pt x="98" y="143"/>
                    </a:lnTo>
                    <a:lnTo>
                      <a:pt x="112" y="157"/>
                    </a:lnTo>
                    <a:lnTo>
                      <a:pt x="124" y="168"/>
                    </a:lnTo>
                    <a:lnTo>
                      <a:pt x="135" y="174"/>
                    </a:lnTo>
                    <a:lnTo>
                      <a:pt x="158" y="183"/>
                    </a:lnTo>
                    <a:lnTo>
                      <a:pt x="176" y="195"/>
                    </a:lnTo>
                    <a:lnTo>
                      <a:pt x="192" y="210"/>
                    </a:lnTo>
                    <a:lnTo>
                      <a:pt x="205" y="230"/>
                    </a:lnTo>
                    <a:lnTo>
                      <a:pt x="216" y="249"/>
                    </a:lnTo>
                    <a:lnTo>
                      <a:pt x="225" y="270"/>
                    </a:lnTo>
                    <a:lnTo>
                      <a:pt x="231" y="291"/>
                    </a:lnTo>
                    <a:lnTo>
                      <a:pt x="237" y="311"/>
                    </a:lnTo>
                    <a:lnTo>
                      <a:pt x="241" y="329"/>
                    </a:lnTo>
                    <a:lnTo>
                      <a:pt x="244" y="340"/>
                    </a:lnTo>
                    <a:lnTo>
                      <a:pt x="246" y="350"/>
                    </a:lnTo>
                    <a:lnTo>
                      <a:pt x="254" y="365"/>
                    </a:lnTo>
                    <a:lnTo>
                      <a:pt x="257" y="386"/>
                    </a:lnTo>
                    <a:lnTo>
                      <a:pt x="260" y="410"/>
                    </a:lnTo>
                    <a:lnTo>
                      <a:pt x="261" y="440"/>
                    </a:lnTo>
                    <a:lnTo>
                      <a:pt x="261" y="478"/>
                    </a:lnTo>
                    <a:lnTo>
                      <a:pt x="261" y="501"/>
                    </a:lnTo>
                    <a:lnTo>
                      <a:pt x="261" y="527"/>
                    </a:lnTo>
                    <a:lnTo>
                      <a:pt x="261" y="553"/>
                    </a:lnTo>
                    <a:lnTo>
                      <a:pt x="263" y="574"/>
                    </a:lnTo>
                    <a:lnTo>
                      <a:pt x="286" y="600"/>
                    </a:lnTo>
                    <a:lnTo>
                      <a:pt x="309" y="630"/>
                    </a:lnTo>
                    <a:lnTo>
                      <a:pt x="318" y="640"/>
                    </a:lnTo>
                    <a:lnTo>
                      <a:pt x="326" y="652"/>
                    </a:lnTo>
                    <a:lnTo>
                      <a:pt x="336" y="664"/>
                    </a:lnTo>
                    <a:lnTo>
                      <a:pt x="345" y="676"/>
                    </a:lnTo>
                    <a:lnTo>
                      <a:pt x="355" y="684"/>
                    </a:lnTo>
                    <a:lnTo>
                      <a:pt x="362" y="690"/>
                    </a:lnTo>
                    <a:lnTo>
                      <a:pt x="382" y="700"/>
                    </a:lnTo>
                    <a:lnTo>
                      <a:pt x="402" y="716"/>
                    </a:lnTo>
                    <a:lnTo>
                      <a:pt x="424" y="736"/>
                    </a:lnTo>
                    <a:lnTo>
                      <a:pt x="446" y="761"/>
                    </a:lnTo>
                    <a:lnTo>
                      <a:pt x="468" y="788"/>
                    </a:lnTo>
                    <a:lnTo>
                      <a:pt x="489" y="820"/>
                    </a:lnTo>
                    <a:lnTo>
                      <a:pt x="510" y="851"/>
                    </a:lnTo>
                    <a:lnTo>
                      <a:pt x="528" y="884"/>
                    </a:lnTo>
                    <a:lnTo>
                      <a:pt x="545" y="918"/>
                    </a:lnTo>
                    <a:lnTo>
                      <a:pt x="559" y="949"/>
                    </a:lnTo>
                    <a:lnTo>
                      <a:pt x="570" y="981"/>
                    </a:lnTo>
                    <a:lnTo>
                      <a:pt x="579" y="1008"/>
                    </a:lnTo>
                    <a:lnTo>
                      <a:pt x="582" y="1033"/>
                    </a:lnTo>
                    <a:lnTo>
                      <a:pt x="584" y="1067"/>
                    </a:lnTo>
                    <a:lnTo>
                      <a:pt x="584" y="1103"/>
                    </a:lnTo>
                    <a:lnTo>
                      <a:pt x="582" y="1143"/>
                    </a:lnTo>
                    <a:lnTo>
                      <a:pt x="581" y="1163"/>
                    </a:lnTo>
                    <a:lnTo>
                      <a:pt x="580" y="1187"/>
                    </a:lnTo>
                    <a:lnTo>
                      <a:pt x="580" y="1212"/>
                    </a:lnTo>
                    <a:lnTo>
                      <a:pt x="580" y="1233"/>
                    </a:lnTo>
                    <a:lnTo>
                      <a:pt x="581" y="1250"/>
                    </a:lnTo>
                    <a:lnTo>
                      <a:pt x="601" y="1266"/>
                    </a:lnTo>
                    <a:lnTo>
                      <a:pt x="621" y="1287"/>
                    </a:lnTo>
                    <a:lnTo>
                      <a:pt x="644" y="1312"/>
                    </a:lnTo>
                    <a:lnTo>
                      <a:pt x="659" y="1326"/>
                    </a:lnTo>
                    <a:lnTo>
                      <a:pt x="674" y="1343"/>
                    </a:lnTo>
                    <a:lnTo>
                      <a:pt x="691" y="1360"/>
                    </a:lnTo>
                    <a:lnTo>
                      <a:pt x="708" y="1377"/>
                    </a:lnTo>
                    <a:lnTo>
                      <a:pt x="728" y="1393"/>
                    </a:lnTo>
                    <a:lnTo>
                      <a:pt x="746" y="1407"/>
                    </a:lnTo>
                    <a:lnTo>
                      <a:pt x="763" y="1418"/>
                    </a:lnTo>
                    <a:lnTo>
                      <a:pt x="780" y="1427"/>
                    </a:lnTo>
                    <a:lnTo>
                      <a:pt x="794" y="1429"/>
                    </a:lnTo>
                    <a:lnTo>
                      <a:pt x="804" y="1426"/>
                    </a:lnTo>
                    <a:lnTo>
                      <a:pt x="816" y="1416"/>
                    </a:lnTo>
                    <a:lnTo>
                      <a:pt x="828" y="1401"/>
                    </a:lnTo>
                    <a:lnTo>
                      <a:pt x="842" y="1382"/>
                    </a:lnTo>
                    <a:lnTo>
                      <a:pt x="856" y="1360"/>
                    </a:lnTo>
                    <a:lnTo>
                      <a:pt x="870" y="1336"/>
                    </a:lnTo>
                    <a:lnTo>
                      <a:pt x="883" y="1310"/>
                    </a:lnTo>
                    <a:lnTo>
                      <a:pt x="894" y="1282"/>
                    </a:lnTo>
                    <a:lnTo>
                      <a:pt x="904" y="1254"/>
                    </a:lnTo>
                    <a:lnTo>
                      <a:pt x="911" y="1226"/>
                    </a:lnTo>
                    <a:lnTo>
                      <a:pt x="915" y="1200"/>
                    </a:lnTo>
                    <a:lnTo>
                      <a:pt x="919" y="1175"/>
                    </a:lnTo>
                    <a:lnTo>
                      <a:pt x="929" y="1151"/>
                    </a:lnTo>
                    <a:lnTo>
                      <a:pt x="946" y="1126"/>
                    </a:lnTo>
                    <a:lnTo>
                      <a:pt x="969" y="1100"/>
                    </a:lnTo>
                    <a:lnTo>
                      <a:pt x="995" y="1076"/>
                    </a:lnTo>
                    <a:lnTo>
                      <a:pt x="1023" y="1052"/>
                    </a:lnTo>
                    <a:lnTo>
                      <a:pt x="1053" y="1030"/>
                    </a:lnTo>
                    <a:lnTo>
                      <a:pt x="1082" y="1008"/>
                    </a:lnTo>
                    <a:lnTo>
                      <a:pt x="1111" y="989"/>
                    </a:lnTo>
                    <a:lnTo>
                      <a:pt x="1137" y="972"/>
                    </a:lnTo>
                    <a:lnTo>
                      <a:pt x="1147" y="967"/>
                    </a:lnTo>
                    <a:lnTo>
                      <a:pt x="1158" y="964"/>
                    </a:lnTo>
                    <a:lnTo>
                      <a:pt x="1172" y="959"/>
                    </a:lnTo>
                    <a:lnTo>
                      <a:pt x="1189" y="956"/>
                    </a:lnTo>
                    <a:lnTo>
                      <a:pt x="1211" y="953"/>
                    </a:lnTo>
                    <a:lnTo>
                      <a:pt x="1239" y="950"/>
                    </a:lnTo>
                    <a:lnTo>
                      <a:pt x="1272" y="947"/>
                    </a:lnTo>
                    <a:lnTo>
                      <a:pt x="1313" y="944"/>
                    </a:lnTo>
                    <a:lnTo>
                      <a:pt x="1360" y="942"/>
                    </a:lnTo>
                    <a:lnTo>
                      <a:pt x="1417" y="940"/>
                    </a:lnTo>
                    <a:lnTo>
                      <a:pt x="1441" y="938"/>
                    </a:lnTo>
                    <a:lnTo>
                      <a:pt x="1464" y="937"/>
                    </a:lnTo>
                    <a:lnTo>
                      <a:pt x="1484" y="936"/>
                    </a:lnTo>
                    <a:lnTo>
                      <a:pt x="1500" y="935"/>
                    </a:lnTo>
                    <a:lnTo>
                      <a:pt x="1505" y="930"/>
                    </a:lnTo>
                    <a:lnTo>
                      <a:pt x="1513" y="921"/>
                    </a:lnTo>
                    <a:lnTo>
                      <a:pt x="1524" y="911"/>
                    </a:lnTo>
                    <a:lnTo>
                      <a:pt x="1536" y="901"/>
                    </a:lnTo>
                    <a:lnTo>
                      <a:pt x="1548" y="894"/>
                    </a:lnTo>
                    <a:lnTo>
                      <a:pt x="1563" y="889"/>
                    </a:lnTo>
                    <a:lnTo>
                      <a:pt x="1563" y="1866"/>
                    </a:lnTo>
                    <a:lnTo>
                      <a:pt x="0" y="1866"/>
                    </a:lnTo>
                    <a:lnTo>
                      <a:pt x="0" y="0"/>
                    </a:lnTo>
                    <a:close/>
                  </a:path>
                </a:pathLst>
              </a:custGeom>
              <a:solidFill>
                <a:srgbClr val="288135"/>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67" name="Freeform 195"/>
              <p:cNvSpPr>
                <a:spLocks/>
              </p:cNvSpPr>
              <p:nvPr/>
            </p:nvSpPr>
            <p:spPr bwMode="auto">
              <a:xfrm>
                <a:off x="3858240" y="2860385"/>
                <a:ext cx="168040" cy="206549"/>
              </a:xfrm>
              <a:custGeom>
                <a:avLst/>
                <a:gdLst>
                  <a:gd name="T0" fmla="*/ 0 w 716"/>
                  <a:gd name="T1" fmla="*/ 0 h 884"/>
                  <a:gd name="T2" fmla="*/ 716 w 716"/>
                  <a:gd name="T3" fmla="*/ 0 h 884"/>
                  <a:gd name="T4" fmla="*/ 716 w 716"/>
                  <a:gd name="T5" fmla="*/ 884 h 884"/>
                  <a:gd name="T6" fmla="*/ 689 w 716"/>
                  <a:gd name="T7" fmla="*/ 881 h 884"/>
                  <a:gd name="T8" fmla="*/ 660 w 716"/>
                  <a:gd name="T9" fmla="*/ 874 h 884"/>
                  <a:gd name="T10" fmla="*/ 627 w 716"/>
                  <a:gd name="T11" fmla="*/ 865 h 884"/>
                  <a:gd name="T12" fmla="*/ 591 w 716"/>
                  <a:gd name="T13" fmla="*/ 853 h 884"/>
                  <a:gd name="T14" fmla="*/ 556 w 716"/>
                  <a:gd name="T15" fmla="*/ 838 h 884"/>
                  <a:gd name="T16" fmla="*/ 520 w 716"/>
                  <a:gd name="T17" fmla="*/ 824 h 884"/>
                  <a:gd name="T18" fmla="*/ 486 w 716"/>
                  <a:gd name="T19" fmla="*/ 807 h 884"/>
                  <a:gd name="T20" fmla="*/ 454 w 716"/>
                  <a:gd name="T21" fmla="*/ 790 h 884"/>
                  <a:gd name="T22" fmla="*/ 426 w 716"/>
                  <a:gd name="T23" fmla="*/ 774 h 884"/>
                  <a:gd name="T24" fmla="*/ 402 w 716"/>
                  <a:gd name="T25" fmla="*/ 757 h 884"/>
                  <a:gd name="T26" fmla="*/ 384 w 716"/>
                  <a:gd name="T27" fmla="*/ 741 h 884"/>
                  <a:gd name="T28" fmla="*/ 371 w 716"/>
                  <a:gd name="T29" fmla="*/ 728 h 884"/>
                  <a:gd name="T30" fmla="*/ 363 w 716"/>
                  <a:gd name="T31" fmla="*/ 706 h 884"/>
                  <a:gd name="T32" fmla="*/ 359 w 716"/>
                  <a:gd name="T33" fmla="*/ 685 h 884"/>
                  <a:gd name="T34" fmla="*/ 363 w 716"/>
                  <a:gd name="T35" fmla="*/ 660 h 884"/>
                  <a:gd name="T36" fmla="*/ 370 w 716"/>
                  <a:gd name="T37" fmla="*/ 633 h 884"/>
                  <a:gd name="T38" fmla="*/ 382 w 716"/>
                  <a:gd name="T39" fmla="*/ 601 h 884"/>
                  <a:gd name="T40" fmla="*/ 398 w 716"/>
                  <a:gd name="T41" fmla="*/ 565 h 884"/>
                  <a:gd name="T42" fmla="*/ 405 w 716"/>
                  <a:gd name="T43" fmla="*/ 547 h 884"/>
                  <a:gd name="T44" fmla="*/ 414 w 716"/>
                  <a:gd name="T45" fmla="*/ 526 h 884"/>
                  <a:gd name="T46" fmla="*/ 422 w 716"/>
                  <a:gd name="T47" fmla="*/ 507 h 884"/>
                  <a:gd name="T48" fmla="*/ 410 w 716"/>
                  <a:gd name="T49" fmla="*/ 498 h 884"/>
                  <a:gd name="T50" fmla="*/ 396 w 716"/>
                  <a:gd name="T51" fmla="*/ 489 h 884"/>
                  <a:gd name="T52" fmla="*/ 382 w 716"/>
                  <a:gd name="T53" fmla="*/ 480 h 884"/>
                  <a:gd name="T54" fmla="*/ 367 w 716"/>
                  <a:gd name="T55" fmla="*/ 469 h 884"/>
                  <a:gd name="T56" fmla="*/ 351 w 716"/>
                  <a:gd name="T57" fmla="*/ 460 h 884"/>
                  <a:gd name="T58" fmla="*/ 336 w 716"/>
                  <a:gd name="T59" fmla="*/ 451 h 884"/>
                  <a:gd name="T60" fmla="*/ 316 w 716"/>
                  <a:gd name="T61" fmla="*/ 454 h 884"/>
                  <a:gd name="T62" fmla="*/ 295 w 716"/>
                  <a:gd name="T63" fmla="*/ 451 h 884"/>
                  <a:gd name="T64" fmla="*/ 270 w 716"/>
                  <a:gd name="T65" fmla="*/ 446 h 884"/>
                  <a:gd name="T66" fmla="*/ 241 w 716"/>
                  <a:gd name="T67" fmla="*/ 438 h 884"/>
                  <a:gd name="T68" fmla="*/ 211 w 716"/>
                  <a:gd name="T69" fmla="*/ 427 h 884"/>
                  <a:gd name="T70" fmla="*/ 179 w 716"/>
                  <a:gd name="T71" fmla="*/ 414 h 884"/>
                  <a:gd name="T72" fmla="*/ 148 w 716"/>
                  <a:gd name="T73" fmla="*/ 399 h 884"/>
                  <a:gd name="T74" fmla="*/ 118 w 716"/>
                  <a:gd name="T75" fmla="*/ 384 h 884"/>
                  <a:gd name="T76" fmla="*/ 90 w 716"/>
                  <a:gd name="T77" fmla="*/ 367 h 884"/>
                  <a:gd name="T78" fmla="*/ 66 w 716"/>
                  <a:gd name="T79" fmla="*/ 350 h 884"/>
                  <a:gd name="T80" fmla="*/ 45 w 716"/>
                  <a:gd name="T81" fmla="*/ 333 h 884"/>
                  <a:gd name="T82" fmla="*/ 32 w 716"/>
                  <a:gd name="T83" fmla="*/ 316 h 884"/>
                  <a:gd name="T84" fmla="*/ 26 w 716"/>
                  <a:gd name="T85" fmla="*/ 306 h 884"/>
                  <a:gd name="T86" fmla="*/ 20 w 716"/>
                  <a:gd name="T87" fmla="*/ 294 h 884"/>
                  <a:gd name="T88" fmla="*/ 15 w 716"/>
                  <a:gd name="T89" fmla="*/ 280 h 884"/>
                  <a:gd name="T90" fmla="*/ 11 w 716"/>
                  <a:gd name="T91" fmla="*/ 261 h 884"/>
                  <a:gd name="T92" fmla="*/ 9 w 716"/>
                  <a:gd name="T93" fmla="*/ 240 h 884"/>
                  <a:gd name="T94" fmla="*/ 5 w 716"/>
                  <a:gd name="T95" fmla="*/ 214 h 884"/>
                  <a:gd name="T96" fmla="*/ 4 w 716"/>
                  <a:gd name="T97" fmla="*/ 183 h 884"/>
                  <a:gd name="T98" fmla="*/ 1 w 716"/>
                  <a:gd name="T99" fmla="*/ 148 h 884"/>
                  <a:gd name="T100" fmla="*/ 1 w 716"/>
                  <a:gd name="T101" fmla="*/ 105 h 884"/>
                  <a:gd name="T102" fmla="*/ 0 w 716"/>
                  <a:gd name="T103" fmla="*/ 56 h 884"/>
                  <a:gd name="T104" fmla="*/ 0 w 716"/>
                  <a:gd name="T105"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6" h="884">
                    <a:moveTo>
                      <a:pt x="0" y="0"/>
                    </a:moveTo>
                    <a:lnTo>
                      <a:pt x="716" y="0"/>
                    </a:lnTo>
                    <a:lnTo>
                      <a:pt x="716" y="884"/>
                    </a:lnTo>
                    <a:lnTo>
                      <a:pt x="689" y="881"/>
                    </a:lnTo>
                    <a:lnTo>
                      <a:pt x="660" y="874"/>
                    </a:lnTo>
                    <a:lnTo>
                      <a:pt x="627" y="865"/>
                    </a:lnTo>
                    <a:lnTo>
                      <a:pt x="591" y="853"/>
                    </a:lnTo>
                    <a:lnTo>
                      <a:pt x="556" y="838"/>
                    </a:lnTo>
                    <a:lnTo>
                      <a:pt x="520" y="824"/>
                    </a:lnTo>
                    <a:lnTo>
                      <a:pt x="486" y="807"/>
                    </a:lnTo>
                    <a:lnTo>
                      <a:pt x="454" y="790"/>
                    </a:lnTo>
                    <a:lnTo>
                      <a:pt x="426" y="774"/>
                    </a:lnTo>
                    <a:lnTo>
                      <a:pt x="402" y="757"/>
                    </a:lnTo>
                    <a:lnTo>
                      <a:pt x="384" y="741"/>
                    </a:lnTo>
                    <a:lnTo>
                      <a:pt x="371" y="728"/>
                    </a:lnTo>
                    <a:lnTo>
                      <a:pt x="363" y="706"/>
                    </a:lnTo>
                    <a:lnTo>
                      <a:pt x="359" y="685"/>
                    </a:lnTo>
                    <a:lnTo>
                      <a:pt x="363" y="660"/>
                    </a:lnTo>
                    <a:lnTo>
                      <a:pt x="370" y="633"/>
                    </a:lnTo>
                    <a:lnTo>
                      <a:pt x="382" y="601"/>
                    </a:lnTo>
                    <a:lnTo>
                      <a:pt x="398" y="565"/>
                    </a:lnTo>
                    <a:lnTo>
                      <a:pt x="405" y="547"/>
                    </a:lnTo>
                    <a:lnTo>
                      <a:pt x="414" y="526"/>
                    </a:lnTo>
                    <a:lnTo>
                      <a:pt x="422" y="507"/>
                    </a:lnTo>
                    <a:lnTo>
                      <a:pt x="410" y="498"/>
                    </a:lnTo>
                    <a:lnTo>
                      <a:pt x="396" y="489"/>
                    </a:lnTo>
                    <a:lnTo>
                      <a:pt x="382" y="480"/>
                    </a:lnTo>
                    <a:lnTo>
                      <a:pt x="367" y="469"/>
                    </a:lnTo>
                    <a:lnTo>
                      <a:pt x="351" y="460"/>
                    </a:lnTo>
                    <a:lnTo>
                      <a:pt x="336" y="451"/>
                    </a:lnTo>
                    <a:lnTo>
                      <a:pt x="316" y="454"/>
                    </a:lnTo>
                    <a:lnTo>
                      <a:pt x="295" y="451"/>
                    </a:lnTo>
                    <a:lnTo>
                      <a:pt x="270" y="446"/>
                    </a:lnTo>
                    <a:lnTo>
                      <a:pt x="241" y="438"/>
                    </a:lnTo>
                    <a:lnTo>
                      <a:pt x="211" y="427"/>
                    </a:lnTo>
                    <a:lnTo>
                      <a:pt x="179" y="414"/>
                    </a:lnTo>
                    <a:lnTo>
                      <a:pt x="148" y="399"/>
                    </a:lnTo>
                    <a:lnTo>
                      <a:pt x="118" y="384"/>
                    </a:lnTo>
                    <a:lnTo>
                      <a:pt x="90" y="367"/>
                    </a:lnTo>
                    <a:lnTo>
                      <a:pt x="66" y="350"/>
                    </a:lnTo>
                    <a:lnTo>
                      <a:pt x="45" y="333"/>
                    </a:lnTo>
                    <a:lnTo>
                      <a:pt x="32" y="316"/>
                    </a:lnTo>
                    <a:lnTo>
                      <a:pt x="26" y="306"/>
                    </a:lnTo>
                    <a:lnTo>
                      <a:pt x="20" y="294"/>
                    </a:lnTo>
                    <a:lnTo>
                      <a:pt x="15" y="280"/>
                    </a:lnTo>
                    <a:lnTo>
                      <a:pt x="11" y="261"/>
                    </a:lnTo>
                    <a:lnTo>
                      <a:pt x="9" y="240"/>
                    </a:lnTo>
                    <a:lnTo>
                      <a:pt x="5" y="214"/>
                    </a:lnTo>
                    <a:lnTo>
                      <a:pt x="4" y="183"/>
                    </a:lnTo>
                    <a:lnTo>
                      <a:pt x="1" y="148"/>
                    </a:lnTo>
                    <a:lnTo>
                      <a:pt x="1" y="105"/>
                    </a:lnTo>
                    <a:lnTo>
                      <a:pt x="0" y="56"/>
                    </a:lnTo>
                    <a:lnTo>
                      <a:pt x="0" y="0"/>
                    </a:lnTo>
                    <a:close/>
                  </a:path>
                </a:pathLst>
              </a:custGeom>
              <a:solidFill>
                <a:srgbClr val="288135"/>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68" name="Freeform 196"/>
              <p:cNvSpPr>
                <a:spLocks/>
              </p:cNvSpPr>
              <p:nvPr/>
            </p:nvSpPr>
            <p:spPr bwMode="auto">
              <a:xfrm>
                <a:off x="3875744" y="2860385"/>
                <a:ext cx="150536" cy="190212"/>
              </a:xfrm>
              <a:custGeom>
                <a:avLst/>
                <a:gdLst>
                  <a:gd name="T0" fmla="*/ 644 w 644"/>
                  <a:gd name="T1" fmla="*/ 0 h 813"/>
                  <a:gd name="T2" fmla="*/ 623 w 644"/>
                  <a:gd name="T3" fmla="*/ 809 h 813"/>
                  <a:gd name="T4" fmla="*/ 573 w 644"/>
                  <a:gd name="T5" fmla="*/ 796 h 813"/>
                  <a:gd name="T6" fmla="*/ 517 w 644"/>
                  <a:gd name="T7" fmla="*/ 775 h 813"/>
                  <a:gd name="T8" fmla="*/ 463 w 644"/>
                  <a:gd name="T9" fmla="*/ 750 h 813"/>
                  <a:gd name="T10" fmla="*/ 414 w 644"/>
                  <a:gd name="T11" fmla="*/ 726 h 813"/>
                  <a:gd name="T12" fmla="*/ 378 w 644"/>
                  <a:gd name="T13" fmla="*/ 704 h 813"/>
                  <a:gd name="T14" fmla="*/ 361 w 644"/>
                  <a:gd name="T15" fmla="*/ 691 h 813"/>
                  <a:gd name="T16" fmla="*/ 361 w 644"/>
                  <a:gd name="T17" fmla="*/ 673 h 813"/>
                  <a:gd name="T18" fmla="*/ 372 w 644"/>
                  <a:gd name="T19" fmla="*/ 642 h 813"/>
                  <a:gd name="T20" fmla="*/ 388 w 644"/>
                  <a:gd name="T21" fmla="*/ 605 h 813"/>
                  <a:gd name="T22" fmla="*/ 405 w 644"/>
                  <a:gd name="T23" fmla="*/ 564 h 813"/>
                  <a:gd name="T24" fmla="*/ 420 w 644"/>
                  <a:gd name="T25" fmla="*/ 524 h 813"/>
                  <a:gd name="T26" fmla="*/ 430 w 644"/>
                  <a:gd name="T27" fmla="*/ 491 h 813"/>
                  <a:gd name="T28" fmla="*/ 429 w 644"/>
                  <a:gd name="T29" fmla="*/ 471 h 813"/>
                  <a:gd name="T30" fmla="*/ 413 w 644"/>
                  <a:gd name="T31" fmla="*/ 461 h 813"/>
                  <a:gd name="T32" fmla="*/ 383 w 644"/>
                  <a:gd name="T33" fmla="*/ 442 h 813"/>
                  <a:gd name="T34" fmla="*/ 347 w 644"/>
                  <a:gd name="T35" fmla="*/ 417 h 813"/>
                  <a:gd name="T36" fmla="*/ 310 w 644"/>
                  <a:gd name="T37" fmla="*/ 394 h 813"/>
                  <a:gd name="T38" fmla="*/ 278 w 644"/>
                  <a:gd name="T39" fmla="*/ 380 h 813"/>
                  <a:gd name="T40" fmla="*/ 256 w 644"/>
                  <a:gd name="T41" fmla="*/ 379 h 813"/>
                  <a:gd name="T42" fmla="*/ 233 w 644"/>
                  <a:gd name="T43" fmla="*/ 381 h 813"/>
                  <a:gd name="T44" fmla="*/ 195 w 644"/>
                  <a:gd name="T45" fmla="*/ 371 h 813"/>
                  <a:gd name="T46" fmla="*/ 149 w 644"/>
                  <a:gd name="T47" fmla="*/ 355 h 813"/>
                  <a:gd name="T48" fmla="*/ 101 w 644"/>
                  <a:gd name="T49" fmla="*/ 332 h 813"/>
                  <a:gd name="T50" fmla="*/ 59 w 644"/>
                  <a:gd name="T51" fmla="*/ 309 h 813"/>
                  <a:gd name="T52" fmla="*/ 27 w 644"/>
                  <a:gd name="T53" fmla="*/ 286 h 813"/>
                  <a:gd name="T54" fmla="*/ 13 w 644"/>
                  <a:gd name="T55" fmla="*/ 264 h 813"/>
                  <a:gd name="T56" fmla="*/ 6 w 644"/>
                  <a:gd name="T57" fmla="*/ 219 h 813"/>
                  <a:gd name="T58" fmla="*/ 2 w 644"/>
                  <a:gd name="T59" fmla="*/ 154 h 813"/>
                  <a:gd name="T60" fmla="*/ 0 w 644"/>
                  <a:gd name="T61" fmla="*/ 78 h 813"/>
                  <a:gd name="T62" fmla="*/ 0 w 644"/>
                  <a:gd name="T63"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4" h="813">
                    <a:moveTo>
                      <a:pt x="0" y="0"/>
                    </a:moveTo>
                    <a:lnTo>
                      <a:pt x="644" y="0"/>
                    </a:lnTo>
                    <a:lnTo>
                      <a:pt x="644" y="813"/>
                    </a:lnTo>
                    <a:lnTo>
                      <a:pt x="623" y="809"/>
                    </a:lnTo>
                    <a:lnTo>
                      <a:pt x="599" y="803"/>
                    </a:lnTo>
                    <a:lnTo>
                      <a:pt x="573" y="796"/>
                    </a:lnTo>
                    <a:lnTo>
                      <a:pt x="546" y="786"/>
                    </a:lnTo>
                    <a:lnTo>
                      <a:pt x="517" y="775"/>
                    </a:lnTo>
                    <a:lnTo>
                      <a:pt x="489" y="763"/>
                    </a:lnTo>
                    <a:lnTo>
                      <a:pt x="463" y="750"/>
                    </a:lnTo>
                    <a:lnTo>
                      <a:pt x="437" y="738"/>
                    </a:lnTo>
                    <a:lnTo>
                      <a:pt x="414" y="726"/>
                    </a:lnTo>
                    <a:lnTo>
                      <a:pt x="394" y="715"/>
                    </a:lnTo>
                    <a:lnTo>
                      <a:pt x="378" y="704"/>
                    </a:lnTo>
                    <a:lnTo>
                      <a:pt x="367" y="697"/>
                    </a:lnTo>
                    <a:lnTo>
                      <a:pt x="361" y="691"/>
                    </a:lnTo>
                    <a:lnTo>
                      <a:pt x="360" y="683"/>
                    </a:lnTo>
                    <a:lnTo>
                      <a:pt x="361" y="673"/>
                    </a:lnTo>
                    <a:lnTo>
                      <a:pt x="366" y="659"/>
                    </a:lnTo>
                    <a:lnTo>
                      <a:pt x="372" y="642"/>
                    </a:lnTo>
                    <a:lnTo>
                      <a:pt x="379" y="624"/>
                    </a:lnTo>
                    <a:lnTo>
                      <a:pt x="388" y="605"/>
                    </a:lnTo>
                    <a:lnTo>
                      <a:pt x="396" y="584"/>
                    </a:lnTo>
                    <a:lnTo>
                      <a:pt x="405" y="564"/>
                    </a:lnTo>
                    <a:lnTo>
                      <a:pt x="413" y="543"/>
                    </a:lnTo>
                    <a:lnTo>
                      <a:pt x="420" y="524"/>
                    </a:lnTo>
                    <a:lnTo>
                      <a:pt x="425" y="507"/>
                    </a:lnTo>
                    <a:lnTo>
                      <a:pt x="430" y="491"/>
                    </a:lnTo>
                    <a:lnTo>
                      <a:pt x="431" y="479"/>
                    </a:lnTo>
                    <a:lnTo>
                      <a:pt x="429" y="471"/>
                    </a:lnTo>
                    <a:lnTo>
                      <a:pt x="424" y="466"/>
                    </a:lnTo>
                    <a:lnTo>
                      <a:pt x="413" y="461"/>
                    </a:lnTo>
                    <a:lnTo>
                      <a:pt x="399" y="452"/>
                    </a:lnTo>
                    <a:lnTo>
                      <a:pt x="383" y="442"/>
                    </a:lnTo>
                    <a:lnTo>
                      <a:pt x="365" y="431"/>
                    </a:lnTo>
                    <a:lnTo>
                      <a:pt x="347" y="417"/>
                    </a:lnTo>
                    <a:lnTo>
                      <a:pt x="328" y="405"/>
                    </a:lnTo>
                    <a:lnTo>
                      <a:pt x="310" y="394"/>
                    </a:lnTo>
                    <a:lnTo>
                      <a:pt x="293" y="386"/>
                    </a:lnTo>
                    <a:lnTo>
                      <a:pt x="278" y="380"/>
                    </a:lnTo>
                    <a:lnTo>
                      <a:pt x="266" y="378"/>
                    </a:lnTo>
                    <a:lnTo>
                      <a:pt x="256" y="379"/>
                    </a:lnTo>
                    <a:lnTo>
                      <a:pt x="247" y="381"/>
                    </a:lnTo>
                    <a:lnTo>
                      <a:pt x="233" y="381"/>
                    </a:lnTo>
                    <a:lnTo>
                      <a:pt x="216" y="378"/>
                    </a:lnTo>
                    <a:lnTo>
                      <a:pt x="195" y="371"/>
                    </a:lnTo>
                    <a:lnTo>
                      <a:pt x="172" y="364"/>
                    </a:lnTo>
                    <a:lnTo>
                      <a:pt x="149" y="355"/>
                    </a:lnTo>
                    <a:lnTo>
                      <a:pt x="125" y="344"/>
                    </a:lnTo>
                    <a:lnTo>
                      <a:pt x="101" y="332"/>
                    </a:lnTo>
                    <a:lnTo>
                      <a:pt x="79" y="321"/>
                    </a:lnTo>
                    <a:lnTo>
                      <a:pt x="59" y="309"/>
                    </a:lnTo>
                    <a:lnTo>
                      <a:pt x="41" y="297"/>
                    </a:lnTo>
                    <a:lnTo>
                      <a:pt x="27" y="286"/>
                    </a:lnTo>
                    <a:lnTo>
                      <a:pt x="19" y="276"/>
                    </a:lnTo>
                    <a:lnTo>
                      <a:pt x="13" y="264"/>
                    </a:lnTo>
                    <a:lnTo>
                      <a:pt x="9" y="245"/>
                    </a:lnTo>
                    <a:lnTo>
                      <a:pt x="6" y="219"/>
                    </a:lnTo>
                    <a:lnTo>
                      <a:pt x="3" y="188"/>
                    </a:lnTo>
                    <a:lnTo>
                      <a:pt x="2" y="154"/>
                    </a:lnTo>
                    <a:lnTo>
                      <a:pt x="1" y="116"/>
                    </a:lnTo>
                    <a:lnTo>
                      <a:pt x="0" y="78"/>
                    </a:lnTo>
                    <a:lnTo>
                      <a:pt x="0" y="39"/>
                    </a:lnTo>
                    <a:lnTo>
                      <a:pt x="0" y="0"/>
                    </a:lnTo>
                    <a:close/>
                  </a:path>
                </a:pathLst>
              </a:custGeom>
              <a:solidFill>
                <a:srgbClr val="AAD04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69" name="Freeform 197"/>
              <p:cNvSpPr>
                <a:spLocks/>
              </p:cNvSpPr>
              <p:nvPr/>
            </p:nvSpPr>
            <p:spPr bwMode="auto">
              <a:xfrm>
                <a:off x="3661027" y="2917566"/>
                <a:ext cx="365253" cy="403762"/>
              </a:xfrm>
              <a:custGeom>
                <a:avLst/>
                <a:gdLst>
                  <a:gd name="T0" fmla="*/ 14 w 1563"/>
                  <a:gd name="T1" fmla="*/ 20 h 1728"/>
                  <a:gd name="T2" fmla="*/ 49 w 1563"/>
                  <a:gd name="T3" fmla="*/ 58 h 1728"/>
                  <a:gd name="T4" fmla="*/ 84 w 1563"/>
                  <a:gd name="T5" fmla="*/ 89 h 1728"/>
                  <a:gd name="T6" fmla="*/ 115 w 1563"/>
                  <a:gd name="T7" fmla="*/ 105 h 1728"/>
                  <a:gd name="T8" fmla="*/ 140 w 1563"/>
                  <a:gd name="T9" fmla="*/ 123 h 1728"/>
                  <a:gd name="T10" fmla="*/ 156 w 1563"/>
                  <a:gd name="T11" fmla="*/ 156 h 1728"/>
                  <a:gd name="T12" fmla="*/ 168 w 1563"/>
                  <a:gd name="T13" fmla="*/ 193 h 1728"/>
                  <a:gd name="T14" fmla="*/ 176 w 1563"/>
                  <a:gd name="T15" fmla="*/ 227 h 1728"/>
                  <a:gd name="T16" fmla="*/ 183 w 1563"/>
                  <a:gd name="T17" fmla="*/ 247 h 1728"/>
                  <a:gd name="T18" fmla="*/ 188 w 1563"/>
                  <a:gd name="T19" fmla="*/ 267 h 1728"/>
                  <a:gd name="T20" fmla="*/ 189 w 1563"/>
                  <a:gd name="T21" fmla="*/ 306 h 1728"/>
                  <a:gd name="T22" fmla="*/ 188 w 1563"/>
                  <a:gd name="T23" fmla="*/ 354 h 1728"/>
                  <a:gd name="T24" fmla="*/ 189 w 1563"/>
                  <a:gd name="T25" fmla="*/ 405 h 1728"/>
                  <a:gd name="T26" fmla="*/ 192 w 1563"/>
                  <a:gd name="T27" fmla="*/ 449 h 1728"/>
                  <a:gd name="T28" fmla="*/ 199 w 1563"/>
                  <a:gd name="T29" fmla="*/ 478 h 1728"/>
                  <a:gd name="T30" fmla="*/ 215 w 1563"/>
                  <a:gd name="T31" fmla="*/ 491 h 1728"/>
                  <a:gd name="T32" fmla="*/ 240 w 1563"/>
                  <a:gd name="T33" fmla="*/ 520 h 1728"/>
                  <a:gd name="T34" fmla="*/ 270 w 1563"/>
                  <a:gd name="T35" fmla="*/ 559 h 1728"/>
                  <a:gd name="T36" fmla="*/ 303 w 1563"/>
                  <a:gd name="T37" fmla="*/ 596 h 1728"/>
                  <a:gd name="T38" fmla="*/ 336 w 1563"/>
                  <a:gd name="T39" fmla="*/ 619 h 1728"/>
                  <a:gd name="T40" fmla="*/ 362 w 1563"/>
                  <a:gd name="T41" fmla="*/ 638 h 1728"/>
                  <a:gd name="T42" fmla="*/ 396 w 1563"/>
                  <a:gd name="T43" fmla="*/ 675 h 1728"/>
                  <a:gd name="T44" fmla="*/ 430 w 1563"/>
                  <a:gd name="T45" fmla="*/ 723 h 1728"/>
                  <a:gd name="T46" fmla="*/ 464 w 1563"/>
                  <a:gd name="T47" fmla="*/ 777 h 1728"/>
                  <a:gd name="T48" fmla="*/ 491 w 1563"/>
                  <a:gd name="T49" fmla="*/ 832 h 1728"/>
                  <a:gd name="T50" fmla="*/ 507 w 1563"/>
                  <a:gd name="T51" fmla="*/ 881 h 1728"/>
                  <a:gd name="T52" fmla="*/ 512 w 1563"/>
                  <a:gd name="T53" fmla="*/ 924 h 1728"/>
                  <a:gd name="T54" fmla="*/ 511 w 1563"/>
                  <a:gd name="T55" fmla="*/ 974 h 1728"/>
                  <a:gd name="T56" fmla="*/ 509 w 1563"/>
                  <a:gd name="T57" fmla="*/ 1030 h 1728"/>
                  <a:gd name="T58" fmla="*/ 509 w 1563"/>
                  <a:gd name="T59" fmla="*/ 1083 h 1728"/>
                  <a:gd name="T60" fmla="*/ 512 w 1563"/>
                  <a:gd name="T61" fmla="*/ 1129 h 1728"/>
                  <a:gd name="T62" fmla="*/ 523 w 1563"/>
                  <a:gd name="T63" fmla="*/ 1159 h 1728"/>
                  <a:gd name="T64" fmla="*/ 543 w 1563"/>
                  <a:gd name="T65" fmla="*/ 1173 h 1728"/>
                  <a:gd name="T66" fmla="*/ 572 w 1563"/>
                  <a:gd name="T67" fmla="*/ 1202 h 1728"/>
                  <a:gd name="T68" fmla="*/ 609 w 1563"/>
                  <a:gd name="T69" fmla="*/ 1242 h 1728"/>
                  <a:gd name="T70" fmla="*/ 654 w 1563"/>
                  <a:gd name="T71" fmla="*/ 1286 h 1728"/>
                  <a:gd name="T72" fmla="*/ 702 w 1563"/>
                  <a:gd name="T73" fmla="*/ 1326 h 1728"/>
                  <a:gd name="T74" fmla="*/ 753 w 1563"/>
                  <a:gd name="T75" fmla="*/ 1354 h 1728"/>
                  <a:gd name="T76" fmla="*/ 805 w 1563"/>
                  <a:gd name="T77" fmla="*/ 1363 h 1728"/>
                  <a:gd name="T78" fmla="*/ 850 w 1563"/>
                  <a:gd name="T79" fmla="*/ 1344 h 1728"/>
                  <a:gd name="T80" fmla="*/ 890 w 1563"/>
                  <a:gd name="T81" fmla="*/ 1305 h 1728"/>
                  <a:gd name="T82" fmla="*/ 923 w 1563"/>
                  <a:gd name="T83" fmla="*/ 1253 h 1728"/>
                  <a:gd name="T84" fmla="*/ 950 w 1563"/>
                  <a:gd name="T85" fmla="*/ 1193 h 1728"/>
                  <a:gd name="T86" fmla="*/ 969 w 1563"/>
                  <a:gd name="T87" fmla="*/ 1138 h 1728"/>
                  <a:gd name="T88" fmla="*/ 983 w 1563"/>
                  <a:gd name="T89" fmla="*/ 1092 h 1728"/>
                  <a:gd name="T90" fmla="*/ 986 w 1563"/>
                  <a:gd name="T91" fmla="*/ 1063 h 1728"/>
                  <a:gd name="T92" fmla="*/ 998 w 1563"/>
                  <a:gd name="T93" fmla="*/ 1037 h 1728"/>
                  <a:gd name="T94" fmla="*/ 1029 w 1563"/>
                  <a:gd name="T95" fmla="*/ 1005 h 1728"/>
                  <a:gd name="T96" fmla="*/ 1070 w 1563"/>
                  <a:gd name="T97" fmla="*/ 971 h 1728"/>
                  <a:gd name="T98" fmla="*/ 1113 w 1563"/>
                  <a:gd name="T99" fmla="*/ 938 h 1728"/>
                  <a:gd name="T100" fmla="*/ 1152 w 1563"/>
                  <a:gd name="T101" fmla="*/ 912 h 1728"/>
                  <a:gd name="T102" fmla="*/ 1175 w 1563"/>
                  <a:gd name="T103" fmla="*/ 896 h 1728"/>
                  <a:gd name="T104" fmla="*/ 1204 w 1563"/>
                  <a:gd name="T105" fmla="*/ 889 h 1728"/>
                  <a:gd name="T106" fmla="*/ 1257 w 1563"/>
                  <a:gd name="T107" fmla="*/ 883 h 1728"/>
                  <a:gd name="T108" fmla="*/ 1324 w 1563"/>
                  <a:gd name="T109" fmla="*/ 878 h 1728"/>
                  <a:gd name="T110" fmla="*/ 1394 w 1563"/>
                  <a:gd name="T111" fmla="*/ 874 h 1728"/>
                  <a:gd name="T112" fmla="*/ 1458 w 1563"/>
                  <a:gd name="T113" fmla="*/ 870 h 1728"/>
                  <a:gd name="T114" fmla="*/ 1504 w 1563"/>
                  <a:gd name="T115" fmla="*/ 868 h 1728"/>
                  <a:gd name="T116" fmla="*/ 1528 w 1563"/>
                  <a:gd name="T117" fmla="*/ 863 h 1728"/>
                  <a:gd name="T118" fmla="*/ 1550 w 1563"/>
                  <a:gd name="T119" fmla="*/ 848 h 1728"/>
                  <a:gd name="T120" fmla="*/ 1563 w 1563"/>
                  <a:gd name="T121" fmla="*/ 1728 h 1728"/>
                  <a:gd name="T122" fmla="*/ 0 w 1563"/>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3" h="1728">
                    <a:moveTo>
                      <a:pt x="0" y="0"/>
                    </a:moveTo>
                    <a:lnTo>
                      <a:pt x="14" y="20"/>
                    </a:lnTo>
                    <a:lnTo>
                      <a:pt x="31" y="40"/>
                    </a:lnTo>
                    <a:lnTo>
                      <a:pt x="49" y="58"/>
                    </a:lnTo>
                    <a:lnTo>
                      <a:pt x="67" y="75"/>
                    </a:lnTo>
                    <a:lnTo>
                      <a:pt x="84" y="89"/>
                    </a:lnTo>
                    <a:lnTo>
                      <a:pt x="101" y="100"/>
                    </a:lnTo>
                    <a:lnTo>
                      <a:pt x="115" y="105"/>
                    </a:lnTo>
                    <a:lnTo>
                      <a:pt x="129" y="111"/>
                    </a:lnTo>
                    <a:lnTo>
                      <a:pt x="140" y="123"/>
                    </a:lnTo>
                    <a:lnTo>
                      <a:pt x="148" y="138"/>
                    </a:lnTo>
                    <a:lnTo>
                      <a:pt x="156" y="156"/>
                    </a:lnTo>
                    <a:lnTo>
                      <a:pt x="163" y="174"/>
                    </a:lnTo>
                    <a:lnTo>
                      <a:pt x="168" y="193"/>
                    </a:lnTo>
                    <a:lnTo>
                      <a:pt x="171" y="212"/>
                    </a:lnTo>
                    <a:lnTo>
                      <a:pt x="176" y="227"/>
                    </a:lnTo>
                    <a:lnTo>
                      <a:pt x="180" y="239"/>
                    </a:lnTo>
                    <a:lnTo>
                      <a:pt x="183" y="247"/>
                    </a:lnTo>
                    <a:lnTo>
                      <a:pt x="186" y="254"/>
                    </a:lnTo>
                    <a:lnTo>
                      <a:pt x="188" y="267"/>
                    </a:lnTo>
                    <a:lnTo>
                      <a:pt x="188" y="284"/>
                    </a:lnTo>
                    <a:lnTo>
                      <a:pt x="189" y="306"/>
                    </a:lnTo>
                    <a:lnTo>
                      <a:pt x="188" y="329"/>
                    </a:lnTo>
                    <a:lnTo>
                      <a:pt x="188" y="354"/>
                    </a:lnTo>
                    <a:lnTo>
                      <a:pt x="188" y="380"/>
                    </a:lnTo>
                    <a:lnTo>
                      <a:pt x="189" y="405"/>
                    </a:lnTo>
                    <a:lnTo>
                      <a:pt x="191" y="428"/>
                    </a:lnTo>
                    <a:lnTo>
                      <a:pt x="192" y="449"/>
                    </a:lnTo>
                    <a:lnTo>
                      <a:pt x="194" y="465"/>
                    </a:lnTo>
                    <a:lnTo>
                      <a:pt x="199" y="478"/>
                    </a:lnTo>
                    <a:lnTo>
                      <a:pt x="204" y="484"/>
                    </a:lnTo>
                    <a:lnTo>
                      <a:pt x="215" y="491"/>
                    </a:lnTo>
                    <a:lnTo>
                      <a:pt x="227" y="503"/>
                    </a:lnTo>
                    <a:lnTo>
                      <a:pt x="240" y="520"/>
                    </a:lnTo>
                    <a:lnTo>
                      <a:pt x="255" y="539"/>
                    </a:lnTo>
                    <a:lnTo>
                      <a:pt x="270" y="559"/>
                    </a:lnTo>
                    <a:lnTo>
                      <a:pt x="286" y="579"/>
                    </a:lnTo>
                    <a:lnTo>
                      <a:pt x="303" y="596"/>
                    </a:lnTo>
                    <a:lnTo>
                      <a:pt x="320" y="611"/>
                    </a:lnTo>
                    <a:lnTo>
                      <a:pt x="336" y="619"/>
                    </a:lnTo>
                    <a:lnTo>
                      <a:pt x="348" y="626"/>
                    </a:lnTo>
                    <a:lnTo>
                      <a:pt x="362" y="638"/>
                    </a:lnTo>
                    <a:lnTo>
                      <a:pt x="379" y="654"/>
                    </a:lnTo>
                    <a:lnTo>
                      <a:pt x="396" y="675"/>
                    </a:lnTo>
                    <a:lnTo>
                      <a:pt x="413" y="698"/>
                    </a:lnTo>
                    <a:lnTo>
                      <a:pt x="430" y="723"/>
                    </a:lnTo>
                    <a:lnTo>
                      <a:pt x="447" y="750"/>
                    </a:lnTo>
                    <a:lnTo>
                      <a:pt x="464" y="777"/>
                    </a:lnTo>
                    <a:lnTo>
                      <a:pt x="477" y="805"/>
                    </a:lnTo>
                    <a:lnTo>
                      <a:pt x="491" y="832"/>
                    </a:lnTo>
                    <a:lnTo>
                      <a:pt x="500" y="857"/>
                    </a:lnTo>
                    <a:lnTo>
                      <a:pt x="507" y="881"/>
                    </a:lnTo>
                    <a:lnTo>
                      <a:pt x="511" y="901"/>
                    </a:lnTo>
                    <a:lnTo>
                      <a:pt x="512" y="924"/>
                    </a:lnTo>
                    <a:lnTo>
                      <a:pt x="512" y="948"/>
                    </a:lnTo>
                    <a:lnTo>
                      <a:pt x="511" y="974"/>
                    </a:lnTo>
                    <a:lnTo>
                      <a:pt x="510" y="1002"/>
                    </a:lnTo>
                    <a:lnTo>
                      <a:pt x="509" y="1030"/>
                    </a:lnTo>
                    <a:lnTo>
                      <a:pt x="509" y="1058"/>
                    </a:lnTo>
                    <a:lnTo>
                      <a:pt x="509" y="1083"/>
                    </a:lnTo>
                    <a:lnTo>
                      <a:pt x="509" y="1107"/>
                    </a:lnTo>
                    <a:lnTo>
                      <a:pt x="512" y="1129"/>
                    </a:lnTo>
                    <a:lnTo>
                      <a:pt x="516" y="1146"/>
                    </a:lnTo>
                    <a:lnTo>
                      <a:pt x="523" y="1159"/>
                    </a:lnTo>
                    <a:lnTo>
                      <a:pt x="532" y="1167"/>
                    </a:lnTo>
                    <a:lnTo>
                      <a:pt x="543" y="1173"/>
                    </a:lnTo>
                    <a:lnTo>
                      <a:pt x="556" y="1185"/>
                    </a:lnTo>
                    <a:lnTo>
                      <a:pt x="572" y="1202"/>
                    </a:lnTo>
                    <a:lnTo>
                      <a:pt x="590" y="1220"/>
                    </a:lnTo>
                    <a:lnTo>
                      <a:pt x="609" y="1242"/>
                    </a:lnTo>
                    <a:lnTo>
                      <a:pt x="631" y="1263"/>
                    </a:lnTo>
                    <a:lnTo>
                      <a:pt x="654" y="1286"/>
                    </a:lnTo>
                    <a:lnTo>
                      <a:pt x="677" y="1307"/>
                    </a:lnTo>
                    <a:lnTo>
                      <a:pt x="702" y="1326"/>
                    </a:lnTo>
                    <a:lnTo>
                      <a:pt x="726" y="1342"/>
                    </a:lnTo>
                    <a:lnTo>
                      <a:pt x="753" y="1354"/>
                    </a:lnTo>
                    <a:lnTo>
                      <a:pt x="778" y="1361"/>
                    </a:lnTo>
                    <a:lnTo>
                      <a:pt x="805" y="1363"/>
                    </a:lnTo>
                    <a:lnTo>
                      <a:pt x="828" y="1357"/>
                    </a:lnTo>
                    <a:lnTo>
                      <a:pt x="850" y="1344"/>
                    </a:lnTo>
                    <a:lnTo>
                      <a:pt x="870" y="1326"/>
                    </a:lnTo>
                    <a:lnTo>
                      <a:pt x="890" y="1305"/>
                    </a:lnTo>
                    <a:lnTo>
                      <a:pt x="906" y="1279"/>
                    </a:lnTo>
                    <a:lnTo>
                      <a:pt x="923" y="1253"/>
                    </a:lnTo>
                    <a:lnTo>
                      <a:pt x="938" y="1224"/>
                    </a:lnTo>
                    <a:lnTo>
                      <a:pt x="950" y="1193"/>
                    </a:lnTo>
                    <a:lnTo>
                      <a:pt x="961" y="1166"/>
                    </a:lnTo>
                    <a:lnTo>
                      <a:pt x="969" y="1138"/>
                    </a:lnTo>
                    <a:lnTo>
                      <a:pt x="977" y="1112"/>
                    </a:lnTo>
                    <a:lnTo>
                      <a:pt x="983" y="1092"/>
                    </a:lnTo>
                    <a:lnTo>
                      <a:pt x="985" y="1075"/>
                    </a:lnTo>
                    <a:lnTo>
                      <a:pt x="986" y="1063"/>
                    </a:lnTo>
                    <a:lnTo>
                      <a:pt x="990" y="1051"/>
                    </a:lnTo>
                    <a:lnTo>
                      <a:pt x="998" y="1037"/>
                    </a:lnTo>
                    <a:lnTo>
                      <a:pt x="1012" y="1022"/>
                    </a:lnTo>
                    <a:lnTo>
                      <a:pt x="1029" y="1005"/>
                    </a:lnTo>
                    <a:lnTo>
                      <a:pt x="1049" y="988"/>
                    </a:lnTo>
                    <a:lnTo>
                      <a:pt x="1070" y="971"/>
                    </a:lnTo>
                    <a:lnTo>
                      <a:pt x="1093" y="954"/>
                    </a:lnTo>
                    <a:lnTo>
                      <a:pt x="1113" y="938"/>
                    </a:lnTo>
                    <a:lnTo>
                      <a:pt x="1134" y="924"/>
                    </a:lnTo>
                    <a:lnTo>
                      <a:pt x="1152" y="912"/>
                    </a:lnTo>
                    <a:lnTo>
                      <a:pt x="1165" y="902"/>
                    </a:lnTo>
                    <a:lnTo>
                      <a:pt x="1175" y="896"/>
                    </a:lnTo>
                    <a:lnTo>
                      <a:pt x="1186" y="892"/>
                    </a:lnTo>
                    <a:lnTo>
                      <a:pt x="1204" y="889"/>
                    </a:lnTo>
                    <a:lnTo>
                      <a:pt x="1228" y="885"/>
                    </a:lnTo>
                    <a:lnTo>
                      <a:pt x="1257" y="883"/>
                    </a:lnTo>
                    <a:lnTo>
                      <a:pt x="1289" y="880"/>
                    </a:lnTo>
                    <a:lnTo>
                      <a:pt x="1324" y="878"/>
                    </a:lnTo>
                    <a:lnTo>
                      <a:pt x="1359" y="875"/>
                    </a:lnTo>
                    <a:lnTo>
                      <a:pt x="1394" y="874"/>
                    </a:lnTo>
                    <a:lnTo>
                      <a:pt x="1428" y="873"/>
                    </a:lnTo>
                    <a:lnTo>
                      <a:pt x="1458" y="870"/>
                    </a:lnTo>
                    <a:lnTo>
                      <a:pt x="1483" y="869"/>
                    </a:lnTo>
                    <a:lnTo>
                      <a:pt x="1504" y="868"/>
                    </a:lnTo>
                    <a:lnTo>
                      <a:pt x="1517" y="867"/>
                    </a:lnTo>
                    <a:lnTo>
                      <a:pt x="1528" y="863"/>
                    </a:lnTo>
                    <a:lnTo>
                      <a:pt x="1539" y="857"/>
                    </a:lnTo>
                    <a:lnTo>
                      <a:pt x="1550" y="848"/>
                    </a:lnTo>
                    <a:lnTo>
                      <a:pt x="1563" y="835"/>
                    </a:lnTo>
                    <a:lnTo>
                      <a:pt x="1563" y="1728"/>
                    </a:lnTo>
                    <a:lnTo>
                      <a:pt x="0" y="1728"/>
                    </a:lnTo>
                    <a:lnTo>
                      <a:pt x="0" y="0"/>
                    </a:lnTo>
                    <a:close/>
                  </a:path>
                </a:pathLst>
              </a:custGeom>
              <a:solidFill>
                <a:srgbClr val="AAD04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70" name="Freeform 198"/>
              <p:cNvSpPr>
                <a:spLocks/>
              </p:cNvSpPr>
              <p:nvPr/>
            </p:nvSpPr>
            <p:spPr bwMode="auto">
              <a:xfrm>
                <a:off x="3936425" y="3180128"/>
                <a:ext cx="26840" cy="26840"/>
              </a:xfrm>
              <a:custGeom>
                <a:avLst/>
                <a:gdLst>
                  <a:gd name="T0" fmla="*/ 58 w 116"/>
                  <a:gd name="T1" fmla="*/ 0 h 115"/>
                  <a:gd name="T2" fmla="*/ 76 w 116"/>
                  <a:gd name="T3" fmla="*/ 2 h 115"/>
                  <a:gd name="T4" fmla="*/ 92 w 116"/>
                  <a:gd name="T5" fmla="*/ 11 h 115"/>
                  <a:gd name="T6" fmla="*/ 105 w 116"/>
                  <a:gd name="T7" fmla="*/ 23 h 115"/>
                  <a:gd name="T8" fmla="*/ 114 w 116"/>
                  <a:gd name="T9" fmla="*/ 38 h 115"/>
                  <a:gd name="T10" fmla="*/ 116 w 116"/>
                  <a:gd name="T11" fmla="*/ 57 h 115"/>
                  <a:gd name="T12" fmla="*/ 114 w 116"/>
                  <a:gd name="T13" fmla="*/ 75 h 115"/>
                  <a:gd name="T14" fmla="*/ 105 w 116"/>
                  <a:gd name="T15" fmla="*/ 92 h 115"/>
                  <a:gd name="T16" fmla="*/ 92 w 116"/>
                  <a:gd name="T17" fmla="*/ 104 h 115"/>
                  <a:gd name="T18" fmla="*/ 76 w 116"/>
                  <a:gd name="T19" fmla="*/ 112 h 115"/>
                  <a:gd name="T20" fmla="*/ 58 w 116"/>
                  <a:gd name="T21" fmla="*/ 115 h 115"/>
                  <a:gd name="T22" fmla="*/ 40 w 116"/>
                  <a:gd name="T23" fmla="*/ 112 h 115"/>
                  <a:gd name="T24" fmla="*/ 24 w 116"/>
                  <a:gd name="T25" fmla="*/ 104 h 115"/>
                  <a:gd name="T26" fmla="*/ 12 w 116"/>
                  <a:gd name="T27" fmla="*/ 92 h 115"/>
                  <a:gd name="T28" fmla="*/ 4 w 116"/>
                  <a:gd name="T29" fmla="*/ 75 h 115"/>
                  <a:gd name="T30" fmla="*/ 0 w 116"/>
                  <a:gd name="T31" fmla="*/ 57 h 115"/>
                  <a:gd name="T32" fmla="*/ 4 w 116"/>
                  <a:gd name="T33" fmla="*/ 38 h 115"/>
                  <a:gd name="T34" fmla="*/ 12 w 116"/>
                  <a:gd name="T35" fmla="*/ 23 h 115"/>
                  <a:gd name="T36" fmla="*/ 24 w 116"/>
                  <a:gd name="T37" fmla="*/ 11 h 115"/>
                  <a:gd name="T38" fmla="*/ 40 w 116"/>
                  <a:gd name="T39" fmla="*/ 2 h 115"/>
                  <a:gd name="T40" fmla="*/ 58 w 116"/>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5">
                    <a:moveTo>
                      <a:pt x="58" y="0"/>
                    </a:moveTo>
                    <a:lnTo>
                      <a:pt x="76" y="2"/>
                    </a:lnTo>
                    <a:lnTo>
                      <a:pt x="92" y="11"/>
                    </a:lnTo>
                    <a:lnTo>
                      <a:pt x="105" y="23"/>
                    </a:lnTo>
                    <a:lnTo>
                      <a:pt x="114" y="38"/>
                    </a:lnTo>
                    <a:lnTo>
                      <a:pt x="116" y="57"/>
                    </a:lnTo>
                    <a:lnTo>
                      <a:pt x="114" y="75"/>
                    </a:lnTo>
                    <a:lnTo>
                      <a:pt x="105" y="92"/>
                    </a:lnTo>
                    <a:lnTo>
                      <a:pt x="92" y="104"/>
                    </a:lnTo>
                    <a:lnTo>
                      <a:pt x="76" y="112"/>
                    </a:lnTo>
                    <a:lnTo>
                      <a:pt x="58" y="115"/>
                    </a:lnTo>
                    <a:lnTo>
                      <a:pt x="40" y="112"/>
                    </a:lnTo>
                    <a:lnTo>
                      <a:pt x="24" y="104"/>
                    </a:lnTo>
                    <a:lnTo>
                      <a:pt x="12" y="92"/>
                    </a:lnTo>
                    <a:lnTo>
                      <a:pt x="4" y="75"/>
                    </a:lnTo>
                    <a:lnTo>
                      <a:pt x="0" y="57"/>
                    </a:lnTo>
                    <a:lnTo>
                      <a:pt x="4" y="38"/>
                    </a:lnTo>
                    <a:lnTo>
                      <a:pt x="12" y="23"/>
                    </a:lnTo>
                    <a:lnTo>
                      <a:pt x="24" y="11"/>
                    </a:lnTo>
                    <a:lnTo>
                      <a:pt x="40" y="2"/>
                    </a:lnTo>
                    <a:lnTo>
                      <a:pt x="5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71" name="Freeform 199"/>
              <p:cNvSpPr>
                <a:spLocks/>
              </p:cNvSpPr>
              <p:nvPr/>
            </p:nvSpPr>
            <p:spPr bwMode="auto">
              <a:xfrm>
                <a:off x="3711205" y="3108944"/>
                <a:ext cx="26840" cy="26840"/>
              </a:xfrm>
              <a:custGeom>
                <a:avLst/>
                <a:gdLst>
                  <a:gd name="T0" fmla="*/ 58 w 115"/>
                  <a:gd name="T1" fmla="*/ 0 h 115"/>
                  <a:gd name="T2" fmla="*/ 76 w 115"/>
                  <a:gd name="T3" fmla="*/ 2 h 115"/>
                  <a:gd name="T4" fmla="*/ 92 w 115"/>
                  <a:gd name="T5" fmla="*/ 11 h 115"/>
                  <a:gd name="T6" fmla="*/ 104 w 115"/>
                  <a:gd name="T7" fmla="*/ 23 h 115"/>
                  <a:gd name="T8" fmla="*/ 113 w 115"/>
                  <a:gd name="T9" fmla="*/ 38 h 115"/>
                  <a:gd name="T10" fmla="*/ 115 w 115"/>
                  <a:gd name="T11" fmla="*/ 57 h 115"/>
                  <a:gd name="T12" fmla="*/ 113 w 115"/>
                  <a:gd name="T13" fmla="*/ 76 h 115"/>
                  <a:gd name="T14" fmla="*/ 104 w 115"/>
                  <a:gd name="T15" fmla="*/ 92 h 115"/>
                  <a:gd name="T16" fmla="*/ 92 w 115"/>
                  <a:gd name="T17" fmla="*/ 104 h 115"/>
                  <a:gd name="T18" fmla="*/ 76 w 115"/>
                  <a:gd name="T19" fmla="*/ 112 h 115"/>
                  <a:gd name="T20" fmla="*/ 58 w 115"/>
                  <a:gd name="T21" fmla="*/ 115 h 115"/>
                  <a:gd name="T22" fmla="*/ 40 w 115"/>
                  <a:gd name="T23" fmla="*/ 112 h 115"/>
                  <a:gd name="T24" fmla="*/ 23 w 115"/>
                  <a:gd name="T25" fmla="*/ 104 h 115"/>
                  <a:gd name="T26" fmla="*/ 11 w 115"/>
                  <a:gd name="T27" fmla="*/ 92 h 115"/>
                  <a:gd name="T28" fmla="*/ 3 w 115"/>
                  <a:gd name="T29" fmla="*/ 76 h 115"/>
                  <a:gd name="T30" fmla="*/ 0 w 115"/>
                  <a:gd name="T31" fmla="*/ 57 h 115"/>
                  <a:gd name="T32" fmla="*/ 3 w 115"/>
                  <a:gd name="T33" fmla="*/ 38 h 115"/>
                  <a:gd name="T34" fmla="*/ 11 w 115"/>
                  <a:gd name="T35" fmla="*/ 23 h 115"/>
                  <a:gd name="T36" fmla="*/ 23 w 115"/>
                  <a:gd name="T37" fmla="*/ 11 h 115"/>
                  <a:gd name="T38" fmla="*/ 40 w 115"/>
                  <a:gd name="T39" fmla="*/ 2 h 115"/>
                  <a:gd name="T40" fmla="*/ 58 w 115"/>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15">
                    <a:moveTo>
                      <a:pt x="58" y="0"/>
                    </a:moveTo>
                    <a:lnTo>
                      <a:pt x="76" y="2"/>
                    </a:lnTo>
                    <a:lnTo>
                      <a:pt x="92" y="11"/>
                    </a:lnTo>
                    <a:lnTo>
                      <a:pt x="104" y="23"/>
                    </a:lnTo>
                    <a:lnTo>
                      <a:pt x="113" y="38"/>
                    </a:lnTo>
                    <a:lnTo>
                      <a:pt x="115" y="57"/>
                    </a:lnTo>
                    <a:lnTo>
                      <a:pt x="113" y="76"/>
                    </a:lnTo>
                    <a:lnTo>
                      <a:pt x="104" y="92"/>
                    </a:lnTo>
                    <a:lnTo>
                      <a:pt x="92" y="104"/>
                    </a:lnTo>
                    <a:lnTo>
                      <a:pt x="76" y="112"/>
                    </a:lnTo>
                    <a:lnTo>
                      <a:pt x="58" y="115"/>
                    </a:lnTo>
                    <a:lnTo>
                      <a:pt x="40" y="112"/>
                    </a:lnTo>
                    <a:lnTo>
                      <a:pt x="23" y="104"/>
                    </a:lnTo>
                    <a:lnTo>
                      <a:pt x="11" y="92"/>
                    </a:lnTo>
                    <a:lnTo>
                      <a:pt x="3" y="76"/>
                    </a:lnTo>
                    <a:lnTo>
                      <a:pt x="0" y="57"/>
                    </a:lnTo>
                    <a:lnTo>
                      <a:pt x="3" y="38"/>
                    </a:lnTo>
                    <a:lnTo>
                      <a:pt x="11" y="23"/>
                    </a:lnTo>
                    <a:lnTo>
                      <a:pt x="23" y="11"/>
                    </a:lnTo>
                    <a:lnTo>
                      <a:pt x="40" y="2"/>
                    </a:lnTo>
                    <a:lnTo>
                      <a:pt x="5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72" name="Freeform 200"/>
              <p:cNvSpPr>
                <a:spLocks/>
              </p:cNvSpPr>
              <p:nvPr/>
            </p:nvSpPr>
            <p:spPr bwMode="auto">
              <a:xfrm>
                <a:off x="3917754" y="2896561"/>
                <a:ext cx="26840" cy="26840"/>
              </a:xfrm>
              <a:custGeom>
                <a:avLst/>
                <a:gdLst>
                  <a:gd name="T0" fmla="*/ 58 w 116"/>
                  <a:gd name="T1" fmla="*/ 0 h 115"/>
                  <a:gd name="T2" fmla="*/ 76 w 116"/>
                  <a:gd name="T3" fmla="*/ 2 h 115"/>
                  <a:gd name="T4" fmla="*/ 92 w 116"/>
                  <a:gd name="T5" fmla="*/ 11 h 115"/>
                  <a:gd name="T6" fmla="*/ 104 w 116"/>
                  <a:gd name="T7" fmla="*/ 23 h 115"/>
                  <a:gd name="T8" fmla="*/ 112 w 116"/>
                  <a:gd name="T9" fmla="*/ 39 h 115"/>
                  <a:gd name="T10" fmla="*/ 116 w 116"/>
                  <a:gd name="T11" fmla="*/ 58 h 115"/>
                  <a:gd name="T12" fmla="*/ 112 w 116"/>
                  <a:gd name="T13" fmla="*/ 76 h 115"/>
                  <a:gd name="T14" fmla="*/ 104 w 116"/>
                  <a:gd name="T15" fmla="*/ 92 h 115"/>
                  <a:gd name="T16" fmla="*/ 92 w 116"/>
                  <a:gd name="T17" fmla="*/ 104 h 115"/>
                  <a:gd name="T18" fmla="*/ 76 w 116"/>
                  <a:gd name="T19" fmla="*/ 112 h 115"/>
                  <a:gd name="T20" fmla="*/ 58 w 116"/>
                  <a:gd name="T21" fmla="*/ 115 h 115"/>
                  <a:gd name="T22" fmla="*/ 40 w 116"/>
                  <a:gd name="T23" fmla="*/ 112 h 115"/>
                  <a:gd name="T24" fmla="*/ 24 w 116"/>
                  <a:gd name="T25" fmla="*/ 104 h 115"/>
                  <a:gd name="T26" fmla="*/ 11 w 116"/>
                  <a:gd name="T27" fmla="*/ 92 h 115"/>
                  <a:gd name="T28" fmla="*/ 2 w 116"/>
                  <a:gd name="T29" fmla="*/ 76 h 115"/>
                  <a:gd name="T30" fmla="*/ 0 w 116"/>
                  <a:gd name="T31" fmla="*/ 58 h 115"/>
                  <a:gd name="T32" fmla="*/ 2 w 116"/>
                  <a:gd name="T33" fmla="*/ 39 h 115"/>
                  <a:gd name="T34" fmla="*/ 11 w 116"/>
                  <a:gd name="T35" fmla="*/ 23 h 115"/>
                  <a:gd name="T36" fmla="*/ 24 w 116"/>
                  <a:gd name="T37" fmla="*/ 11 h 115"/>
                  <a:gd name="T38" fmla="*/ 40 w 116"/>
                  <a:gd name="T39" fmla="*/ 2 h 115"/>
                  <a:gd name="T40" fmla="*/ 58 w 116"/>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5">
                    <a:moveTo>
                      <a:pt x="58" y="0"/>
                    </a:moveTo>
                    <a:lnTo>
                      <a:pt x="76" y="2"/>
                    </a:lnTo>
                    <a:lnTo>
                      <a:pt x="92" y="11"/>
                    </a:lnTo>
                    <a:lnTo>
                      <a:pt x="104" y="23"/>
                    </a:lnTo>
                    <a:lnTo>
                      <a:pt x="112" y="39"/>
                    </a:lnTo>
                    <a:lnTo>
                      <a:pt x="116" y="58"/>
                    </a:lnTo>
                    <a:lnTo>
                      <a:pt x="112" y="76"/>
                    </a:lnTo>
                    <a:lnTo>
                      <a:pt x="104" y="92"/>
                    </a:lnTo>
                    <a:lnTo>
                      <a:pt x="92" y="104"/>
                    </a:lnTo>
                    <a:lnTo>
                      <a:pt x="76" y="112"/>
                    </a:lnTo>
                    <a:lnTo>
                      <a:pt x="58" y="115"/>
                    </a:lnTo>
                    <a:lnTo>
                      <a:pt x="40" y="112"/>
                    </a:lnTo>
                    <a:lnTo>
                      <a:pt x="24" y="104"/>
                    </a:lnTo>
                    <a:lnTo>
                      <a:pt x="11" y="92"/>
                    </a:lnTo>
                    <a:lnTo>
                      <a:pt x="2" y="76"/>
                    </a:lnTo>
                    <a:lnTo>
                      <a:pt x="0" y="58"/>
                    </a:lnTo>
                    <a:lnTo>
                      <a:pt x="2" y="39"/>
                    </a:lnTo>
                    <a:lnTo>
                      <a:pt x="11" y="23"/>
                    </a:lnTo>
                    <a:lnTo>
                      <a:pt x="24" y="11"/>
                    </a:lnTo>
                    <a:lnTo>
                      <a:pt x="40" y="2"/>
                    </a:lnTo>
                    <a:lnTo>
                      <a:pt x="5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73" name="Freeform 201"/>
              <p:cNvSpPr>
                <a:spLocks/>
              </p:cNvSpPr>
              <p:nvPr/>
            </p:nvSpPr>
            <p:spPr bwMode="auto">
              <a:xfrm>
                <a:off x="3661027" y="3142786"/>
                <a:ext cx="180876" cy="178542"/>
              </a:xfrm>
              <a:custGeom>
                <a:avLst/>
                <a:gdLst>
                  <a:gd name="T0" fmla="*/ 0 w 777"/>
                  <a:gd name="T1" fmla="*/ 0 h 764"/>
                  <a:gd name="T2" fmla="*/ 27 w 777"/>
                  <a:gd name="T3" fmla="*/ 17 h 764"/>
                  <a:gd name="T4" fmla="*/ 56 w 777"/>
                  <a:gd name="T5" fmla="*/ 36 h 764"/>
                  <a:gd name="T6" fmla="*/ 85 w 777"/>
                  <a:gd name="T7" fmla="*/ 59 h 764"/>
                  <a:gd name="T8" fmla="*/ 115 w 777"/>
                  <a:gd name="T9" fmla="*/ 84 h 764"/>
                  <a:gd name="T10" fmla="*/ 140 w 777"/>
                  <a:gd name="T11" fmla="*/ 114 h 764"/>
                  <a:gd name="T12" fmla="*/ 162 w 777"/>
                  <a:gd name="T13" fmla="*/ 147 h 764"/>
                  <a:gd name="T14" fmla="*/ 192 w 777"/>
                  <a:gd name="T15" fmla="*/ 191 h 764"/>
                  <a:gd name="T16" fmla="*/ 228 w 777"/>
                  <a:gd name="T17" fmla="*/ 233 h 764"/>
                  <a:gd name="T18" fmla="*/ 270 w 777"/>
                  <a:gd name="T19" fmla="*/ 273 h 764"/>
                  <a:gd name="T20" fmla="*/ 316 w 777"/>
                  <a:gd name="T21" fmla="*/ 312 h 764"/>
                  <a:gd name="T22" fmla="*/ 366 w 777"/>
                  <a:gd name="T23" fmla="*/ 348 h 764"/>
                  <a:gd name="T24" fmla="*/ 417 w 777"/>
                  <a:gd name="T25" fmla="*/ 380 h 764"/>
                  <a:gd name="T26" fmla="*/ 468 w 777"/>
                  <a:gd name="T27" fmla="*/ 412 h 764"/>
                  <a:gd name="T28" fmla="*/ 517 w 777"/>
                  <a:gd name="T29" fmla="*/ 440 h 764"/>
                  <a:gd name="T30" fmla="*/ 564 w 777"/>
                  <a:gd name="T31" fmla="*/ 465 h 764"/>
                  <a:gd name="T32" fmla="*/ 596 w 777"/>
                  <a:gd name="T33" fmla="*/ 486 h 764"/>
                  <a:gd name="T34" fmla="*/ 624 w 777"/>
                  <a:gd name="T35" fmla="*/ 510 h 764"/>
                  <a:gd name="T36" fmla="*/ 648 w 777"/>
                  <a:gd name="T37" fmla="*/ 538 h 764"/>
                  <a:gd name="T38" fmla="*/ 669 w 777"/>
                  <a:gd name="T39" fmla="*/ 568 h 764"/>
                  <a:gd name="T40" fmla="*/ 688 w 777"/>
                  <a:gd name="T41" fmla="*/ 598 h 764"/>
                  <a:gd name="T42" fmla="*/ 705 w 777"/>
                  <a:gd name="T43" fmla="*/ 630 h 764"/>
                  <a:gd name="T44" fmla="*/ 718 w 777"/>
                  <a:gd name="T45" fmla="*/ 660 h 764"/>
                  <a:gd name="T46" fmla="*/ 731 w 777"/>
                  <a:gd name="T47" fmla="*/ 689 h 764"/>
                  <a:gd name="T48" fmla="*/ 743 w 777"/>
                  <a:gd name="T49" fmla="*/ 714 h 764"/>
                  <a:gd name="T50" fmla="*/ 754 w 777"/>
                  <a:gd name="T51" fmla="*/ 736 h 764"/>
                  <a:gd name="T52" fmla="*/ 766 w 777"/>
                  <a:gd name="T53" fmla="*/ 753 h 764"/>
                  <a:gd name="T54" fmla="*/ 777 w 777"/>
                  <a:gd name="T55" fmla="*/ 764 h 764"/>
                  <a:gd name="T56" fmla="*/ 0 w 777"/>
                  <a:gd name="T57" fmla="*/ 764 h 764"/>
                  <a:gd name="T58" fmla="*/ 0 w 777"/>
                  <a:gd name="T59" fmla="*/ 0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77" h="764">
                    <a:moveTo>
                      <a:pt x="0" y="0"/>
                    </a:moveTo>
                    <a:lnTo>
                      <a:pt x="27" y="17"/>
                    </a:lnTo>
                    <a:lnTo>
                      <a:pt x="56" y="36"/>
                    </a:lnTo>
                    <a:lnTo>
                      <a:pt x="85" y="59"/>
                    </a:lnTo>
                    <a:lnTo>
                      <a:pt x="115" y="84"/>
                    </a:lnTo>
                    <a:lnTo>
                      <a:pt x="140" y="114"/>
                    </a:lnTo>
                    <a:lnTo>
                      <a:pt x="162" y="147"/>
                    </a:lnTo>
                    <a:lnTo>
                      <a:pt x="192" y="191"/>
                    </a:lnTo>
                    <a:lnTo>
                      <a:pt x="228" y="233"/>
                    </a:lnTo>
                    <a:lnTo>
                      <a:pt x="270" y="273"/>
                    </a:lnTo>
                    <a:lnTo>
                      <a:pt x="316" y="312"/>
                    </a:lnTo>
                    <a:lnTo>
                      <a:pt x="366" y="348"/>
                    </a:lnTo>
                    <a:lnTo>
                      <a:pt x="417" y="380"/>
                    </a:lnTo>
                    <a:lnTo>
                      <a:pt x="468" y="412"/>
                    </a:lnTo>
                    <a:lnTo>
                      <a:pt x="517" y="440"/>
                    </a:lnTo>
                    <a:lnTo>
                      <a:pt x="564" y="465"/>
                    </a:lnTo>
                    <a:lnTo>
                      <a:pt x="596" y="486"/>
                    </a:lnTo>
                    <a:lnTo>
                      <a:pt x="624" y="510"/>
                    </a:lnTo>
                    <a:lnTo>
                      <a:pt x="648" y="538"/>
                    </a:lnTo>
                    <a:lnTo>
                      <a:pt x="669" y="568"/>
                    </a:lnTo>
                    <a:lnTo>
                      <a:pt x="688" y="598"/>
                    </a:lnTo>
                    <a:lnTo>
                      <a:pt x="705" y="630"/>
                    </a:lnTo>
                    <a:lnTo>
                      <a:pt x="718" y="660"/>
                    </a:lnTo>
                    <a:lnTo>
                      <a:pt x="731" y="689"/>
                    </a:lnTo>
                    <a:lnTo>
                      <a:pt x="743" y="714"/>
                    </a:lnTo>
                    <a:lnTo>
                      <a:pt x="754" y="736"/>
                    </a:lnTo>
                    <a:lnTo>
                      <a:pt x="766" y="753"/>
                    </a:lnTo>
                    <a:lnTo>
                      <a:pt x="777" y="764"/>
                    </a:lnTo>
                    <a:lnTo>
                      <a:pt x="0" y="764"/>
                    </a:lnTo>
                    <a:lnTo>
                      <a:pt x="0" y="0"/>
                    </a:lnTo>
                    <a:close/>
                  </a:path>
                </a:pathLst>
              </a:custGeom>
              <a:solidFill>
                <a:srgbClr val="D07507"/>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74" name="Freeform 202"/>
              <p:cNvSpPr>
                <a:spLocks/>
              </p:cNvSpPr>
              <p:nvPr/>
            </p:nvSpPr>
            <p:spPr bwMode="auto">
              <a:xfrm>
                <a:off x="3661027" y="3192964"/>
                <a:ext cx="143534" cy="128364"/>
              </a:xfrm>
              <a:custGeom>
                <a:avLst/>
                <a:gdLst>
                  <a:gd name="T0" fmla="*/ 0 w 616"/>
                  <a:gd name="T1" fmla="*/ 0 h 550"/>
                  <a:gd name="T2" fmla="*/ 26 w 616"/>
                  <a:gd name="T3" fmla="*/ 21 h 550"/>
                  <a:gd name="T4" fmla="*/ 54 w 616"/>
                  <a:gd name="T5" fmla="*/ 46 h 550"/>
                  <a:gd name="T6" fmla="*/ 79 w 616"/>
                  <a:gd name="T7" fmla="*/ 72 h 550"/>
                  <a:gd name="T8" fmla="*/ 102 w 616"/>
                  <a:gd name="T9" fmla="*/ 101 h 550"/>
                  <a:gd name="T10" fmla="*/ 122 w 616"/>
                  <a:gd name="T11" fmla="*/ 131 h 550"/>
                  <a:gd name="T12" fmla="*/ 140 w 616"/>
                  <a:gd name="T13" fmla="*/ 157 h 550"/>
                  <a:gd name="T14" fmla="*/ 163 w 616"/>
                  <a:gd name="T15" fmla="*/ 180 h 550"/>
                  <a:gd name="T16" fmla="*/ 189 w 616"/>
                  <a:gd name="T17" fmla="*/ 199 h 550"/>
                  <a:gd name="T18" fmla="*/ 218 w 616"/>
                  <a:gd name="T19" fmla="*/ 216 h 550"/>
                  <a:gd name="T20" fmla="*/ 251 w 616"/>
                  <a:gd name="T21" fmla="*/ 232 h 550"/>
                  <a:gd name="T22" fmla="*/ 286 w 616"/>
                  <a:gd name="T23" fmla="*/ 245 h 550"/>
                  <a:gd name="T24" fmla="*/ 322 w 616"/>
                  <a:gd name="T25" fmla="*/ 258 h 550"/>
                  <a:gd name="T26" fmla="*/ 360 w 616"/>
                  <a:gd name="T27" fmla="*/ 272 h 550"/>
                  <a:gd name="T28" fmla="*/ 397 w 616"/>
                  <a:gd name="T29" fmla="*/ 286 h 550"/>
                  <a:gd name="T30" fmla="*/ 435 w 616"/>
                  <a:gd name="T31" fmla="*/ 301 h 550"/>
                  <a:gd name="T32" fmla="*/ 471 w 616"/>
                  <a:gd name="T33" fmla="*/ 318 h 550"/>
                  <a:gd name="T34" fmla="*/ 506 w 616"/>
                  <a:gd name="T35" fmla="*/ 336 h 550"/>
                  <a:gd name="T36" fmla="*/ 533 w 616"/>
                  <a:gd name="T37" fmla="*/ 355 h 550"/>
                  <a:gd name="T38" fmla="*/ 553 w 616"/>
                  <a:gd name="T39" fmla="*/ 377 h 550"/>
                  <a:gd name="T40" fmla="*/ 572 w 616"/>
                  <a:gd name="T41" fmla="*/ 402 h 550"/>
                  <a:gd name="T42" fmla="*/ 586 w 616"/>
                  <a:gd name="T43" fmla="*/ 430 h 550"/>
                  <a:gd name="T44" fmla="*/ 597 w 616"/>
                  <a:gd name="T45" fmla="*/ 460 h 550"/>
                  <a:gd name="T46" fmla="*/ 605 w 616"/>
                  <a:gd name="T47" fmla="*/ 490 h 550"/>
                  <a:gd name="T48" fmla="*/ 611 w 616"/>
                  <a:gd name="T49" fmla="*/ 520 h 550"/>
                  <a:gd name="T50" fmla="*/ 616 w 616"/>
                  <a:gd name="T51" fmla="*/ 550 h 550"/>
                  <a:gd name="T52" fmla="*/ 0 w 616"/>
                  <a:gd name="T53" fmla="*/ 550 h 550"/>
                  <a:gd name="T54" fmla="*/ 0 w 616"/>
                  <a:gd name="T55"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6" h="550">
                    <a:moveTo>
                      <a:pt x="0" y="0"/>
                    </a:moveTo>
                    <a:lnTo>
                      <a:pt x="26" y="21"/>
                    </a:lnTo>
                    <a:lnTo>
                      <a:pt x="54" y="46"/>
                    </a:lnTo>
                    <a:lnTo>
                      <a:pt x="79" y="72"/>
                    </a:lnTo>
                    <a:lnTo>
                      <a:pt x="102" y="101"/>
                    </a:lnTo>
                    <a:lnTo>
                      <a:pt x="122" y="131"/>
                    </a:lnTo>
                    <a:lnTo>
                      <a:pt x="140" y="157"/>
                    </a:lnTo>
                    <a:lnTo>
                      <a:pt x="163" y="180"/>
                    </a:lnTo>
                    <a:lnTo>
                      <a:pt x="189" y="199"/>
                    </a:lnTo>
                    <a:lnTo>
                      <a:pt x="218" y="216"/>
                    </a:lnTo>
                    <a:lnTo>
                      <a:pt x="251" y="232"/>
                    </a:lnTo>
                    <a:lnTo>
                      <a:pt x="286" y="245"/>
                    </a:lnTo>
                    <a:lnTo>
                      <a:pt x="322" y="258"/>
                    </a:lnTo>
                    <a:lnTo>
                      <a:pt x="360" y="272"/>
                    </a:lnTo>
                    <a:lnTo>
                      <a:pt x="397" y="286"/>
                    </a:lnTo>
                    <a:lnTo>
                      <a:pt x="435" y="301"/>
                    </a:lnTo>
                    <a:lnTo>
                      <a:pt x="471" y="318"/>
                    </a:lnTo>
                    <a:lnTo>
                      <a:pt x="506" y="336"/>
                    </a:lnTo>
                    <a:lnTo>
                      <a:pt x="533" y="355"/>
                    </a:lnTo>
                    <a:lnTo>
                      <a:pt x="553" y="377"/>
                    </a:lnTo>
                    <a:lnTo>
                      <a:pt x="572" y="402"/>
                    </a:lnTo>
                    <a:lnTo>
                      <a:pt x="586" y="430"/>
                    </a:lnTo>
                    <a:lnTo>
                      <a:pt x="597" y="460"/>
                    </a:lnTo>
                    <a:lnTo>
                      <a:pt x="605" y="490"/>
                    </a:lnTo>
                    <a:lnTo>
                      <a:pt x="611" y="520"/>
                    </a:lnTo>
                    <a:lnTo>
                      <a:pt x="616" y="550"/>
                    </a:lnTo>
                    <a:lnTo>
                      <a:pt x="0" y="550"/>
                    </a:lnTo>
                    <a:lnTo>
                      <a:pt x="0" y="0"/>
                    </a:lnTo>
                    <a:close/>
                  </a:path>
                </a:pathLst>
              </a:custGeom>
              <a:solidFill>
                <a:srgbClr val="FABE3C"/>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75" name="Freeform 203"/>
              <p:cNvSpPr>
                <a:spLocks/>
              </p:cNvSpPr>
              <p:nvPr/>
            </p:nvSpPr>
            <p:spPr bwMode="auto">
              <a:xfrm>
                <a:off x="3735711" y="3227972"/>
                <a:ext cx="49012" cy="49012"/>
              </a:xfrm>
              <a:custGeom>
                <a:avLst/>
                <a:gdLst>
                  <a:gd name="T0" fmla="*/ 105 w 211"/>
                  <a:gd name="T1" fmla="*/ 0 h 210"/>
                  <a:gd name="T2" fmla="*/ 130 w 211"/>
                  <a:gd name="T3" fmla="*/ 2 h 210"/>
                  <a:gd name="T4" fmla="*/ 151 w 211"/>
                  <a:gd name="T5" fmla="*/ 11 h 210"/>
                  <a:gd name="T6" fmla="*/ 171 w 211"/>
                  <a:gd name="T7" fmla="*/ 23 h 210"/>
                  <a:gd name="T8" fmla="*/ 188 w 211"/>
                  <a:gd name="T9" fmla="*/ 40 h 210"/>
                  <a:gd name="T10" fmla="*/ 200 w 211"/>
                  <a:gd name="T11" fmla="*/ 59 h 210"/>
                  <a:gd name="T12" fmla="*/ 208 w 211"/>
                  <a:gd name="T13" fmla="*/ 81 h 210"/>
                  <a:gd name="T14" fmla="*/ 211 w 211"/>
                  <a:gd name="T15" fmla="*/ 105 h 210"/>
                  <a:gd name="T16" fmla="*/ 208 w 211"/>
                  <a:gd name="T17" fmla="*/ 129 h 210"/>
                  <a:gd name="T18" fmla="*/ 200 w 211"/>
                  <a:gd name="T19" fmla="*/ 151 h 210"/>
                  <a:gd name="T20" fmla="*/ 188 w 211"/>
                  <a:gd name="T21" fmla="*/ 171 h 210"/>
                  <a:gd name="T22" fmla="*/ 171 w 211"/>
                  <a:gd name="T23" fmla="*/ 187 h 210"/>
                  <a:gd name="T24" fmla="*/ 151 w 211"/>
                  <a:gd name="T25" fmla="*/ 199 h 210"/>
                  <a:gd name="T26" fmla="*/ 130 w 211"/>
                  <a:gd name="T27" fmla="*/ 208 h 210"/>
                  <a:gd name="T28" fmla="*/ 105 w 211"/>
                  <a:gd name="T29" fmla="*/ 210 h 210"/>
                  <a:gd name="T30" fmla="*/ 81 w 211"/>
                  <a:gd name="T31" fmla="*/ 208 h 210"/>
                  <a:gd name="T32" fmla="*/ 60 w 211"/>
                  <a:gd name="T33" fmla="*/ 199 h 210"/>
                  <a:gd name="T34" fmla="*/ 39 w 211"/>
                  <a:gd name="T35" fmla="*/ 187 h 210"/>
                  <a:gd name="T36" fmla="*/ 23 w 211"/>
                  <a:gd name="T37" fmla="*/ 171 h 210"/>
                  <a:gd name="T38" fmla="*/ 11 w 211"/>
                  <a:gd name="T39" fmla="*/ 151 h 210"/>
                  <a:gd name="T40" fmla="*/ 3 w 211"/>
                  <a:gd name="T41" fmla="*/ 129 h 210"/>
                  <a:gd name="T42" fmla="*/ 0 w 211"/>
                  <a:gd name="T43" fmla="*/ 105 h 210"/>
                  <a:gd name="T44" fmla="*/ 3 w 211"/>
                  <a:gd name="T45" fmla="*/ 81 h 210"/>
                  <a:gd name="T46" fmla="*/ 11 w 211"/>
                  <a:gd name="T47" fmla="*/ 59 h 210"/>
                  <a:gd name="T48" fmla="*/ 23 w 211"/>
                  <a:gd name="T49" fmla="*/ 40 h 210"/>
                  <a:gd name="T50" fmla="*/ 39 w 211"/>
                  <a:gd name="T51" fmla="*/ 23 h 210"/>
                  <a:gd name="T52" fmla="*/ 60 w 211"/>
                  <a:gd name="T53" fmla="*/ 11 h 210"/>
                  <a:gd name="T54" fmla="*/ 81 w 211"/>
                  <a:gd name="T55" fmla="*/ 2 h 210"/>
                  <a:gd name="T56" fmla="*/ 105 w 211"/>
                  <a:gd name="T5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10">
                    <a:moveTo>
                      <a:pt x="105" y="0"/>
                    </a:moveTo>
                    <a:lnTo>
                      <a:pt x="130" y="2"/>
                    </a:lnTo>
                    <a:lnTo>
                      <a:pt x="151" y="11"/>
                    </a:lnTo>
                    <a:lnTo>
                      <a:pt x="171" y="23"/>
                    </a:lnTo>
                    <a:lnTo>
                      <a:pt x="188" y="40"/>
                    </a:lnTo>
                    <a:lnTo>
                      <a:pt x="200" y="59"/>
                    </a:lnTo>
                    <a:lnTo>
                      <a:pt x="208" y="81"/>
                    </a:lnTo>
                    <a:lnTo>
                      <a:pt x="211" y="105"/>
                    </a:lnTo>
                    <a:lnTo>
                      <a:pt x="208" y="129"/>
                    </a:lnTo>
                    <a:lnTo>
                      <a:pt x="200" y="151"/>
                    </a:lnTo>
                    <a:lnTo>
                      <a:pt x="188" y="171"/>
                    </a:lnTo>
                    <a:lnTo>
                      <a:pt x="171" y="187"/>
                    </a:lnTo>
                    <a:lnTo>
                      <a:pt x="151" y="199"/>
                    </a:lnTo>
                    <a:lnTo>
                      <a:pt x="130" y="208"/>
                    </a:lnTo>
                    <a:lnTo>
                      <a:pt x="105" y="210"/>
                    </a:lnTo>
                    <a:lnTo>
                      <a:pt x="81" y="208"/>
                    </a:lnTo>
                    <a:lnTo>
                      <a:pt x="60" y="199"/>
                    </a:lnTo>
                    <a:lnTo>
                      <a:pt x="39" y="187"/>
                    </a:lnTo>
                    <a:lnTo>
                      <a:pt x="23" y="171"/>
                    </a:lnTo>
                    <a:lnTo>
                      <a:pt x="11" y="151"/>
                    </a:lnTo>
                    <a:lnTo>
                      <a:pt x="3" y="129"/>
                    </a:lnTo>
                    <a:lnTo>
                      <a:pt x="0" y="105"/>
                    </a:lnTo>
                    <a:lnTo>
                      <a:pt x="3" y="81"/>
                    </a:lnTo>
                    <a:lnTo>
                      <a:pt x="11" y="59"/>
                    </a:lnTo>
                    <a:lnTo>
                      <a:pt x="23" y="40"/>
                    </a:lnTo>
                    <a:lnTo>
                      <a:pt x="39" y="23"/>
                    </a:lnTo>
                    <a:lnTo>
                      <a:pt x="60" y="11"/>
                    </a:lnTo>
                    <a:lnTo>
                      <a:pt x="81" y="2"/>
                    </a:lnTo>
                    <a:lnTo>
                      <a:pt x="10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nvGrpSpPr>
            <p:cNvPr id="76" name="Group 75"/>
            <p:cNvGrpSpPr>
              <a:grpSpLocks noChangeAspect="1"/>
            </p:cNvGrpSpPr>
            <p:nvPr/>
          </p:nvGrpSpPr>
          <p:grpSpPr>
            <a:xfrm>
              <a:off x="8129557" y="3247084"/>
              <a:ext cx="357084" cy="571802"/>
              <a:chOff x="1308664" y="2732160"/>
              <a:chExt cx="357084" cy="571802"/>
            </a:xfrm>
          </p:grpSpPr>
          <p:sp useBgFill="1">
            <p:nvSpPr>
              <p:cNvPr id="77" name="Freeform 108"/>
              <p:cNvSpPr>
                <a:spLocks/>
              </p:cNvSpPr>
              <p:nvPr/>
            </p:nvSpPr>
            <p:spPr bwMode="auto">
              <a:xfrm>
                <a:off x="1308664" y="2732160"/>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78" name="Freeform 109"/>
              <p:cNvSpPr>
                <a:spLocks noEditPoints="1"/>
              </p:cNvSpPr>
              <p:nvPr/>
            </p:nvSpPr>
            <p:spPr bwMode="auto">
              <a:xfrm>
                <a:off x="1336670" y="2760167"/>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79" name="Rectangle 110"/>
              <p:cNvSpPr>
                <a:spLocks noChangeArrowheads="1"/>
              </p:cNvSpPr>
              <p:nvPr/>
            </p:nvSpPr>
            <p:spPr bwMode="auto">
              <a:xfrm>
                <a:off x="1392684" y="2844187"/>
                <a:ext cx="190212" cy="311574"/>
              </a:xfrm>
              <a:prstGeom prst="rect">
                <a:avLst/>
              </a:prstGeom>
              <a:solidFill>
                <a:srgbClr val="00B9F2"/>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80" name="Freeform 111"/>
              <p:cNvSpPr>
                <a:spLocks/>
              </p:cNvSpPr>
              <p:nvPr/>
            </p:nvSpPr>
            <p:spPr bwMode="auto">
              <a:xfrm>
                <a:off x="1490707" y="2844187"/>
                <a:ext cx="92188" cy="144701"/>
              </a:xfrm>
              <a:custGeom>
                <a:avLst/>
                <a:gdLst>
                  <a:gd name="T0" fmla="*/ 0 w 398"/>
                  <a:gd name="T1" fmla="*/ 0 h 620"/>
                  <a:gd name="T2" fmla="*/ 398 w 398"/>
                  <a:gd name="T3" fmla="*/ 0 h 620"/>
                  <a:gd name="T4" fmla="*/ 398 w 398"/>
                  <a:gd name="T5" fmla="*/ 609 h 620"/>
                  <a:gd name="T6" fmla="*/ 379 w 398"/>
                  <a:gd name="T7" fmla="*/ 612 h 620"/>
                  <a:gd name="T8" fmla="*/ 361 w 398"/>
                  <a:gd name="T9" fmla="*/ 620 h 620"/>
                  <a:gd name="T10" fmla="*/ 336 w 398"/>
                  <a:gd name="T11" fmla="*/ 613 h 620"/>
                  <a:gd name="T12" fmla="*/ 310 w 398"/>
                  <a:gd name="T13" fmla="*/ 603 h 620"/>
                  <a:gd name="T14" fmla="*/ 282 w 398"/>
                  <a:gd name="T15" fmla="*/ 590 h 620"/>
                  <a:gd name="T16" fmla="*/ 254 w 398"/>
                  <a:gd name="T17" fmla="*/ 575 h 620"/>
                  <a:gd name="T18" fmla="*/ 229 w 398"/>
                  <a:gd name="T19" fmla="*/ 560 h 620"/>
                  <a:gd name="T20" fmla="*/ 207 w 398"/>
                  <a:gd name="T21" fmla="*/ 543 h 620"/>
                  <a:gd name="T22" fmla="*/ 191 w 398"/>
                  <a:gd name="T23" fmla="*/ 527 h 620"/>
                  <a:gd name="T24" fmla="*/ 180 w 398"/>
                  <a:gd name="T25" fmla="*/ 512 h 620"/>
                  <a:gd name="T26" fmla="*/ 173 w 398"/>
                  <a:gd name="T27" fmla="*/ 493 h 620"/>
                  <a:gd name="T28" fmla="*/ 172 w 398"/>
                  <a:gd name="T29" fmla="*/ 473 h 620"/>
                  <a:gd name="T30" fmla="*/ 176 w 398"/>
                  <a:gd name="T31" fmla="*/ 452 h 620"/>
                  <a:gd name="T32" fmla="*/ 182 w 398"/>
                  <a:gd name="T33" fmla="*/ 428 h 620"/>
                  <a:gd name="T34" fmla="*/ 191 w 398"/>
                  <a:gd name="T35" fmla="*/ 400 h 620"/>
                  <a:gd name="T36" fmla="*/ 194 w 398"/>
                  <a:gd name="T37" fmla="*/ 392 h 620"/>
                  <a:gd name="T38" fmla="*/ 197 w 398"/>
                  <a:gd name="T39" fmla="*/ 383 h 620"/>
                  <a:gd name="T40" fmla="*/ 193 w 398"/>
                  <a:gd name="T41" fmla="*/ 378 h 620"/>
                  <a:gd name="T42" fmla="*/ 187 w 398"/>
                  <a:gd name="T43" fmla="*/ 373 h 620"/>
                  <a:gd name="T44" fmla="*/ 167 w 398"/>
                  <a:gd name="T45" fmla="*/ 371 h 620"/>
                  <a:gd name="T46" fmla="*/ 144 w 398"/>
                  <a:gd name="T47" fmla="*/ 364 h 620"/>
                  <a:gd name="T48" fmla="*/ 120 w 398"/>
                  <a:gd name="T49" fmla="*/ 354 h 620"/>
                  <a:gd name="T50" fmla="*/ 95 w 398"/>
                  <a:gd name="T51" fmla="*/ 341 h 620"/>
                  <a:gd name="T52" fmla="*/ 70 w 398"/>
                  <a:gd name="T53" fmla="*/ 326 h 620"/>
                  <a:gd name="T54" fmla="*/ 50 w 398"/>
                  <a:gd name="T55" fmla="*/ 311 h 620"/>
                  <a:gd name="T56" fmla="*/ 32 w 398"/>
                  <a:gd name="T57" fmla="*/ 294 h 620"/>
                  <a:gd name="T58" fmla="*/ 20 w 398"/>
                  <a:gd name="T59" fmla="*/ 277 h 620"/>
                  <a:gd name="T60" fmla="*/ 15 w 398"/>
                  <a:gd name="T61" fmla="*/ 267 h 620"/>
                  <a:gd name="T62" fmla="*/ 11 w 398"/>
                  <a:gd name="T63" fmla="*/ 256 h 620"/>
                  <a:gd name="T64" fmla="*/ 8 w 398"/>
                  <a:gd name="T65" fmla="*/ 243 h 620"/>
                  <a:gd name="T66" fmla="*/ 5 w 398"/>
                  <a:gd name="T67" fmla="*/ 226 h 620"/>
                  <a:gd name="T68" fmla="*/ 4 w 398"/>
                  <a:gd name="T69" fmla="*/ 204 h 620"/>
                  <a:gd name="T70" fmla="*/ 3 w 398"/>
                  <a:gd name="T71" fmla="*/ 179 h 620"/>
                  <a:gd name="T72" fmla="*/ 2 w 398"/>
                  <a:gd name="T73" fmla="*/ 146 h 620"/>
                  <a:gd name="T74" fmla="*/ 2 w 398"/>
                  <a:gd name="T75" fmla="*/ 107 h 620"/>
                  <a:gd name="T76" fmla="*/ 0 w 398"/>
                  <a:gd name="T77" fmla="*/ 60 h 620"/>
                  <a:gd name="T78" fmla="*/ 0 w 398"/>
                  <a:gd name="T79" fmla="*/ 37 h 620"/>
                  <a:gd name="T80" fmla="*/ 0 w 398"/>
                  <a:gd name="T81" fmla="*/ 17 h 620"/>
                  <a:gd name="T82" fmla="*/ 0 w 398"/>
                  <a:gd name="T83" fmla="*/ 2 h 620"/>
                  <a:gd name="T84" fmla="*/ 0 w 398"/>
                  <a:gd name="T85"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8" h="620">
                    <a:moveTo>
                      <a:pt x="0" y="0"/>
                    </a:moveTo>
                    <a:lnTo>
                      <a:pt x="398" y="0"/>
                    </a:lnTo>
                    <a:lnTo>
                      <a:pt x="398" y="609"/>
                    </a:lnTo>
                    <a:lnTo>
                      <a:pt x="379" y="612"/>
                    </a:lnTo>
                    <a:lnTo>
                      <a:pt x="361" y="620"/>
                    </a:lnTo>
                    <a:lnTo>
                      <a:pt x="336" y="613"/>
                    </a:lnTo>
                    <a:lnTo>
                      <a:pt x="310" y="603"/>
                    </a:lnTo>
                    <a:lnTo>
                      <a:pt x="282" y="590"/>
                    </a:lnTo>
                    <a:lnTo>
                      <a:pt x="254" y="575"/>
                    </a:lnTo>
                    <a:lnTo>
                      <a:pt x="229" y="560"/>
                    </a:lnTo>
                    <a:lnTo>
                      <a:pt x="207" y="543"/>
                    </a:lnTo>
                    <a:lnTo>
                      <a:pt x="191" y="527"/>
                    </a:lnTo>
                    <a:lnTo>
                      <a:pt x="180" y="512"/>
                    </a:lnTo>
                    <a:lnTo>
                      <a:pt x="173" y="493"/>
                    </a:lnTo>
                    <a:lnTo>
                      <a:pt x="172" y="473"/>
                    </a:lnTo>
                    <a:lnTo>
                      <a:pt x="176" y="452"/>
                    </a:lnTo>
                    <a:lnTo>
                      <a:pt x="182" y="428"/>
                    </a:lnTo>
                    <a:lnTo>
                      <a:pt x="191" y="400"/>
                    </a:lnTo>
                    <a:lnTo>
                      <a:pt x="194" y="392"/>
                    </a:lnTo>
                    <a:lnTo>
                      <a:pt x="197" y="383"/>
                    </a:lnTo>
                    <a:lnTo>
                      <a:pt x="193" y="378"/>
                    </a:lnTo>
                    <a:lnTo>
                      <a:pt x="187" y="373"/>
                    </a:lnTo>
                    <a:lnTo>
                      <a:pt x="167" y="371"/>
                    </a:lnTo>
                    <a:lnTo>
                      <a:pt x="144" y="364"/>
                    </a:lnTo>
                    <a:lnTo>
                      <a:pt x="120" y="354"/>
                    </a:lnTo>
                    <a:lnTo>
                      <a:pt x="95" y="341"/>
                    </a:lnTo>
                    <a:lnTo>
                      <a:pt x="70" y="326"/>
                    </a:lnTo>
                    <a:lnTo>
                      <a:pt x="50" y="311"/>
                    </a:lnTo>
                    <a:lnTo>
                      <a:pt x="32" y="294"/>
                    </a:lnTo>
                    <a:lnTo>
                      <a:pt x="20" y="277"/>
                    </a:lnTo>
                    <a:lnTo>
                      <a:pt x="15" y="267"/>
                    </a:lnTo>
                    <a:lnTo>
                      <a:pt x="11" y="256"/>
                    </a:lnTo>
                    <a:lnTo>
                      <a:pt x="8" y="243"/>
                    </a:lnTo>
                    <a:lnTo>
                      <a:pt x="5" y="226"/>
                    </a:lnTo>
                    <a:lnTo>
                      <a:pt x="4" y="204"/>
                    </a:lnTo>
                    <a:lnTo>
                      <a:pt x="3" y="179"/>
                    </a:lnTo>
                    <a:lnTo>
                      <a:pt x="2" y="146"/>
                    </a:lnTo>
                    <a:lnTo>
                      <a:pt x="2" y="107"/>
                    </a:lnTo>
                    <a:lnTo>
                      <a:pt x="0" y="60"/>
                    </a:lnTo>
                    <a:lnTo>
                      <a:pt x="0" y="37"/>
                    </a:lnTo>
                    <a:lnTo>
                      <a:pt x="0" y="17"/>
                    </a:lnTo>
                    <a:lnTo>
                      <a:pt x="0" y="2"/>
                    </a:lnTo>
                    <a:lnTo>
                      <a:pt x="0" y="0"/>
                    </a:lnTo>
                    <a:close/>
                  </a:path>
                </a:pathLst>
              </a:custGeom>
              <a:solidFill>
                <a:srgbClr val="288135"/>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81" name="Freeform 112"/>
              <p:cNvSpPr>
                <a:spLocks/>
              </p:cNvSpPr>
              <p:nvPr/>
            </p:nvSpPr>
            <p:spPr bwMode="auto">
              <a:xfrm>
                <a:off x="1392684" y="2861691"/>
                <a:ext cx="190212" cy="294069"/>
              </a:xfrm>
              <a:custGeom>
                <a:avLst/>
                <a:gdLst>
                  <a:gd name="T0" fmla="*/ 15 w 815"/>
                  <a:gd name="T1" fmla="*/ 2 h 1259"/>
                  <a:gd name="T2" fmla="*/ 42 w 815"/>
                  <a:gd name="T3" fmla="*/ 14 h 1259"/>
                  <a:gd name="T4" fmla="*/ 87 w 815"/>
                  <a:gd name="T5" fmla="*/ 56 h 1259"/>
                  <a:gd name="T6" fmla="*/ 107 w 815"/>
                  <a:gd name="T7" fmla="*/ 99 h 1259"/>
                  <a:gd name="T8" fmla="*/ 121 w 815"/>
                  <a:gd name="T9" fmla="*/ 122 h 1259"/>
                  <a:gd name="T10" fmla="*/ 138 w 815"/>
                  <a:gd name="T11" fmla="*/ 144 h 1259"/>
                  <a:gd name="T12" fmla="*/ 172 w 815"/>
                  <a:gd name="T13" fmla="*/ 169 h 1259"/>
                  <a:gd name="T14" fmla="*/ 191 w 815"/>
                  <a:gd name="T15" fmla="*/ 204 h 1259"/>
                  <a:gd name="T16" fmla="*/ 202 w 815"/>
                  <a:gd name="T17" fmla="*/ 239 h 1259"/>
                  <a:gd name="T18" fmla="*/ 206 w 815"/>
                  <a:gd name="T19" fmla="*/ 262 h 1259"/>
                  <a:gd name="T20" fmla="*/ 213 w 815"/>
                  <a:gd name="T21" fmla="*/ 295 h 1259"/>
                  <a:gd name="T22" fmla="*/ 214 w 815"/>
                  <a:gd name="T23" fmla="*/ 345 h 1259"/>
                  <a:gd name="T24" fmla="*/ 214 w 815"/>
                  <a:gd name="T25" fmla="*/ 376 h 1259"/>
                  <a:gd name="T26" fmla="*/ 234 w 815"/>
                  <a:gd name="T27" fmla="*/ 420 h 1259"/>
                  <a:gd name="T28" fmla="*/ 244 w 815"/>
                  <a:gd name="T29" fmla="*/ 436 h 1259"/>
                  <a:gd name="T30" fmla="*/ 270 w 815"/>
                  <a:gd name="T31" fmla="*/ 459 h 1259"/>
                  <a:gd name="T32" fmla="*/ 305 w 815"/>
                  <a:gd name="T33" fmla="*/ 505 h 1259"/>
                  <a:gd name="T34" fmla="*/ 335 w 815"/>
                  <a:gd name="T35" fmla="*/ 562 h 1259"/>
                  <a:gd name="T36" fmla="*/ 358 w 815"/>
                  <a:gd name="T37" fmla="*/ 618 h 1259"/>
                  <a:gd name="T38" fmla="*/ 368 w 815"/>
                  <a:gd name="T39" fmla="*/ 664 h 1259"/>
                  <a:gd name="T40" fmla="*/ 367 w 815"/>
                  <a:gd name="T41" fmla="*/ 729 h 1259"/>
                  <a:gd name="T42" fmla="*/ 367 w 815"/>
                  <a:gd name="T43" fmla="*/ 763 h 1259"/>
                  <a:gd name="T44" fmla="*/ 379 w 815"/>
                  <a:gd name="T45" fmla="*/ 793 h 1259"/>
                  <a:gd name="T46" fmla="*/ 400 w 815"/>
                  <a:gd name="T47" fmla="*/ 822 h 1259"/>
                  <a:gd name="T48" fmla="*/ 423 w 815"/>
                  <a:gd name="T49" fmla="*/ 849 h 1259"/>
                  <a:gd name="T50" fmla="*/ 438 w 815"/>
                  <a:gd name="T51" fmla="*/ 811 h 1259"/>
                  <a:gd name="T52" fmla="*/ 448 w 815"/>
                  <a:gd name="T53" fmla="*/ 773 h 1259"/>
                  <a:gd name="T54" fmla="*/ 454 w 815"/>
                  <a:gd name="T55" fmla="*/ 738 h 1259"/>
                  <a:gd name="T56" fmla="*/ 480 w 815"/>
                  <a:gd name="T57" fmla="*/ 690 h 1259"/>
                  <a:gd name="T58" fmla="*/ 532 w 815"/>
                  <a:gd name="T59" fmla="*/ 636 h 1259"/>
                  <a:gd name="T60" fmla="*/ 579 w 815"/>
                  <a:gd name="T61" fmla="*/ 601 h 1259"/>
                  <a:gd name="T62" fmla="*/ 607 w 815"/>
                  <a:gd name="T63" fmla="*/ 591 h 1259"/>
                  <a:gd name="T64" fmla="*/ 652 w 815"/>
                  <a:gd name="T65" fmla="*/ 585 h 1259"/>
                  <a:gd name="T66" fmla="*/ 723 w 815"/>
                  <a:gd name="T67" fmla="*/ 580 h 1259"/>
                  <a:gd name="T68" fmla="*/ 749 w 815"/>
                  <a:gd name="T69" fmla="*/ 575 h 1259"/>
                  <a:gd name="T70" fmla="*/ 756 w 815"/>
                  <a:gd name="T71" fmla="*/ 565 h 1259"/>
                  <a:gd name="T72" fmla="*/ 778 w 815"/>
                  <a:gd name="T73" fmla="*/ 544 h 1259"/>
                  <a:gd name="T74" fmla="*/ 801 w 815"/>
                  <a:gd name="T75" fmla="*/ 546 h 1259"/>
                  <a:gd name="T76" fmla="*/ 815 w 815"/>
                  <a:gd name="T77" fmla="*/ 545 h 1259"/>
                  <a:gd name="T78" fmla="*/ 0 w 815"/>
                  <a:gd name="T79" fmla="*/ 1259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5" h="1259">
                    <a:moveTo>
                      <a:pt x="0" y="0"/>
                    </a:moveTo>
                    <a:lnTo>
                      <a:pt x="15" y="2"/>
                    </a:lnTo>
                    <a:lnTo>
                      <a:pt x="29" y="6"/>
                    </a:lnTo>
                    <a:lnTo>
                      <a:pt x="42" y="14"/>
                    </a:lnTo>
                    <a:lnTo>
                      <a:pt x="68" y="35"/>
                    </a:lnTo>
                    <a:lnTo>
                      <a:pt x="87" y="56"/>
                    </a:lnTo>
                    <a:lnTo>
                      <a:pt x="101" y="77"/>
                    </a:lnTo>
                    <a:lnTo>
                      <a:pt x="107" y="99"/>
                    </a:lnTo>
                    <a:lnTo>
                      <a:pt x="113" y="110"/>
                    </a:lnTo>
                    <a:lnTo>
                      <a:pt x="121" y="122"/>
                    </a:lnTo>
                    <a:lnTo>
                      <a:pt x="131" y="134"/>
                    </a:lnTo>
                    <a:lnTo>
                      <a:pt x="138" y="144"/>
                    </a:lnTo>
                    <a:lnTo>
                      <a:pt x="157" y="155"/>
                    </a:lnTo>
                    <a:lnTo>
                      <a:pt x="172" y="169"/>
                    </a:lnTo>
                    <a:lnTo>
                      <a:pt x="183" y="186"/>
                    </a:lnTo>
                    <a:lnTo>
                      <a:pt x="191" y="204"/>
                    </a:lnTo>
                    <a:lnTo>
                      <a:pt x="197" y="222"/>
                    </a:lnTo>
                    <a:lnTo>
                      <a:pt x="202" y="239"/>
                    </a:lnTo>
                    <a:lnTo>
                      <a:pt x="205" y="254"/>
                    </a:lnTo>
                    <a:lnTo>
                      <a:pt x="206" y="262"/>
                    </a:lnTo>
                    <a:lnTo>
                      <a:pt x="211" y="278"/>
                    </a:lnTo>
                    <a:lnTo>
                      <a:pt x="213" y="295"/>
                    </a:lnTo>
                    <a:lnTo>
                      <a:pt x="214" y="317"/>
                    </a:lnTo>
                    <a:lnTo>
                      <a:pt x="214" y="345"/>
                    </a:lnTo>
                    <a:lnTo>
                      <a:pt x="214" y="359"/>
                    </a:lnTo>
                    <a:lnTo>
                      <a:pt x="214" y="376"/>
                    </a:lnTo>
                    <a:lnTo>
                      <a:pt x="215" y="390"/>
                    </a:lnTo>
                    <a:lnTo>
                      <a:pt x="234" y="420"/>
                    </a:lnTo>
                    <a:lnTo>
                      <a:pt x="238" y="428"/>
                    </a:lnTo>
                    <a:lnTo>
                      <a:pt x="244" y="436"/>
                    </a:lnTo>
                    <a:lnTo>
                      <a:pt x="250" y="445"/>
                    </a:lnTo>
                    <a:lnTo>
                      <a:pt x="270" y="459"/>
                    </a:lnTo>
                    <a:lnTo>
                      <a:pt x="288" y="480"/>
                    </a:lnTo>
                    <a:lnTo>
                      <a:pt x="305" y="505"/>
                    </a:lnTo>
                    <a:lnTo>
                      <a:pt x="322" y="533"/>
                    </a:lnTo>
                    <a:lnTo>
                      <a:pt x="335" y="562"/>
                    </a:lnTo>
                    <a:lnTo>
                      <a:pt x="348" y="591"/>
                    </a:lnTo>
                    <a:lnTo>
                      <a:pt x="358" y="618"/>
                    </a:lnTo>
                    <a:lnTo>
                      <a:pt x="364" y="643"/>
                    </a:lnTo>
                    <a:lnTo>
                      <a:pt x="368" y="664"/>
                    </a:lnTo>
                    <a:lnTo>
                      <a:pt x="368" y="694"/>
                    </a:lnTo>
                    <a:lnTo>
                      <a:pt x="367" y="729"/>
                    </a:lnTo>
                    <a:lnTo>
                      <a:pt x="367" y="745"/>
                    </a:lnTo>
                    <a:lnTo>
                      <a:pt x="367" y="763"/>
                    </a:lnTo>
                    <a:lnTo>
                      <a:pt x="367" y="780"/>
                    </a:lnTo>
                    <a:lnTo>
                      <a:pt x="379" y="793"/>
                    </a:lnTo>
                    <a:lnTo>
                      <a:pt x="392" y="810"/>
                    </a:lnTo>
                    <a:lnTo>
                      <a:pt x="400" y="822"/>
                    </a:lnTo>
                    <a:lnTo>
                      <a:pt x="411" y="835"/>
                    </a:lnTo>
                    <a:lnTo>
                      <a:pt x="423" y="849"/>
                    </a:lnTo>
                    <a:lnTo>
                      <a:pt x="431" y="831"/>
                    </a:lnTo>
                    <a:lnTo>
                      <a:pt x="438" y="811"/>
                    </a:lnTo>
                    <a:lnTo>
                      <a:pt x="444" y="791"/>
                    </a:lnTo>
                    <a:lnTo>
                      <a:pt x="448" y="773"/>
                    </a:lnTo>
                    <a:lnTo>
                      <a:pt x="450" y="759"/>
                    </a:lnTo>
                    <a:lnTo>
                      <a:pt x="454" y="738"/>
                    </a:lnTo>
                    <a:lnTo>
                      <a:pt x="463" y="715"/>
                    </a:lnTo>
                    <a:lnTo>
                      <a:pt x="480" y="690"/>
                    </a:lnTo>
                    <a:lnTo>
                      <a:pt x="503" y="664"/>
                    </a:lnTo>
                    <a:lnTo>
                      <a:pt x="532" y="636"/>
                    </a:lnTo>
                    <a:lnTo>
                      <a:pt x="568" y="608"/>
                    </a:lnTo>
                    <a:lnTo>
                      <a:pt x="579" y="601"/>
                    </a:lnTo>
                    <a:lnTo>
                      <a:pt x="591" y="596"/>
                    </a:lnTo>
                    <a:lnTo>
                      <a:pt x="607" y="591"/>
                    </a:lnTo>
                    <a:lnTo>
                      <a:pt x="626" y="588"/>
                    </a:lnTo>
                    <a:lnTo>
                      <a:pt x="652" y="585"/>
                    </a:lnTo>
                    <a:lnTo>
                      <a:pt x="685" y="583"/>
                    </a:lnTo>
                    <a:lnTo>
                      <a:pt x="723" y="580"/>
                    </a:lnTo>
                    <a:lnTo>
                      <a:pt x="745" y="579"/>
                    </a:lnTo>
                    <a:lnTo>
                      <a:pt x="749" y="575"/>
                    </a:lnTo>
                    <a:lnTo>
                      <a:pt x="752" y="569"/>
                    </a:lnTo>
                    <a:lnTo>
                      <a:pt x="756" y="565"/>
                    </a:lnTo>
                    <a:lnTo>
                      <a:pt x="767" y="553"/>
                    </a:lnTo>
                    <a:lnTo>
                      <a:pt x="778" y="544"/>
                    </a:lnTo>
                    <a:lnTo>
                      <a:pt x="790" y="546"/>
                    </a:lnTo>
                    <a:lnTo>
                      <a:pt x="801" y="546"/>
                    </a:lnTo>
                    <a:lnTo>
                      <a:pt x="808" y="546"/>
                    </a:lnTo>
                    <a:lnTo>
                      <a:pt x="815" y="545"/>
                    </a:lnTo>
                    <a:lnTo>
                      <a:pt x="815" y="1259"/>
                    </a:lnTo>
                    <a:lnTo>
                      <a:pt x="0" y="1259"/>
                    </a:lnTo>
                    <a:lnTo>
                      <a:pt x="0" y="0"/>
                    </a:lnTo>
                    <a:close/>
                  </a:path>
                </a:pathLst>
              </a:custGeom>
              <a:solidFill>
                <a:srgbClr val="288135"/>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82" name="Freeform 113"/>
              <p:cNvSpPr>
                <a:spLocks/>
              </p:cNvSpPr>
              <p:nvPr/>
            </p:nvSpPr>
            <p:spPr bwMode="auto">
              <a:xfrm>
                <a:off x="1392684" y="2878028"/>
                <a:ext cx="190212" cy="277732"/>
              </a:xfrm>
              <a:custGeom>
                <a:avLst/>
                <a:gdLst>
                  <a:gd name="T0" fmla="*/ 13 w 815"/>
                  <a:gd name="T1" fmla="*/ 10 h 1186"/>
                  <a:gd name="T2" fmla="*/ 33 w 815"/>
                  <a:gd name="T3" fmla="*/ 32 h 1186"/>
                  <a:gd name="T4" fmla="*/ 38 w 815"/>
                  <a:gd name="T5" fmla="*/ 48 h 1186"/>
                  <a:gd name="T6" fmla="*/ 50 w 815"/>
                  <a:gd name="T7" fmla="*/ 71 h 1186"/>
                  <a:gd name="T8" fmla="*/ 68 w 815"/>
                  <a:gd name="T9" fmla="*/ 99 h 1186"/>
                  <a:gd name="T10" fmla="*/ 90 w 815"/>
                  <a:gd name="T11" fmla="*/ 123 h 1186"/>
                  <a:gd name="T12" fmla="*/ 108 w 815"/>
                  <a:gd name="T13" fmla="*/ 136 h 1186"/>
                  <a:gd name="T14" fmla="*/ 121 w 815"/>
                  <a:gd name="T15" fmla="*/ 151 h 1186"/>
                  <a:gd name="T16" fmla="*/ 130 w 815"/>
                  <a:gd name="T17" fmla="*/ 176 h 1186"/>
                  <a:gd name="T18" fmla="*/ 136 w 815"/>
                  <a:gd name="T19" fmla="*/ 201 h 1186"/>
                  <a:gd name="T20" fmla="*/ 140 w 815"/>
                  <a:gd name="T21" fmla="*/ 218 h 1186"/>
                  <a:gd name="T22" fmla="*/ 143 w 815"/>
                  <a:gd name="T23" fmla="*/ 235 h 1186"/>
                  <a:gd name="T24" fmla="*/ 143 w 815"/>
                  <a:gd name="T25" fmla="*/ 268 h 1186"/>
                  <a:gd name="T26" fmla="*/ 143 w 815"/>
                  <a:gd name="T27" fmla="*/ 307 h 1186"/>
                  <a:gd name="T28" fmla="*/ 144 w 815"/>
                  <a:gd name="T29" fmla="*/ 338 h 1186"/>
                  <a:gd name="T30" fmla="*/ 150 w 815"/>
                  <a:gd name="T31" fmla="*/ 354 h 1186"/>
                  <a:gd name="T32" fmla="*/ 165 w 815"/>
                  <a:gd name="T33" fmla="*/ 371 h 1186"/>
                  <a:gd name="T34" fmla="*/ 183 w 815"/>
                  <a:gd name="T35" fmla="*/ 400 h 1186"/>
                  <a:gd name="T36" fmla="*/ 202 w 815"/>
                  <a:gd name="T37" fmla="*/ 425 h 1186"/>
                  <a:gd name="T38" fmla="*/ 221 w 815"/>
                  <a:gd name="T39" fmla="*/ 440 h 1186"/>
                  <a:gd name="T40" fmla="*/ 243 w 815"/>
                  <a:gd name="T41" fmla="*/ 469 h 1186"/>
                  <a:gd name="T42" fmla="*/ 267 w 815"/>
                  <a:gd name="T43" fmla="*/ 512 h 1186"/>
                  <a:gd name="T44" fmla="*/ 287 w 815"/>
                  <a:gd name="T45" fmla="*/ 557 h 1186"/>
                  <a:gd name="T46" fmla="*/ 295 w 815"/>
                  <a:gd name="T47" fmla="*/ 596 h 1186"/>
                  <a:gd name="T48" fmla="*/ 296 w 815"/>
                  <a:gd name="T49" fmla="*/ 632 h 1186"/>
                  <a:gd name="T50" fmla="*/ 295 w 815"/>
                  <a:gd name="T51" fmla="*/ 675 h 1186"/>
                  <a:gd name="T52" fmla="*/ 295 w 815"/>
                  <a:gd name="T53" fmla="*/ 714 h 1186"/>
                  <a:gd name="T54" fmla="*/ 300 w 815"/>
                  <a:gd name="T55" fmla="*/ 742 h 1186"/>
                  <a:gd name="T56" fmla="*/ 312 w 815"/>
                  <a:gd name="T57" fmla="*/ 754 h 1186"/>
                  <a:gd name="T58" fmla="*/ 333 w 815"/>
                  <a:gd name="T59" fmla="*/ 778 h 1186"/>
                  <a:gd name="T60" fmla="*/ 358 w 815"/>
                  <a:gd name="T61" fmla="*/ 811 h 1186"/>
                  <a:gd name="T62" fmla="*/ 387 w 815"/>
                  <a:gd name="T63" fmla="*/ 842 h 1186"/>
                  <a:gd name="T64" fmla="*/ 420 w 815"/>
                  <a:gd name="T65" fmla="*/ 860 h 1186"/>
                  <a:gd name="T66" fmla="*/ 451 w 815"/>
                  <a:gd name="T67" fmla="*/ 856 h 1186"/>
                  <a:gd name="T68" fmla="*/ 478 w 815"/>
                  <a:gd name="T69" fmla="*/ 825 h 1186"/>
                  <a:gd name="T70" fmla="*/ 498 w 815"/>
                  <a:gd name="T71" fmla="*/ 782 h 1186"/>
                  <a:gd name="T72" fmla="*/ 513 w 815"/>
                  <a:gd name="T73" fmla="*/ 735 h 1186"/>
                  <a:gd name="T74" fmla="*/ 521 w 815"/>
                  <a:gd name="T75" fmla="*/ 698 h 1186"/>
                  <a:gd name="T76" fmla="*/ 525 w 815"/>
                  <a:gd name="T77" fmla="*/ 679 h 1186"/>
                  <a:gd name="T78" fmla="*/ 542 w 815"/>
                  <a:gd name="T79" fmla="*/ 655 h 1186"/>
                  <a:gd name="T80" fmla="*/ 568 w 815"/>
                  <a:gd name="T81" fmla="*/ 628 h 1186"/>
                  <a:gd name="T82" fmla="*/ 595 w 815"/>
                  <a:gd name="T83" fmla="*/ 605 h 1186"/>
                  <a:gd name="T84" fmla="*/ 612 w 815"/>
                  <a:gd name="T85" fmla="*/ 592 h 1186"/>
                  <a:gd name="T86" fmla="*/ 635 w 815"/>
                  <a:gd name="T87" fmla="*/ 586 h 1186"/>
                  <a:gd name="T88" fmla="*/ 678 w 815"/>
                  <a:gd name="T89" fmla="*/ 582 h 1186"/>
                  <a:gd name="T90" fmla="*/ 727 w 815"/>
                  <a:gd name="T91" fmla="*/ 579 h 1186"/>
                  <a:gd name="T92" fmla="*/ 764 w 815"/>
                  <a:gd name="T93" fmla="*/ 576 h 1186"/>
                  <a:gd name="T94" fmla="*/ 782 w 815"/>
                  <a:gd name="T95" fmla="*/ 571 h 1186"/>
                  <a:gd name="T96" fmla="*/ 804 w 815"/>
                  <a:gd name="T97" fmla="*/ 547 h 1186"/>
                  <a:gd name="T98" fmla="*/ 815 w 815"/>
                  <a:gd name="T99" fmla="*/ 1186 h 1186"/>
                  <a:gd name="T100" fmla="*/ 0 w 815"/>
                  <a:gd name="T101" fmla="*/ 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5" h="1186">
                    <a:moveTo>
                      <a:pt x="0" y="0"/>
                    </a:moveTo>
                    <a:lnTo>
                      <a:pt x="13" y="10"/>
                    </a:lnTo>
                    <a:lnTo>
                      <a:pt x="26" y="21"/>
                    </a:lnTo>
                    <a:lnTo>
                      <a:pt x="33" y="32"/>
                    </a:lnTo>
                    <a:lnTo>
                      <a:pt x="36" y="41"/>
                    </a:lnTo>
                    <a:lnTo>
                      <a:pt x="38" y="48"/>
                    </a:lnTo>
                    <a:lnTo>
                      <a:pt x="42" y="59"/>
                    </a:lnTo>
                    <a:lnTo>
                      <a:pt x="50" y="71"/>
                    </a:lnTo>
                    <a:lnTo>
                      <a:pt x="58" y="85"/>
                    </a:lnTo>
                    <a:lnTo>
                      <a:pt x="68" y="99"/>
                    </a:lnTo>
                    <a:lnTo>
                      <a:pt x="79" y="112"/>
                    </a:lnTo>
                    <a:lnTo>
                      <a:pt x="90" y="123"/>
                    </a:lnTo>
                    <a:lnTo>
                      <a:pt x="99" y="131"/>
                    </a:lnTo>
                    <a:lnTo>
                      <a:pt x="108" y="136"/>
                    </a:lnTo>
                    <a:lnTo>
                      <a:pt x="115" y="141"/>
                    </a:lnTo>
                    <a:lnTo>
                      <a:pt x="121" y="151"/>
                    </a:lnTo>
                    <a:lnTo>
                      <a:pt x="126" y="163"/>
                    </a:lnTo>
                    <a:lnTo>
                      <a:pt x="130" y="176"/>
                    </a:lnTo>
                    <a:lnTo>
                      <a:pt x="133" y="189"/>
                    </a:lnTo>
                    <a:lnTo>
                      <a:pt x="136" y="201"/>
                    </a:lnTo>
                    <a:lnTo>
                      <a:pt x="138" y="211"/>
                    </a:lnTo>
                    <a:lnTo>
                      <a:pt x="140" y="218"/>
                    </a:lnTo>
                    <a:lnTo>
                      <a:pt x="142" y="224"/>
                    </a:lnTo>
                    <a:lnTo>
                      <a:pt x="143" y="235"/>
                    </a:lnTo>
                    <a:lnTo>
                      <a:pt x="143" y="250"/>
                    </a:lnTo>
                    <a:lnTo>
                      <a:pt x="143" y="268"/>
                    </a:lnTo>
                    <a:lnTo>
                      <a:pt x="143" y="287"/>
                    </a:lnTo>
                    <a:lnTo>
                      <a:pt x="143" y="307"/>
                    </a:lnTo>
                    <a:lnTo>
                      <a:pt x="143" y="324"/>
                    </a:lnTo>
                    <a:lnTo>
                      <a:pt x="144" y="338"/>
                    </a:lnTo>
                    <a:lnTo>
                      <a:pt x="146" y="349"/>
                    </a:lnTo>
                    <a:lnTo>
                      <a:pt x="150" y="354"/>
                    </a:lnTo>
                    <a:lnTo>
                      <a:pt x="156" y="360"/>
                    </a:lnTo>
                    <a:lnTo>
                      <a:pt x="165" y="371"/>
                    </a:lnTo>
                    <a:lnTo>
                      <a:pt x="173" y="384"/>
                    </a:lnTo>
                    <a:lnTo>
                      <a:pt x="183" y="400"/>
                    </a:lnTo>
                    <a:lnTo>
                      <a:pt x="192" y="414"/>
                    </a:lnTo>
                    <a:lnTo>
                      <a:pt x="202" y="425"/>
                    </a:lnTo>
                    <a:lnTo>
                      <a:pt x="213" y="432"/>
                    </a:lnTo>
                    <a:lnTo>
                      <a:pt x="221" y="440"/>
                    </a:lnTo>
                    <a:lnTo>
                      <a:pt x="232" y="452"/>
                    </a:lnTo>
                    <a:lnTo>
                      <a:pt x="243" y="469"/>
                    </a:lnTo>
                    <a:lnTo>
                      <a:pt x="255" y="489"/>
                    </a:lnTo>
                    <a:lnTo>
                      <a:pt x="267" y="512"/>
                    </a:lnTo>
                    <a:lnTo>
                      <a:pt x="278" y="535"/>
                    </a:lnTo>
                    <a:lnTo>
                      <a:pt x="287" y="557"/>
                    </a:lnTo>
                    <a:lnTo>
                      <a:pt x="293" y="577"/>
                    </a:lnTo>
                    <a:lnTo>
                      <a:pt x="295" y="596"/>
                    </a:lnTo>
                    <a:lnTo>
                      <a:pt x="296" y="613"/>
                    </a:lnTo>
                    <a:lnTo>
                      <a:pt x="296" y="632"/>
                    </a:lnTo>
                    <a:lnTo>
                      <a:pt x="295" y="654"/>
                    </a:lnTo>
                    <a:lnTo>
                      <a:pt x="295" y="675"/>
                    </a:lnTo>
                    <a:lnTo>
                      <a:pt x="294" y="696"/>
                    </a:lnTo>
                    <a:lnTo>
                      <a:pt x="295" y="714"/>
                    </a:lnTo>
                    <a:lnTo>
                      <a:pt x="296" y="731"/>
                    </a:lnTo>
                    <a:lnTo>
                      <a:pt x="300" y="742"/>
                    </a:lnTo>
                    <a:lnTo>
                      <a:pt x="306" y="748"/>
                    </a:lnTo>
                    <a:lnTo>
                      <a:pt x="312" y="754"/>
                    </a:lnTo>
                    <a:lnTo>
                      <a:pt x="322" y="765"/>
                    </a:lnTo>
                    <a:lnTo>
                      <a:pt x="333" y="778"/>
                    </a:lnTo>
                    <a:lnTo>
                      <a:pt x="345" y="794"/>
                    </a:lnTo>
                    <a:lnTo>
                      <a:pt x="358" y="811"/>
                    </a:lnTo>
                    <a:lnTo>
                      <a:pt x="373" y="828"/>
                    </a:lnTo>
                    <a:lnTo>
                      <a:pt x="387" y="842"/>
                    </a:lnTo>
                    <a:lnTo>
                      <a:pt x="403" y="853"/>
                    </a:lnTo>
                    <a:lnTo>
                      <a:pt x="420" y="860"/>
                    </a:lnTo>
                    <a:lnTo>
                      <a:pt x="435" y="862"/>
                    </a:lnTo>
                    <a:lnTo>
                      <a:pt x="451" y="856"/>
                    </a:lnTo>
                    <a:lnTo>
                      <a:pt x="464" y="843"/>
                    </a:lnTo>
                    <a:lnTo>
                      <a:pt x="478" y="825"/>
                    </a:lnTo>
                    <a:lnTo>
                      <a:pt x="489" y="805"/>
                    </a:lnTo>
                    <a:lnTo>
                      <a:pt x="498" y="782"/>
                    </a:lnTo>
                    <a:lnTo>
                      <a:pt x="507" y="758"/>
                    </a:lnTo>
                    <a:lnTo>
                      <a:pt x="513" y="735"/>
                    </a:lnTo>
                    <a:lnTo>
                      <a:pt x="518" y="715"/>
                    </a:lnTo>
                    <a:lnTo>
                      <a:pt x="521" y="698"/>
                    </a:lnTo>
                    <a:lnTo>
                      <a:pt x="521" y="689"/>
                    </a:lnTo>
                    <a:lnTo>
                      <a:pt x="525" y="679"/>
                    </a:lnTo>
                    <a:lnTo>
                      <a:pt x="531" y="668"/>
                    </a:lnTo>
                    <a:lnTo>
                      <a:pt x="542" y="655"/>
                    </a:lnTo>
                    <a:lnTo>
                      <a:pt x="555" y="642"/>
                    </a:lnTo>
                    <a:lnTo>
                      <a:pt x="568" y="628"/>
                    </a:lnTo>
                    <a:lnTo>
                      <a:pt x="583" y="616"/>
                    </a:lnTo>
                    <a:lnTo>
                      <a:pt x="595" y="605"/>
                    </a:lnTo>
                    <a:lnTo>
                      <a:pt x="605" y="597"/>
                    </a:lnTo>
                    <a:lnTo>
                      <a:pt x="612" y="592"/>
                    </a:lnTo>
                    <a:lnTo>
                      <a:pt x="620" y="590"/>
                    </a:lnTo>
                    <a:lnTo>
                      <a:pt x="635" y="586"/>
                    </a:lnTo>
                    <a:lnTo>
                      <a:pt x="655" y="583"/>
                    </a:lnTo>
                    <a:lnTo>
                      <a:pt x="678" y="582"/>
                    </a:lnTo>
                    <a:lnTo>
                      <a:pt x="703" y="580"/>
                    </a:lnTo>
                    <a:lnTo>
                      <a:pt x="727" y="579"/>
                    </a:lnTo>
                    <a:lnTo>
                      <a:pt x="747" y="577"/>
                    </a:lnTo>
                    <a:lnTo>
                      <a:pt x="764" y="576"/>
                    </a:lnTo>
                    <a:lnTo>
                      <a:pt x="774" y="575"/>
                    </a:lnTo>
                    <a:lnTo>
                      <a:pt x="782" y="571"/>
                    </a:lnTo>
                    <a:lnTo>
                      <a:pt x="793" y="562"/>
                    </a:lnTo>
                    <a:lnTo>
                      <a:pt x="804" y="547"/>
                    </a:lnTo>
                    <a:lnTo>
                      <a:pt x="815" y="532"/>
                    </a:lnTo>
                    <a:lnTo>
                      <a:pt x="815" y="1186"/>
                    </a:lnTo>
                    <a:lnTo>
                      <a:pt x="0" y="1186"/>
                    </a:lnTo>
                    <a:lnTo>
                      <a:pt x="0" y="0"/>
                    </a:lnTo>
                    <a:close/>
                  </a:path>
                </a:pathLst>
              </a:custGeom>
              <a:solidFill>
                <a:srgbClr val="AAD04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83" name="Freeform 114"/>
              <p:cNvSpPr>
                <a:spLocks/>
              </p:cNvSpPr>
              <p:nvPr/>
            </p:nvSpPr>
            <p:spPr bwMode="auto">
              <a:xfrm>
                <a:off x="1392684" y="3028563"/>
                <a:ext cx="128364" cy="127197"/>
              </a:xfrm>
              <a:custGeom>
                <a:avLst/>
                <a:gdLst>
                  <a:gd name="T0" fmla="*/ 0 w 550"/>
                  <a:gd name="T1" fmla="*/ 0 h 541"/>
                  <a:gd name="T2" fmla="*/ 24 w 550"/>
                  <a:gd name="T3" fmla="*/ 15 h 541"/>
                  <a:gd name="T4" fmla="*/ 50 w 550"/>
                  <a:gd name="T5" fmla="*/ 33 h 541"/>
                  <a:gd name="T6" fmla="*/ 74 w 550"/>
                  <a:gd name="T7" fmla="*/ 53 h 541"/>
                  <a:gd name="T8" fmla="*/ 96 w 550"/>
                  <a:gd name="T9" fmla="*/ 78 h 541"/>
                  <a:gd name="T10" fmla="*/ 115 w 550"/>
                  <a:gd name="T11" fmla="*/ 104 h 541"/>
                  <a:gd name="T12" fmla="*/ 139 w 550"/>
                  <a:gd name="T13" fmla="*/ 139 h 541"/>
                  <a:gd name="T14" fmla="*/ 169 w 550"/>
                  <a:gd name="T15" fmla="*/ 173 h 541"/>
                  <a:gd name="T16" fmla="*/ 203 w 550"/>
                  <a:gd name="T17" fmla="*/ 204 h 541"/>
                  <a:gd name="T18" fmla="*/ 242 w 550"/>
                  <a:gd name="T19" fmla="*/ 234 h 541"/>
                  <a:gd name="T20" fmla="*/ 281 w 550"/>
                  <a:gd name="T21" fmla="*/ 261 h 541"/>
                  <a:gd name="T22" fmla="*/ 322 w 550"/>
                  <a:gd name="T23" fmla="*/ 287 h 541"/>
                  <a:gd name="T24" fmla="*/ 362 w 550"/>
                  <a:gd name="T25" fmla="*/ 310 h 541"/>
                  <a:gd name="T26" fmla="*/ 399 w 550"/>
                  <a:gd name="T27" fmla="*/ 330 h 541"/>
                  <a:gd name="T28" fmla="*/ 423 w 550"/>
                  <a:gd name="T29" fmla="*/ 346 h 541"/>
                  <a:gd name="T30" fmla="*/ 445 w 550"/>
                  <a:gd name="T31" fmla="*/ 364 h 541"/>
                  <a:gd name="T32" fmla="*/ 463 w 550"/>
                  <a:gd name="T33" fmla="*/ 386 h 541"/>
                  <a:gd name="T34" fmla="*/ 479 w 550"/>
                  <a:gd name="T35" fmla="*/ 410 h 541"/>
                  <a:gd name="T36" fmla="*/ 492 w 550"/>
                  <a:gd name="T37" fmla="*/ 434 h 541"/>
                  <a:gd name="T38" fmla="*/ 503 w 550"/>
                  <a:gd name="T39" fmla="*/ 457 h 541"/>
                  <a:gd name="T40" fmla="*/ 514 w 550"/>
                  <a:gd name="T41" fmla="*/ 480 h 541"/>
                  <a:gd name="T42" fmla="*/ 524 w 550"/>
                  <a:gd name="T43" fmla="*/ 501 h 541"/>
                  <a:gd name="T44" fmla="*/ 532 w 550"/>
                  <a:gd name="T45" fmla="*/ 518 h 541"/>
                  <a:gd name="T46" fmla="*/ 541 w 550"/>
                  <a:gd name="T47" fmla="*/ 531 h 541"/>
                  <a:gd name="T48" fmla="*/ 550 w 550"/>
                  <a:gd name="T49" fmla="*/ 541 h 541"/>
                  <a:gd name="T50" fmla="*/ 0 w 550"/>
                  <a:gd name="T51" fmla="*/ 541 h 541"/>
                  <a:gd name="T52" fmla="*/ 0 w 550"/>
                  <a:gd name="T53"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0" h="541">
                    <a:moveTo>
                      <a:pt x="0" y="0"/>
                    </a:moveTo>
                    <a:lnTo>
                      <a:pt x="24" y="15"/>
                    </a:lnTo>
                    <a:lnTo>
                      <a:pt x="50" y="33"/>
                    </a:lnTo>
                    <a:lnTo>
                      <a:pt x="74" y="53"/>
                    </a:lnTo>
                    <a:lnTo>
                      <a:pt x="96" y="78"/>
                    </a:lnTo>
                    <a:lnTo>
                      <a:pt x="115" y="104"/>
                    </a:lnTo>
                    <a:lnTo>
                      <a:pt x="139" y="139"/>
                    </a:lnTo>
                    <a:lnTo>
                      <a:pt x="169" y="173"/>
                    </a:lnTo>
                    <a:lnTo>
                      <a:pt x="203" y="204"/>
                    </a:lnTo>
                    <a:lnTo>
                      <a:pt x="242" y="234"/>
                    </a:lnTo>
                    <a:lnTo>
                      <a:pt x="281" y="261"/>
                    </a:lnTo>
                    <a:lnTo>
                      <a:pt x="322" y="287"/>
                    </a:lnTo>
                    <a:lnTo>
                      <a:pt x="362" y="310"/>
                    </a:lnTo>
                    <a:lnTo>
                      <a:pt x="399" y="330"/>
                    </a:lnTo>
                    <a:lnTo>
                      <a:pt x="423" y="346"/>
                    </a:lnTo>
                    <a:lnTo>
                      <a:pt x="445" y="364"/>
                    </a:lnTo>
                    <a:lnTo>
                      <a:pt x="463" y="386"/>
                    </a:lnTo>
                    <a:lnTo>
                      <a:pt x="479" y="410"/>
                    </a:lnTo>
                    <a:lnTo>
                      <a:pt x="492" y="434"/>
                    </a:lnTo>
                    <a:lnTo>
                      <a:pt x="503" y="457"/>
                    </a:lnTo>
                    <a:lnTo>
                      <a:pt x="514" y="480"/>
                    </a:lnTo>
                    <a:lnTo>
                      <a:pt x="524" y="501"/>
                    </a:lnTo>
                    <a:lnTo>
                      <a:pt x="532" y="518"/>
                    </a:lnTo>
                    <a:lnTo>
                      <a:pt x="541" y="531"/>
                    </a:lnTo>
                    <a:lnTo>
                      <a:pt x="550" y="541"/>
                    </a:lnTo>
                    <a:lnTo>
                      <a:pt x="0" y="541"/>
                    </a:lnTo>
                    <a:lnTo>
                      <a:pt x="0" y="0"/>
                    </a:lnTo>
                    <a:close/>
                  </a:path>
                </a:pathLst>
              </a:custGeom>
              <a:solidFill>
                <a:srgbClr val="D07507"/>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84" name="Freeform 115"/>
              <p:cNvSpPr>
                <a:spLocks/>
              </p:cNvSpPr>
              <p:nvPr/>
            </p:nvSpPr>
            <p:spPr bwMode="auto">
              <a:xfrm>
                <a:off x="1392684" y="3064739"/>
                <a:ext cx="101524" cy="91022"/>
              </a:xfrm>
              <a:custGeom>
                <a:avLst/>
                <a:gdLst>
                  <a:gd name="T0" fmla="*/ 0 w 435"/>
                  <a:gd name="T1" fmla="*/ 0 h 390"/>
                  <a:gd name="T2" fmla="*/ 24 w 435"/>
                  <a:gd name="T3" fmla="*/ 21 h 390"/>
                  <a:gd name="T4" fmla="*/ 49 w 435"/>
                  <a:gd name="T5" fmla="*/ 43 h 390"/>
                  <a:gd name="T6" fmla="*/ 69 w 435"/>
                  <a:gd name="T7" fmla="*/ 68 h 390"/>
                  <a:gd name="T8" fmla="*/ 87 w 435"/>
                  <a:gd name="T9" fmla="*/ 93 h 390"/>
                  <a:gd name="T10" fmla="*/ 103 w 435"/>
                  <a:gd name="T11" fmla="*/ 115 h 390"/>
                  <a:gd name="T12" fmla="*/ 122 w 435"/>
                  <a:gd name="T13" fmla="*/ 133 h 390"/>
                  <a:gd name="T14" fmla="*/ 146 w 435"/>
                  <a:gd name="T15" fmla="*/ 149 h 390"/>
                  <a:gd name="T16" fmla="*/ 174 w 435"/>
                  <a:gd name="T17" fmla="*/ 162 h 390"/>
                  <a:gd name="T18" fmla="*/ 203 w 435"/>
                  <a:gd name="T19" fmla="*/ 174 h 390"/>
                  <a:gd name="T20" fmla="*/ 234 w 435"/>
                  <a:gd name="T21" fmla="*/ 185 h 390"/>
                  <a:gd name="T22" fmla="*/ 266 w 435"/>
                  <a:gd name="T23" fmla="*/ 197 h 390"/>
                  <a:gd name="T24" fmla="*/ 298 w 435"/>
                  <a:gd name="T25" fmla="*/ 209 h 390"/>
                  <a:gd name="T26" fmla="*/ 329 w 435"/>
                  <a:gd name="T27" fmla="*/ 223 h 390"/>
                  <a:gd name="T28" fmla="*/ 359 w 435"/>
                  <a:gd name="T29" fmla="*/ 238 h 390"/>
                  <a:gd name="T30" fmla="*/ 379 w 435"/>
                  <a:gd name="T31" fmla="*/ 254 h 390"/>
                  <a:gd name="T32" fmla="*/ 396 w 435"/>
                  <a:gd name="T33" fmla="*/ 272 h 390"/>
                  <a:gd name="T34" fmla="*/ 409 w 435"/>
                  <a:gd name="T35" fmla="*/ 294 h 390"/>
                  <a:gd name="T36" fmla="*/ 420 w 435"/>
                  <a:gd name="T37" fmla="*/ 317 h 390"/>
                  <a:gd name="T38" fmla="*/ 427 w 435"/>
                  <a:gd name="T39" fmla="*/ 341 h 390"/>
                  <a:gd name="T40" fmla="*/ 433 w 435"/>
                  <a:gd name="T41" fmla="*/ 365 h 390"/>
                  <a:gd name="T42" fmla="*/ 435 w 435"/>
                  <a:gd name="T43" fmla="*/ 390 h 390"/>
                  <a:gd name="T44" fmla="*/ 0 w 435"/>
                  <a:gd name="T45" fmla="*/ 390 h 390"/>
                  <a:gd name="T46" fmla="*/ 0 w 435"/>
                  <a:gd name="T4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5" h="390">
                    <a:moveTo>
                      <a:pt x="0" y="0"/>
                    </a:moveTo>
                    <a:lnTo>
                      <a:pt x="24" y="21"/>
                    </a:lnTo>
                    <a:lnTo>
                      <a:pt x="49" y="43"/>
                    </a:lnTo>
                    <a:lnTo>
                      <a:pt x="69" y="68"/>
                    </a:lnTo>
                    <a:lnTo>
                      <a:pt x="87" y="93"/>
                    </a:lnTo>
                    <a:lnTo>
                      <a:pt x="103" y="115"/>
                    </a:lnTo>
                    <a:lnTo>
                      <a:pt x="122" y="133"/>
                    </a:lnTo>
                    <a:lnTo>
                      <a:pt x="146" y="149"/>
                    </a:lnTo>
                    <a:lnTo>
                      <a:pt x="174" y="162"/>
                    </a:lnTo>
                    <a:lnTo>
                      <a:pt x="203" y="174"/>
                    </a:lnTo>
                    <a:lnTo>
                      <a:pt x="234" y="185"/>
                    </a:lnTo>
                    <a:lnTo>
                      <a:pt x="266" y="197"/>
                    </a:lnTo>
                    <a:lnTo>
                      <a:pt x="298" y="209"/>
                    </a:lnTo>
                    <a:lnTo>
                      <a:pt x="329" y="223"/>
                    </a:lnTo>
                    <a:lnTo>
                      <a:pt x="359" y="238"/>
                    </a:lnTo>
                    <a:lnTo>
                      <a:pt x="379" y="254"/>
                    </a:lnTo>
                    <a:lnTo>
                      <a:pt x="396" y="272"/>
                    </a:lnTo>
                    <a:lnTo>
                      <a:pt x="409" y="294"/>
                    </a:lnTo>
                    <a:lnTo>
                      <a:pt x="420" y="317"/>
                    </a:lnTo>
                    <a:lnTo>
                      <a:pt x="427" y="341"/>
                    </a:lnTo>
                    <a:lnTo>
                      <a:pt x="433" y="365"/>
                    </a:lnTo>
                    <a:lnTo>
                      <a:pt x="435" y="390"/>
                    </a:lnTo>
                    <a:lnTo>
                      <a:pt x="0" y="390"/>
                    </a:lnTo>
                    <a:lnTo>
                      <a:pt x="0" y="0"/>
                    </a:lnTo>
                    <a:close/>
                  </a:path>
                </a:pathLst>
              </a:custGeom>
              <a:solidFill>
                <a:srgbClr val="FABE3C"/>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85" name="Freeform 116"/>
              <p:cNvSpPr>
                <a:spLocks/>
              </p:cNvSpPr>
              <p:nvPr/>
            </p:nvSpPr>
            <p:spPr bwMode="auto">
              <a:xfrm>
                <a:off x="1507044" y="2844187"/>
                <a:ext cx="75851" cy="128364"/>
              </a:xfrm>
              <a:custGeom>
                <a:avLst/>
                <a:gdLst>
                  <a:gd name="T0" fmla="*/ 0 w 326"/>
                  <a:gd name="T1" fmla="*/ 0 h 551"/>
                  <a:gd name="T2" fmla="*/ 326 w 326"/>
                  <a:gd name="T3" fmla="*/ 0 h 551"/>
                  <a:gd name="T4" fmla="*/ 326 w 326"/>
                  <a:gd name="T5" fmla="*/ 548 h 551"/>
                  <a:gd name="T6" fmla="*/ 322 w 326"/>
                  <a:gd name="T7" fmla="*/ 549 h 551"/>
                  <a:gd name="T8" fmla="*/ 319 w 326"/>
                  <a:gd name="T9" fmla="*/ 550 h 551"/>
                  <a:gd name="T10" fmla="*/ 308 w 326"/>
                  <a:gd name="T11" fmla="*/ 551 h 551"/>
                  <a:gd name="T12" fmla="*/ 292 w 326"/>
                  <a:gd name="T13" fmla="*/ 548 h 551"/>
                  <a:gd name="T14" fmla="*/ 275 w 326"/>
                  <a:gd name="T15" fmla="*/ 541 h 551"/>
                  <a:gd name="T16" fmla="*/ 256 w 326"/>
                  <a:gd name="T17" fmla="*/ 533 h 551"/>
                  <a:gd name="T18" fmla="*/ 237 w 326"/>
                  <a:gd name="T19" fmla="*/ 523 h 551"/>
                  <a:gd name="T20" fmla="*/ 218 w 326"/>
                  <a:gd name="T21" fmla="*/ 514 h 551"/>
                  <a:gd name="T22" fmla="*/ 202 w 326"/>
                  <a:gd name="T23" fmla="*/ 503 h 551"/>
                  <a:gd name="T24" fmla="*/ 187 w 326"/>
                  <a:gd name="T25" fmla="*/ 493 h 551"/>
                  <a:gd name="T26" fmla="*/ 177 w 326"/>
                  <a:gd name="T27" fmla="*/ 486 h 551"/>
                  <a:gd name="T28" fmla="*/ 173 w 326"/>
                  <a:gd name="T29" fmla="*/ 480 h 551"/>
                  <a:gd name="T30" fmla="*/ 173 w 326"/>
                  <a:gd name="T31" fmla="*/ 474 h 551"/>
                  <a:gd name="T32" fmla="*/ 174 w 326"/>
                  <a:gd name="T33" fmla="*/ 464 h 551"/>
                  <a:gd name="T34" fmla="*/ 177 w 326"/>
                  <a:gd name="T35" fmla="*/ 452 h 551"/>
                  <a:gd name="T36" fmla="*/ 182 w 326"/>
                  <a:gd name="T37" fmla="*/ 437 h 551"/>
                  <a:gd name="T38" fmla="*/ 188 w 326"/>
                  <a:gd name="T39" fmla="*/ 421 h 551"/>
                  <a:gd name="T40" fmla="*/ 194 w 326"/>
                  <a:gd name="T41" fmla="*/ 405 h 551"/>
                  <a:gd name="T42" fmla="*/ 199 w 326"/>
                  <a:gd name="T43" fmla="*/ 389 h 551"/>
                  <a:gd name="T44" fmla="*/ 203 w 326"/>
                  <a:gd name="T45" fmla="*/ 375 h 551"/>
                  <a:gd name="T46" fmla="*/ 205 w 326"/>
                  <a:gd name="T47" fmla="*/ 363 h 551"/>
                  <a:gd name="T48" fmla="*/ 205 w 326"/>
                  <a:gd name="T49" fmla="*/ 354 h 551"/>
                  <a:gd name="T50" fmla="*/ 203 w 326"/>
                  <a:gd name="T51" fmla="*/ 350 h 551"/>
                  <a:gd name="T52" fmla="*/ 194 w 326"/>
                  <a:gd name="T53" fmla="*/ 346 h 551"/>
                  <a:gd name="T54" fmla="*/ 185 w 326"/>
                  <a:gd name="T55" fmla="*/ 338 h 551"/>
                  <a:gd name="T56" fmla="*/ 174 w 326"/>
                  <a:gd name="T57" fmla="*/ 329 h 551"/>
                  <a:gd name="T58" fmla="*/ 162 w 326"/>
                  <a:gd name="T59" fmla="*/ 319 h 551"/>
                  <a:gd name="T60" fmla="*/ 150 w 326"/>
                  <a:gd name="T61" fmla="*/ 311 h 551"/>
                  <a:gd name="T62" fmla="*/ 139 w 326"/>
                  <a:gd name="T63" fmla="*/ 303 h 551"/>
                  <a:gd name="T64" fmla="*/ 129 w 326"/>
                  <a:gd name="T65" fmla="*/ 300 h 551"/>
                  <a:gd name="T66" fmla="*/ 123 w 326"/>
                  <a:gd name="T67" fmla="*/ 301 h 551"/>
                  <a:gd name="T68" fmla="*/ 116 w 326"/>
                  <a:gd name="T69" fmla="*/ 302 h 551"/>
                  <a:gd name="T70" fmla="*/ 105 w 326"/>
                  <a:gd name="T71" fmla="*/ 300 h 551"/>
                  <a:gd name="T72" fmla="*/ 90 w 326"/>
                  <a:gd name="T73" fmla="*/ 295 h 551"/>
                  <a:gd name="T74" fmla="*/ 75 w 326"/>
                  <a:gd name="T75" fmla="*/ 288 h 551"/>
                  <a:gd name="T76" fmla="*/ 58 w 326"/>
                  <a:gd name="T77" fmla="*/ 279 h 551"/>
                  <a:gd name="T78" fmla="*/ 42 w 326"/>
                  <a:gd name="T79" fmla="*/ 268 h 551"/>
                  <a:gd name="T80" fmla="*/ 27 w 326"/>
                  <a:gd name="T81" fmla="*/ 259 h 551"/>
                  <a:gd name="T82" fmla="*/ 17 w 326"/>
                  <a:gd name="T83" fmla="*/ 249 h 551"/>
                  <a:gd name="T84" fmla="*/ 9 w 326"/>
                  <a:gd name="T85" fmla="*/ 240 h 551"/>
                  <a:gd name="T86" fmla="*/ 7 w 326"/>
                  <a:gd name="T87" fmla="*/ 231 h 551"/>
                  <a:gd name="T88" fmla="*/ 4 w 326"/>
                  <a:gd name="T89" fmla="*/ 215 h 551"/>
                  <a:gd name="T90" fmla="*/ 3 w 326"/>
                  <a:gd name="T91" fmla="*/ 194 h 551"/>
                  <a:gd name="T92" fmla="*/ 2 w 326"/>
                  <a:gd name="T93" fmla="*/ 170 h 551"/>
                  <a:gd name="T94" fmla="*/ 1 w 326"/>
                  <a:gd name="T95" fmla="*/ 142 h 551"/>
                  <a:gd name="T96" fmla="*/ 1 w 326"/>
                  <a:gd name="T97" fmla="*/ 115 h 551"/>
                  <a:gd name="T98" fmla="*/ 1 w 326"/>
                  <a:gd name="T99" fmla="*/ 86 h 551"/>
                  <a:gd name="T100" fmla="*/ 1 w 326"/>
                  <a:gd name="T101" fmla="*/ 59 h 551"/>
                  <a:gd name="T102" fmla="*/ 1 w 326"/>
                  <a:gd name="T103" fmla="*/ 35 h 551"/>
                  <a:gd name="T104" fmla="*/ 1 w 326"/>
                  <a:gd name="T105" fmla="*/ 14 h 551"/>
                  <a:gd name="T106" fmla="*/ 0 w 326"/>
                  <a:gd name="T107"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6" h="551">
                    <a:moveTo>
                      <a:pt x="0" y="0"/>
                    </a:moveTo>
                    <a:lnTo>
                      <a:pt x="326" y="0"/>
                    </a:lnTo>
                    <a:lnTo>
                      <a:pt x="326" y="548"/>
                    </a:lnTo>
                    <a:lnTo>
                      <a:pt x="322" y="549"/>
                    </a:lnTo>
                    <a:lnTo>
                      <a:pt x="319" y="550"/>
                    </a:lnTo>
                    <a:lnTo>
                      <a:pt x="308" y="551"/>
                    </a:lnTo>
                    <a:lnTo>
                      <a:pt x="292" y="548"/>
                    </a:lnTo>
                    <a:lnTo>
                      <a:pt x="275" y="541"/>
                    </a:lnTo>
                    <a:lnTo>
                      <a:pt x="256" y="533"/>
                    </a:lnTo>
                    <a:lnTo>
                      <a:pt x="237" y="523"/>
                    </a:lnTo>
                    <a:lnTo>
                      <a:pt x="218" y="514"/>
                    </a:lnTo>
                    <a:lnTo>
                      <a:pt x="202" y="503"/>
                    </a:lnTo>
                    <a:lnTo>
                      <a:pt x="187" y="493"/>
                    </a:lnTo>
                    <a:lnTo>
                      <a:pt x="177" y="486"/>
                    </a:lnTo>
                    <a:lnTo>
                      <a:pt x="173" y="480"/>
                    </a:lnTo>
                    <a:lnTo>
                      <a:pt x="173" y="474"/>
                    </a:lnTo>
                    <a:lnTo>
                      <a:pt x="174" y="464"/>
                    </a:lnTo>
                    <a:lnTo>
                      <a:pt x="177" y="452"/>
                    </a:lnTo>
                    <a:lnTo>
                      <a:pt x="182" y="437"/>
                    </a:lnTo>
                    <a:lnTo>
                      <a:pt x="188" y="421"/>
                    </a:lnTo>
                    <a:lnTo>
                      <a:pt x="194" y="405"/>
                    </a:lnTo>
                    <a:lnTo>
                      <a:pt x="199" y="389"/>
                    </a:lnTo>
                    <a:lnTo>
                      <a:pt x="203" y="375"/>
                    </a:lnTo>
                    <a:lnTo>
                      <a:pt x="205" y="363"/>
                    </a:lnTo>
                    <a:lnTo>
                      <a:pt x="205" y="354"/>
                    </a:lnTo>
                    <a:lnTo>
                      <a:pt x="203" y="350"/>
                    </a:lnTo>
                    <a:lnTo>
                      <a:pt x="194" y="346"/>
                    </a:lnTo>
                    <a:lnTo>
                      <a:pt x="185" y="338"/>
                    </a:lnTo>
                    <a:lnTo>
                      <a:pt x="174" y="329"/>
                    </a:lnTo>
                    <a:lnTo>
                      <a:pt x="162" y="319"/>
                    </a:lnTo>
                    <a:lnTo>
                      <a:pt x="150" y="311"/>
                    </a:lnTo>
                    <a:lnTo>
                      <a:pt x="139" y="303"/>
                    </a:lnTo>
                    <a:lnTo>
                      <a:pt x="129" y="300"/>
                    </a:lnTo>
                    <a:lnTo>
                      <a:pt x="123" y="301"/>
                    </a:lnTo>
                    <a:lnTo>
                      <a:pt x="116" y="302"/>
                    </a:lnTo>
                    <a:lnTo>
                      <a:pt x="105" y="300"/>
                    </a:lnTo>
                    <a:lnTo>
                      <a:pt x="90" y="295"/>
                    </a:lnTo>
                    <a:lnTo>
                      <a:pt x="75" y="288"/>
                    </a:lnTo>
                    <a:lnTo>
                      <a:pt x="58" y="279"/>
                    </a:lnTo>
                    <a:lnTo>
                      <a:pt x="42" y="268"/>
                    </a:lnTo>
                    <a:lnTo>
                      <a:pt x="27" y="259"/>
                    </a:lnTo>
                    <a:lnTo>
                      <a:pt x="17" y="249"/>
                    </a:lnTo>
                    <a:lnTo>
                      <a:pt x="9" y="240"/>
                    </a:lnTo>
                    <a:lnTo>
                      <a:pt x="7" y="231"/>
                    </a:lnTo>
                    <a:lnTo>
                      <a:pt x="4" y="215"/>
                    </a:lnTo>
                    <a:lnTo>
                      <a:pt x="3" y="194"/>
                    </a:lnTo>
                    <a:lnTo>
                      <a:pt x="2" y="170"/>
                    </a:lnTo>
                    <a:lnTo>
                      <a:pt x="1" y="142"/>
                    </a:lnTo>
                    <a:lnTo>
                      <a:pt x="1" y="115"/>
                    </a:lnTo>
                    <a:lnTo>
                      <a:pt x="1" y="86"/>
                    </a:lnTo>
                    <a:lnTo>
                      <a:pt x="1" y="59"/>
                    </a:lnTo>
                    <a:lnTo>
                      <a:pt x="1" y="35"/>
                    </a:lnTo>
                    <a:lnTo>
                      <a:pt x="1" y="14"/>
                    </a:lnTo>
                    <a:lnTo>
                      <a:pt x="0" y="0"/>
                    </a:lnTo>
                    <a:close/>
                  </a:path>
                </a:pathLst>
              </a:custGeom>
              <a:solidFill>
                <a:srgbClr val="AAD04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86" name="Freeform 117"/>
              <p:cNvSpPr>
                <a:spLocks/>
              </p:cNvSpPr>
              <p:nvPr/>
            </p:nvSpPr>
            <p:spPr bwMode="auto">
              <a:xfrm>
                <a:off x="1441695" y="3088078"/>
                <a:ext cx="33841" cy="35008"/>
              </a:xfrm>
              <a:custGeom>
                <a:avLst/>
                <a:gdLst>
                  <a:gd name="T0" fmla="*/ 73 w 147"/>
                  <a:gd name="T1" fmla="*/ 0 h 147"/>
                  <a:gd name="T2" fmla="*/ 96 w 147"/>
                  <a:gd name="T3" fmla="*/ 4 h 147"/>
                  <a:gd name="T4" fmla="*/ 116 w 147"/>
                  <a:gd name="T5" fmla="*/ 15 h 147"/>
                  <a:gd name="T6" fmla="*/ 132 w 147"/>
                  <a:gd name="T7" fmla="*/ 31 h 147"/>
                  <a:gd name="T8" fmla="*/ 143 w 147"/>
                  <a:gd name="T9" fmla="*/ 51 h 147"/>
                  <a:gd name="T10" fmla="*/ 147 w 147"/>
                  <a:gd name="T11" fmla="*/ 74 h 147"/>
                  <a:gd name="T12" fmla="*/ 143 w 147"/>
                  <a:gd name="T13" fmla="*/ 97 h 147"/>
                  <a:gd name="T14" fmla="*/ 132 w 147"/>
                  <a:gd name="T15" fmla="*/ 116 h 147"/>
                  <a:gd name="T16" fmla="*/ 116 w 147"/>
                  <a:gd name="T17" fmla="*/ 132 h 147"/>
                  <a:gd name="T18" fmla="*/ 96 w 147"/>
                  <a:gd name="T19" fmla="*/ 143 h 147"/>
                  <a:gd name="T20" fmla="*/ 73 w 147"/>
                  <a:gd name="T21" fmla="*/ 147 h 147"/>
                  <a:gd name="T22" fmla="*/ 50 w 147"/>
                  <a:gd name="T23" fmla="*/ 143 h 147"/>
                  <a:gd name="T24" fmla="*/ 31 w 147"/>
                  <a:gd name="T25" fmla="*/ 132 h 147"/>
                  <a:gd name="T26" fmla="*/ 15 w 147"/>
                  <a:gd name="T27" fmla="*/ 116 h 147"/>
                  <a:gd name="T28" fmla="*/ 4 w 147"/>
                  <a:gd name="T29" fmla="*/ 97 h 147"/>
                  <a:gd name="T30" fmla="*/ 0 w 147"/>
                  <a:gd name="T31" fmla="*/ 74 h 147"/>
                  <a:gd name="T32" fmla="*/ 4 w 147"/>
                  <a:gd name="T33" fmla="*/ 51 h 147"/>
                  <a:gd name="T34" fmla="*/ 15 w 147"/>
                  <a:gd name="T35" fmla="*/ 31 h 147"/>
                  <a:gd name="T36" fmla="*/ 31 w 147"/>
                  <a:gd name="T37" fmla="*/ 15 h 147"/>
                  <a:gd name="T38" fmla="*/ 50 w 147"/>
                  <a:gd name="T39" fmla="*/ 4 h 147"/>
                  <a:gd name="T40" fmla="*/ 73 w 147"/>
                  <a:gd name="T4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7" h="147">
                    <a:moveTo>
                      <a:pt x="73" y="0"/>
                    </a:moveTo>
                    <a:lnTo>
                      <a:pt x="96" y="4"/>
                    </a:lnTo>
                    <a:lnTo>
                      <a:pt x="116" y="15"/>
                    </a:lnTo>
                    <a:lnTo>
                      <a:pt x="132" y="31"/>
                    </a:lnTo>
                    <a:lnTo>
                      <a:pt x="143" y="51"/>
                    </a:lnTo>
                    <a:lnTo>
                      <a:pt x="147" y="74"/>
                    </a:lnTo>
                    <a:lnTo>
                      <a:pt x="143" y="97"/>
                    </a:lnTo>
                    <a:lnTo>
                      <a:pt x="132" y="116"/>
                    </a:lnTo>
                    <a:lnTo>
                      <a:pt x="116" y="132"/>
                    </a:lnTo>
                    <a:lnTo>
                      <a:pt x="96" y="143"/>
                    </a:lnTo>
                    <a:lnTo>
                      <a:pt x="73" y="147"/>
                    </a:lnTo>
                    <a:lnTo>
                      <a:pt x="50" y="143"/>
                    </a:lnTo>
                    <a:lnTo>
                      <a:pt x="31" y="132"/>
                    </a:lnTo>
                    <a:lnTo>
                      <a:pt x="15" y="116"/>
                    </a:lnTo>
                    <a:lnTo>
                      <a:pt x="4" y="97"/>
                    </a:lnTo>
                    <a:lnTo>
                      <a:pt x="0" y="74"/>
                    </a:lnTo>
                    <a:lnTo>
                      <a:pt x="4" y="51"/>
                    </a:lnTo>
                    <a:lnTo>
                      <a:pt x="15" y="31"/>
                    </a:lnTo>
                    <a:lnTo>
                      <a:pt x="31" y="15"/>
                    </a:lnTo>
                    <a:lnTo>
                      <a:pt x="50" y="4"/>
                    </a:lnTo>
                    <a:lnTo>
                      <a:pt x="73"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87" name="Freeform 118"/>
              <p:cNvSpPr>
                <a:spLocks/>
              </p:cNvSpPr>
              <p:nvPr/>
            </p:nvSpPr>
            <p:spPr bwMode="auto">
              <a:xfrm>
                <a:off x="1526882" y="3077575"/>
                <a:ext cx="26840" cy="26840"/>
              </a:xfrm>
              <a:custGeom>
                <a:avLst/>
                <a:gdLst>
                  <a:gd name="T0" fmla="*/ 58 w 116"/>
                  <a:gd name="T1" fmla="*/ 0 h 116"/>
                  <a:gd name="T2" fmla="*/ 76 w 116"/>
                  <a:gd name="T3" fmla="*/ 3 h 116"/>
                  <a:gd name="T4" fmla="*/ 92 w 116"/>
                  <a:gd name="T5" fmla="*/ 11 h 116"/>
                  <a:gd name="T6" fmla="*/ 104 w 116"/>
                  <a:gd name="T7" fmla="*/ 25 h 116"/>
                  <a:gd name="T8" fmla="*/ 113 w 116"/>
                  <a:gd name="T9" fmla="*/ 40 h 116"/>
                  <a:gd name="T10" fmla="*/ 116 w 116"/>
                  <a:gd name="T11" fmla="*/ 58 h 116"/>
                  <a:gd name="T12" fmla="*/ 113 w 116"/>
                  <a:gd name="T13" fmla="*/ 77 h 116"/>
                  <a:gd name="T14" fmla="*/ 104 w 116"/>
                  <a:gd name="T15" fmla="*/ 92 h 116"/>
                  <a:gd name="T16" fmla="*/ 92 w 116"/>
                  <a:gd name="T17" fmla="*/ 104 h 116"/>
                  <a:gd name="T18" fmla="*/ 76 w 116"/>
                  <a:gd name="T19" fmla="*/ 113 h 116"/>
                  <a:gd name="T20" fmla="*/ 58 w 116"/>
                  <a:gd name="T21" fmla="*/ 116 h 116"/>
                  <a:gd name="T22" fmla="*/ 40 w 116"/>
                  <a:gd name="T23" fmla="*/ 113 h 116"/>
                  <a:gd name="T24" fmla="*/ 24 w 116"/>
                  <a:gd name="T25" fmla="*/ 104 h 116"/>
                  <a:gd name="T26" fmla="*/ 11 w 116"/>
                  <a:gd name="T27" fmla="*/ 92 h 116"/>
                  <a:gd name="T28" fmla="*/ 4 w 116"/>
                  <a:gd name="T29" fmla="*/ 77 h 116"/>
                  <a:gd name="T30" fmla="*/ 0 w 116"/>
                  <a:gd name="T31" fmla="*/ 58 h 116"/>
                  <a:gd name="T32" fmla="*/ 4 w 116"/>
                  <a:gd name="T33" fmla="*/ 40 h 116"/>
                  <a:gd name="T34" fmla="*/ 11 w 116"/>
                  <a:gd name="T35" fmla="*/ 25 h 116"/>
                  <a:gd name="T36" fmla="*/ 24 w 116"/>
                  <a:gd name="T37" fmla="*/ 11 h 116"/>
                  <a:gd name="T38" fmla="*/ 40 w 116"/>
                  <a:gd name="T39" fmla="*/ 3 h 116"/>
                  <a:gd name="T40" fmla="*/ 58 w 116"/>
                  <a:gd name="T4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6">
                    <a:moveTo>
                      <a:pt x="58" y="0"/>
                    </a:moveTo>
                    <a:lnTo>
                      <a:pt x="76" y="3"/>
                    </a:lnTo>
                    <a:lnTo>
                      <a:pt x="92" y="11"/>
                    </a:lnTo>
                    <a:lnTo>
                      <a:pt x="104" y="25"/>
                    </a:lnTo>
                    <a:lnTo>
                      <a:pt x="113" y="40"/>
                    </a:lnTo>
                    <a:lnTo>
                      <a:pt x="116" y="58"/>
                    </a:lnTo>
                    <a:lnTo>
                      <a:pt x="113" y="77"/>
                    </a:lnTo>
                    <a:lnTo>
                      <a:pt x="104" y="92"/>
                    </a:lnTo>
                    <a:lnTo>
                      <a:pt x="92" y="104"/>
                    </a:lnTo>
                    <a:lnTo>
                      <a:pt x="76" y="113"/>
                    </a:lnTo>
                    <a:lnTo>
                      <a:pt x="58" y="116"/>
                    </a:lnTo>
                    <a:lnTo>
                      <a:pt x="40" y="113"/>
                    </a:lnTo>
                    <a:lnTo>
                      <a:pt x="24" y="104"/>
                    </a:lnTo>
                    <a:lnTo>
                      <a:pt x="11" y="92"/>
                    </a:lnTo>
                    <a:lnTo>
                      <a:pt x="4" y="77"/>
                    </a:lnTo>
                    <a:lnTo>
                      <a:pt x="0" y="58"/>
                    </a:lnTo>
                    <a:lnTo>
                      <a:pt x="4" y="40"/>
                    </a:lnTo>
                    <a:lnTo>
                      <a:pt x="11" y="25"/>
                    </a:lnTo>
                    <a:lnTo>
                      <a:pt x="24" y="11"/>
                    </a:lnTo>
                    <a:lnTo>
                      <a:pt x="40" y="3"/>
                    </a:lnTo>
                    <a:lnTo>
                      <a:pt x="5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88" name="Freeform 119"/>
              <p:cNvSpPr>
                <a:spLocks/>
              </p:cNvSpPr>
              <p:nvPr/>
            </p:nvSpPr>
            <p:spPr bwMode="auto">
              <a:xfrm>
                <a:off x="1417189" y="3008725"/>
                <a:ext cx="26840" cy="26840"/>
              </a:xfrm>
              <a:custGeom>
                <a:avLst/>
                <a:gdLst>
                  <a:gd name="T0" fmla="*/ 58 w 116"/>
                  <a:gd name="T1" fmla="*/ 0 h 116"/>
                  <a:gd name="T2" fmla="*/ 76 w 116"/>
                  <a:gd name="T3" fmla="*/ 3 h 116"/>
                  <a:gd name="T4" fmla="*/ 92 w 116"/>
                  <a:gd name="T5" fmla="*/ 11 h 116"/>
                  <a:gd name="T6" fmla="*/ 105 w 116"/>
                  <a:gd name="T7" fmla="*/ 24 h 116"/>
                  <a:gd name="T8" fmla="*/ 113 w 116"/>
                  <a:gd name="T9" fmla="*/ 40 h 116"/>
                  <a:gd name="T10" fmla="*/ 116 w 116"/>
                  <a:gd name="T11" fmla="*/ 58 h 116"/>
                  <a:gd name="T12" fmla="*/ 113 w 116"/>
                  <a:gd name="T13" fmla="*/ 76 h 116"/>
                  <a:gd name="T14" fmla="*/ 105 w 116"/>
                  <a:gd name="T15" fmla="*/ 92 h 116"/>
                  <a:gd name="T16" fmla="*/ 92 w 116"/>
                  <a:gd name="T17" fmla="*/ 104 h 116"/>
                  <a:gd name="T18" fmla="*/ 76 w 116"/>
                  <a:gd name="T19" fmla="*/ 113 h 116"/>
                  <a:gd name="T20" fmla="*/ 58 w 116"/>
                  <a:gd name="T21" fmla="*/ 116 h 116"/>
                  <a:gd name="T22" fmla="*/ 40 w 116"/>
                  <a:gd name="T23" fmla="*/ 113 h 116"/>
                  <a:gd name="T24" fmla="*/ 24 w 116"/>
                  <a:gd name="T25" fmla="*/ 104 h 116"/>
                  <a:gd name="T26" fmla="*/ 12 w 116"/>
                  <a:gd name="T27" fmla="*/ 92 h 116"/>
                  <a:gd name="T28" fmla="*/ 4 w 116"/>
                  <a:gd name="T29" fmla="*/ 76 h 116"/>
                  <a:gd name="T30" fmla="*/ 0 w 116"/>
                  <a:gd name="T31" fmla="*/ 58 h 116"/>
                  <a:gd name="T32" fmla="*/ 4 w 116"/>
                  <a:gd name="T33" fmla="*/ 40 h 116"/>
                  <a:gd name="T34" fmla="*/ 12 w 116"/>
                  <a:gd name="T35" fmla="*/ 24 h 116"/>
                  <a:gd name="T36" fmla="*/ 24 w 116"/>
                  <a:gd name="T37" fmla="*/ 11 h 116"/>
                  <a:gd name="T38" fmla="*/ 40 w 116"/>
                  <a:gd name="T39" fmla="*/ 3 h 116"/>
                  <a:gd name="T40" fmla="*/ 58 w 116"/>
                  <a:gd name="T4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6">
                    <a:moveTo>
                      <a:pt x="58" y="0"/>
                    </a:moveTo>
                    <a:lnTo>
                      <a:pt x="76" y="3"/>
                    </a:lnTo>
                    <a:lnTo>
                      <a:pt x="92" y="11"/>
                    </a:lnTo>
                    <a:lnTo>
                      <a:pt x="105" y="24"/>
                    </a:lnTo>
                    <a:lnTo>
                      <a:pt x="113" y="40"/>
                    </a:lnTo>
                    <a:lnTo>
                      <a:pt x="116" y="58"/>
                    </a:lnTo>
                    <a:lnTo>
                      <a:pt x="113" y="76"/>
                    </a:lnTo>
                    <a:lnTo>
                      <a:pt x="105" y="92"/>
                    </a:lnTo>
                    <a:lnTo>
                      <a:pt x="92" y="104"/>
                    </a:lnTo>
                    <a:lnTo>
                      <a:pt x="76" y="113"/>
                    </a:lnTo>
                    <a:lnTo>
                      <a:pt x="58" y="116"/>
                    </a:lnTo>
                    <a:lnTo>
                      <a:pt x="40" y="113"/>
                    </a:lnTo>
                    <a:lnTo>
                      <a:pt x="24" y="104"/>
                    </a:lnTo>
                    <a:lnTo>
                      <a:pt x="12" y="92"/>
                    </a:lnTo>
                    <a:lnTo>
                      <a:pt x="4" y="76"/>
                    </a:lnTo>
                    <a:lnTo>
                      <a:pt x="0" y="58"/>
                    </a:lnTo>
                    <a:lnTo>
                      <a:pt x="4" y="40"/>
                    </a:lnTo>
                    <a:lnTo>
                      <a:pt x="12" y="24"/>
                    </a:lnTo>
                    <a:lnTo>
                      <a:pt x="24" y="11"/>
                    </a:lnTo>
                    <a:lnTo>
                      <a:pt x="40" y="3"/>
                    </a:lnTo>
                    <a:lnTo>
                      <a:pt x="5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89" name="Freeform 120"/>
              <p:cNvSpPr>
                <a:spLocks/>
              </p:cNvSpPr>
              <p:nvPr/>
            </p:nvSpPr>
            <p:spPr bwMode="auto">
              <a:xfrm>
                <a:off x="1528049" y="2868692"/>
                <a:ext cx="28007" cy="26840"/>
              </a:xfrm>
              <a:custGeom>
                <a:avLst/>
                <a:gdLst>
                  <a:gd name="T0" fmla="*/ 58 w 116"/>
                  <a:gd name="T1" fmla="*/ 0 h 116"/>
                  <a:gd name="T2" fmla="*/ 76 w 116"/>
                  <a:gd name="T3" fmla="*/ 3 h 116"/>
                  <a:gd name="T4" fmla="*/ 91 w 116"/>
                  <a:gd name="T5" fmla="*/ 11 h 116"/>
                  <a:gd name="T6" fmla="*/ 105 w 116"/>
                  <a:gd name="T7" fmla="*/ 24 h 116"/>
                  <a:gd name="T8" fmla="*/ 113 w 116"/>
                  <a:gd name="T9" fmla="*/ 40 h 116"/>
                  <a:gd name="T10" fmla="*/ 116 w 116"/>
                  <a:gd name="T11" fmla="*/ 58 h 116"/>
                  <a:gd name="T12" fmla="*/ 113 w 116"/>
                  <a:gd name="T13" fmla="*/ 76 h 116"/>
                  <a:gd name="T14" fmla="*/ 105 w 116"/>
                  <a:gd name="T15" fmla="*/ 92 h 116"/>
                  <a:gd name="T16" fmla="*/ 91 w 116"/>
                  <a:gd name="T17" fmla="*/ 104 h 116"/>
                  <a:gd name="T18" fmla="*/ 76 w 116"/>
                  <a:gd name="T19" fmla="*/ 113 h 116"/>
                  <a:gd name="T20" fmla="*/ 58 w 116"/>
                  <a:gd name="T21" fmla="*/ 116 h 116"/>
                  <a:gd name="T22" fmla="*/ 39 w 116"/>
                  <a:gd name="T23" fmla="*/ 113 h 116"/>
                  <a:gd name="T24" fmla="*/ 24 w 116"/>
                  <a:gd name="T25" fmla="*/ 104 h 116"/>
                  <a:gd name="T26" fmla="*/ 12 w 116"/>
                  <a:gd name="T27" fmla="*/ 92 h 116"/>
                  <a:gd name="T28" fmla="*/ 3 w 116"/>
                  <a:gd name="T29" fmla="*/ 76 h 116"/>
                  <a:gd name="T30" fmla="*/ 0 w 116"/>
                  <a:gd name="T31" fmla="*/ 58 h 116"/>
                  <a:gd name="T32" fmla="*/ 3 w 116"/>
                  <a:gd name="T33" fmla="*/ 40 h 116"/>
                  <a:gd name="T34" fmla="*/ 12 w 116"/>
                  <a:gd name="T35" fmla="*/ 24 h 116"/>
                  <a:gd name="T36" fmla="*/ 24 w 116"/>
                  <a:gd name="T37" fmla="*/ 11 h 116"/>
                  <a:gd name="T38" fmla="*/ 39 w 116"/>
                  <a:gd name="T39" fmla="*/ 3 h 116"/>
                  <a:gd name="T40" fmla="*/ 58 w 116"/>
                  <a:gd name="T4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6">
                    <a:moveTo>
                      <a:pt x="58" y="0"/>
                    </a:moveTo>
                    <a:lnTo>
                      <a:pt x="76" y="3"/>
                    </a:lnTo>
                    <a:lnTo>
                      <a:pt x="91" y="11"/>
                    </a:lnTo>
                    <a:lnTo>
                      <a:pt x="105" y="24"/>
                    </a:lnTo>
                    <a:lnTo>
                      <a:pt x="113" y="40"/>
                    </a:lnTo>
                    <a:lnTo>
                      <a:pt x="116" y="58"/>
                    </a:lnTo>
                    <a:lnTo>
                      <a:pt x="113" y="76"/>
                    </a:lnTo>
                    <a:lnTo>
                      <a:pt x="105" y="92"/>
                    </a:lnTo>
                    <a:lnTo>
                      <a:pt x="91" y="104"/>
                    </a:lnTo>
                    <a:lnTo>
                      <a:pt x="76" y="113"/>
                    </a:lnTo>
                    <a:lnTo>
                      <a:pt x="58" y="116"/>
                    </a:lnTo>
                    <a:lnTo>
                      <a:pt x="39" y="113"/>
                    </a:lnTo>
                    <a:lnTo>
                      <a:pt x="24" y="104"/>
                    </a:lnTo>
                    <a:lnTo>
                      <a:pt x="12" y="92"/>
                    </a:lnTo>
                    <a:lnTo>
                      <a:pt x="3" y="76"/>
                    </a:lnTo>
                    <a:lnTo>
                      <a:pt x="0" y="58"/>
                    </a:lnTo>
                    <a:lnTo>
                      <a:pt x="3" y="40"/>
                    </a:lnTo>
                    <a:lnTo>
                      <a:pt x="12" y="24"/>
                    </a:lnTo>
                    <a:lnTo>
                      <a:pt x="24" y="11"/>
                    </a:lnTo>
                    <a:lnTo>
                      <a:pt x="39" y="3"/>
                    </a:lnTo>
                    <a:lnTo>
                      <a:pt x="5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nvGrpSpPr>
            <p:cNvPr id="90" name="Group 36"/>
            <p:cNvGrpSpPr>
              <a:grpSpLocks noChangeAspect="1"/>
            </p:cNvGrpSpPr>
            <p:nvPr/>
          </p:nvGrpSpPr>
          <p:grpSpPr bwMode="auto">
            <a:xfrm>
              <a:off x="7794175" y="5560111"/>
              <a:ext cx="687003" cy="518831"/>
              <a:chOff x="838" y="2757"/>
              <a:chExt cx="576" cy="435"/>
            </a:xfrm>
          </p:grpSpPr>
          <p:sp useBgFill="1">
            <p:nvSpPr>
              <p:cNvPr id="91" name="Freeform 38"/>
              <p:cNvSpPr>
                <a:spLocks/>
              </p:cNvSpPr>
              <p:nvPr/>
            </p:nvSpPr>
            <p:spPr bwMode="auto">
              <a:xfrm>
                <a:off x="838" y="2757"/>
                <a:ext cx="576" cy="435"/>
              </a:xfrm>
              <a:custGeom>
                <a:avLst/>
                <a:gdLst>
                  <a:gd name="T0" fmla="*/ 131 w 2876"/>
                  <a:gd name="T1" fmla="*/ 0 h 2173"/>
                  <a:gd name="T2" fmla="*/ 2745 w 2876"/>
                  <a:gd name="T3" fmla="*/ 0 h 2173"/>
                  <a:gd name="T4" fmla="*/ 2775 w 2876"/>
                  <a:gd name="T5" fmla="*/ 3 h 2173"/>
                  <a:gd name="T6" fmla="*/ 2803 w 2876"/>
                  <a:gd name="T7" fmla="*/ 13 h 2173"/>
                  <a:gd name="T8" fmla="*/ 2827 w 2876"/>
                  <a:gd name="T9" fmla="*/ 29 h 2173"/>
                  <a:gd name="T10" fmla="*/ 2848 w 2876"/>
                  <a:gd name="T11" fmla="*/ 49 h 2173"/>
                  <a:gd name="T12" fmla="*/ 2862 w 2876"/>
                  <a:gd name="T13" fmla="*/ 74 h 2173"/>
                  <a:gd name="T14" fmla="*/ 2872 w 2876"/>
                  <a:gd name="T15" fmla="*/ 101 h 2173"/>
                  <a:gd name="T16" fmla="*/ 2876 w 2876"/>
                  <a:gd name="T17" fmla="*/ 132 h 2173"/>
                  <a:gd name="T18" fmla="*/ 2876 w 2876"/>
                  <a:gd name="T19" fmla="*/ 2042 h 2173"/>
                  <a:gd name="T20" fmla="*/ 2872 w 2876"/>
                  <a:gd name="T21" fmla="*/ 2072 h 2173"/>
                  <a:gd name="T22" fmla="*/ 2862 w 2876"/>
                  <a:gd name="T23" fmla="*/ 2099 h 2173"/>
                  <a:gd name="T24" fmla="*/ 2848 w 2876"/>
                  <a:gd name="T25" fmla="*/ 2123 h 2173"/>
                  <a:gd name="T26" fmla="*/ 2827 w 2876"/>
                  <a:gd name="T27" fmla="*/ 2143 h 2173"/>
                  <a:gd name="T28" fmla="*/ 2803 w 2876"/>
                  <a:gd name="T29" fmla="*/ 2159 h 2173"/>
                  <a:gd name="T30" fmla="*/ 2775 w 2876"/>
                  <a:gd name="T31" fmla="*/ 2169 h 2173"/>
                  <a:gd name="T32" fmla="*/ 2745 w 2876"/>
                  <a:gd name="T33" fmla="*/ 2173 h 2173"/>
                  <a:gd name="T34" fmla="*/ 131 w 2876"/>
                  <a:gd name="T35" fmla="*/ 2173 h 2173"/>
                  <a:gd name="T36" fmla="*/ 102 w 2876"/>
                  <a:gd name="T37" fmla="*/ 2169 h 2173"/>
                  <a:gd name="T38" fmla="*/ 74 w 2876"/>
                  <a:gd name="T39" fmla="*/ 2159 h 2173"/>
                  <a:gd name="T40" fmla="*/ 50 w 2876"/>
                  <a:gd name="T41" fmla="*/ 2143 h 2173"/>
                  <a:gd name="T42" fmla="*/ 30 w 2876"/>
                  <a:gd name="T43" fmla="*/ 2123 h 2173"/>
                  <a:gd name="T44" fmla="*/ 14 w 2876"/>
                  <a:gd name="T45" fmla="*/ 2099 h 2173"/>
                  <a:gd name="T46" fmla="*/ 4 w 2876"/>
                  <a:gd name="T47" fmla="*/ 2072 h 2173"/>
                  <a:gd name="T48" fmla="*/ 0 w 2876"/>
                  <a:gd name="T49" fmla="*/ 2042 h 2173"/>
                  <a:gd name="T50" fmla="*/ 0 w 2876"/>
                  <a:gd name="T51" fmla="*/ 132 h 2173"/>
                  <a:gd name="T52" fmla="*/ 4 w 2876"/>
                  <a:gd name="T53" fmla="*/ 101 h 2173"/>
                  <a:gd name="T54" fmla="*/ 14 w 2876"/>
                  <a:gd name="T55" fmla="*/ 74 h 2173"/>
                  <a:gd name="T56" fmla="*/ 30 w 2876"/>
                  <a:gd name="T57" fmla="*/ 49 h 2173"/>
                  <a:gd name="T58" fmla="*/ 50 w 2876"/>
                  <a:gd name="T59" fmla="*/ 29 h 2173"/>
                  <a:gd name="T60" fmla="*/ 74 w 2876"/>
                  <a:gd name="T61" fmla="*/ 13 h 2173"/>
                  <a:gd name="T62" fmla="*/ 102 w 2876"/>
                  <a:gd name="T63" fmla="*/ 3 h 2173"/>
                  <a:gd name="T64" fmla="*/ 131 w 2876"/>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6" h="2173">
                    <a:moveTo>
                      <a:pt x="131" y="0"/>
                    </a:moveTo>
                    <a:lnTo>
                      <a:pt x="2745" y="0"/>
                    </a:lnTo>
                    <a:lnTo>
                      <a:pt x="2775" y="3"/>
                    </a:lnTo>
                    <a:lnTo>
                      <a:pt x="2803" y="13"/>
                    </a:lnTo>
                    <a:lnTo>
                      <a:pt x="2827" y="29"/>
                    </a:lnTo>
                    <a:lnTo>
                      <a:pt x="2848" y="49"/>
                    </a:lnTo>
                    <a:lnTo>
                      <a:pt x="2862" y="74"/>
                    </a:lnTo>
                    <a:lnTo>
                      <a:pt x="2872" y="101"/>
                    </a:lnTo>
                    <a:lnTo>
                      <a:pt x="2876" y="132"/>
                    </a:lnTo>
                    <a:lnTo>
                      <a:pt x="2876" y="2042"/>
                    </a:lnTo>
                    <a:lnTo>
                      <a:pt x="2872" y="2072"/>
                    </a:lnTo>
                    <a:lnTo>
                      <a:pt x="2862" y="2099"/>
                    </a:lnTo>
                    <a:lnTo>
                      <a:pt x="2848" y="2123"/>
                    </a:lnTo>
                    <a:lnTo>
                      <a:pt x="2827" y="2143"/>
                    </a:lnTo>
                    <a:lnTo>
                      <a:pt x="2803" y="2159"/>
                    </a:lnTo>
                    <a:lnTo>
                      <a:pt x="2775" y="2169"/>
                    </a:lnTo>
                    <a:lnTo>
                      <a:pt x="2745" y="2173"/>
                    </a:lnTo>
                    <a:lnTo>
                      <a:pt x="131" y="2173"/>
                    </a:lnTo>
                    <a:lnTo>
                      <a:pt x="102" y="2169"/>
                    </a:lnTo>
                    <a:lnTo>
                      <a:pt x="74" y="2159"/>
                    </a:lnTo>
                    <a:lnTo>
                      <a:pt x="50" y="2143"/>
                    </a:lnTo>
                    <a:lnTo>
                      <a:pt x="30" y="2123"/>
                    </a:lnTo>
                    <a:lnTo>
                      <a:pt x="14" y="2099"/>
                    </a:lnTo>
                    <a:lnTo>
                      <a:pt x="4" y="2072"/>
                    </a:lnTo>
                    <a:lnTo>
                      <a:pt x="0" y="2042"/>
                    </a:lnTo>
                    <a:lnTo>
                      <a:pt x="0" y="132"/>
                    </a:lnTo>
                    <a:lnTo>
                      <a:pt x="4" y="101"/>
                    </a:lnTo>
                    <a:lnTo>
                      <a:pt x="14" y="74"/>
                    </a:lnTo>
                    <a:lnTo>
                      <a:pt x="30" y="49"/>
                    </a:lnTo>
                    <a:lnTo>
                      <a:pt x="50" y="29"/>
                    </a:lnTo>
                    <a:lnTo>
                      <a:pt x="74" y="13"/>
                    </a:lnTo>
                    <a:lnTo>
                      <a:pt x="102" y="3"/>
                    </a:lnTo>
                    <a:lnTo>
                      <a:pt x="131" y="0"/>
                    </a:lnTo>
                    <a:close/>
                  </a:path>
                </a:pathLst>
              </a:custGeom>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92" name="Rectangle 39"/>
              <p:cNvSpPr>
                <a:spLocks noChangeArrowheads="1"/>
              </p:cNvSpPr>
              <p:nvPr/>
            </p:nvSpPr>
            <p:spPr bwMode="auto">
              <a:xfrm>
                <a:off x="1077" y="2801"/>
                <a:ext cx="261" cy="283"/>
              </a:xfrm>
              <a:prstGeom prst="rect">
                <a:avLst/>
              </a:prstGeom>
              <a:solidFill>
                <a:srgbClr val="00B9F2"/>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93" name="Freeform 40"/>
              <p:cNvSpPr>
                <a:spLocks/>
              </p:cNvSpPr>
              <p:nvPr/>
            </p:nvSpPr>
            <p:spPr bwMode="auto">
              <a:xfrm>
                <a:off x="1077" y="2834"/>
                <a:ext cx="261" cy="283"/>
              </a:xfrm>
              <a:custGeom>
                <a:avLst/>
                <a:gdLst>
                  <a:gd name="T0" fmla="*/ 405 w 1305"/>
                  <a:gd name="T1" fmla="*/ 0 h 1419"/>
                  <a:gd name="T2" fmla="*/ 406 w 1305"/>
                  <a:gd name="T3" fmla="*/ 57 h 1419"/>
                  <a:gd name="T4" fmla="*/ 435 w 1305"/>
                  <a:gd name="T5" fmla="*/ 81 h 1419"/>
                  <a:gd name="T6" fmla="*/ 469 w 1305"/>
                  <a:gd name="T7" fmla="*/ 109 h 1419"/>
                  <a:gd name="T8" fmla="*/ 503 w 1305"/>
                  <a:gd name="T9" fmla="*/ 136 h 1419"/>
                  <a:gd name="T10" fmla="*/ 536 w 1305"/>
                  <a:gd name="T11" fmla="*/ 163 h 1419"/>
                  <a:gd name="T12" fmla="*/ 560 w 1305"/>
                  <a:gd name="T13" fmla="*/ 179 h 1419"/>
                  <a:gd name="T14" fmla="*/ 591 w 1305"/>
                  <a:gd name="T15" fmla="*/ 202 h 1419"/>
                  <a:gd name="T16" fmla="*/ 630 w 1305"/>
                  <a:gd name="T17" fmla="*/ 245 h 1419"/>
                  <a:gd name="T18" fmla="*/ 671 w 1305"/>
                  <a:gd name="T19" fmla="*/ 303 h 1419"/>
                  <a:gd name="T20" fmla="*/ 712 w 1305"/>
                  <a:gd name="T21" fmla="*/ 372 h 1419"/>
                  <a:gd name="T22" fmla="*/ 747 w 1305"/>
                  <a:gd name="T23" fmla="*/ 447 h 1419"/>
                  <a:gd name="T24" fmla="*/ 774 w 1305"/>
                  <a:gd name="T25" fmla="*/ 523 h 1419"/>
                  <a:gd name="T26" fmla="*/ 787 w 1305"/>
                  <a:gd name="T27" fmla="*/ 595 h 1419"/>
                  <a:gd name="T28" fmla="*/ 788 w 1305"/>
                  <a:gd name="T29" fmla="*/ 677 h 1419"/>
                  <a:gd name="T30" fmla="*/ 786 w 1305"/>
                  <a:gd name="T31" fmla="*/ 748 h 1419"/>
                  <a:gd name="T32" fmla="*/ 785 w 1305"/>
                  <a:gd name="T33" fmla="*/ 805 h 1419"/>
                  <a:gd name="T34" fmla="*/ 786 w 1305"/>
                  <a:gd name="T35" fmla="*/ 852 h 1419"/>
                  <a:gd name="T36" fmla="*/ 825 w 1305"/>
                  <a:gd name="T37" fmla="*/ 896 h 1419"/>
                  <a:gd name="T38" fmla="*/ 857 w 1305"/>
                  <a:gd name="T39" fmla="*/ 938 h 1419"/>
                  <a:gd name="T40" fmla="*/ 885 w 1305"/>
                  <a:gd name="T41" fmla="*/ 974 h 1419"/>
                  <a:gd name="T42" fmla="*/ 918 w 1305"/>
                  <a:gd name="T43" fmla="*/ 1012 h 1419"/>
                  <a:gd name="T44" fmla="*/ 949 w 1305"/>
                  <a:gd name="T45" fmla="*/ 1042 h 1419"/>
                  <a:gd name="T46" fmla="*/ 976 w 1305"/>
                  <a:gd name="T47" fmla="*/ 1036 h 1419"/>
                  <a:gd name="T48" fmla="*/ 1001 w 1305"/>
                  <a:gd name="T49" fmla="*/ 989 h 1419"/>
                  <a:gd name="T50" fmla="*/ 1024 w 1305"/>
                  <a:gd name="T51" fmla="*/ 928 h 1419"/>
                  <a:gd name="T52" fmla="*/ 1044 w 1305"/>
                  <a:gd name="T53" fmla="*/ 866 h 1419"/>
                  <a:gd name="T54" fmla="*/ 1056 w 1305"/>
                  <a:gd name="T55" fmla="*/ 811 h 1419"/>
                  <a:gd name="T56" fmla="*/ 1062 w 1305"/>
                  <a:gd name="T57" fmla="*/ 765 h 1419"/>
                  <a:gd name="T58" fmla="*/ 1088 w 1305"/>
                  <a:gd name="T59" fmla="*/ 708 h 1419"/>
                  <a:gd name="T60" fmla="*/ 1132 w 1305"/>
                  <a:gd name="T61" fmla="*/ 652 h 1419"/>
                  <a:gd name="T62" fmla="*/ 1184 w 1305"/>
                  <a:gd name="T63" fmla="*/ 598 h 1419"/>
                  <a:gd name="T64" fmla="*/ 1237 w 1305"/>
                  <a:gd name="T65" fmla="*/ 552 h 1419"/>
                  <a:gd name="T66" fmla="*/ 1281 w 1305"/>
                  <a:gd name="T67" fmla="*/ 519 h 1419"/>
                  <a:gd name="T68" fmla="*/ 1305 w 1305"/>
                  <a:gd name="T69" fmla="*/ 504 h 1419"/>
                  <a:gd name="T70" fmla="*/ 0 w 1305"/>
                  <a:gd name="T71" fmla="*/ 1419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5" h="1419">
                    <a:moveTo>
                      <a:pt x="0" y="0"/>
                    </a:moveTo>
                    <a:lnTo>
                      <a:pt x="405" y="0"/>
                    </a:lnTo>
                    <a:lnTo>
                      <a:pt x="405" y="30"/>
                    </a:lnTo>
                    <a:lnTo>
                      <a:pt x="406" y="57"/>
                    </a:lnTo>
                    <a:lnTo>
                      <a:pt x="420" y="69"/>
                    </a:lnTo>
                    <a:lnTo>
                      <a:pt x="435" y="81"/>
                    </a:lnTo>
                    <a:lnTo>
                      <a:pt x="455" y="97"/>
                    </a:lnTo>
                    <a:lnTo>
                      <a:pt x="469" y="109"/>
                    </a:lnTo>
                    <a:lnTo>
                      <a:pt x="485" y="123"/>
                    </a:lnTo>
                    <a:lnTo>
                      <a:pt x="503" y="136"/>
                    </a:lnTo>
                    <a:lnTo>
                      <a:pt x="520" y="151"/>
                    </a:lnTo>
                    <a:lnTo>
                      <a:pt x="536" y="163"/>
                    </a:lnTo>
                    <a:lnTo>
                      <a:pt x="550" y="173"/>
                    </a:lnTo>
                    <a:lnTo>
                      <a:pt x="560" y="179"/>
                    </a:lnTo>
                    <a:lnTo>
                      <a:pt x="574" y="187"/>
                    </a:lnTo>
                    <a:lnTo>
                      <a:pt x="591" y="202"/>
                    </a:lnTo>
                    <a:lnTo>
                      <a:pt x="609" y="221"/>
                    </a:lnTo>
                    <a:lnTo>
                      <a:pt x="630" y="245"/>
                    </a:lnTo>
                    <a:lnTo>
                      <a:pt x="651" y="273"/>
                    </a:lnTo>
                    <a:lnTo>
                      <a:pt x="671" y="303"/>
                    </a:lnTo>
                    <a:lnTo>
                      <a:pt x="693" y="337"/>
                    </a:lnTo>
                    <a:lnTo>
                      <a:pt x="712" y="372"/>
                    </a:lnTo>
                    <a:lnTo>
                      <a:pt x="732" y="410"/>
                    </a:lnTo>
                    <a:lnTo>
                      <a:pt x="747" y="447"/>
                    </a:lnTo>
                    <a:lnTo>
                      <a:pt x="762" y="485"/>
                    </a:lnTo>
                    <a:lnTo>
                      <a:pt x="774" y="523"/>
                    </a:lnTo>
                    <a:lnTo>
                      <a:pt x="782" y="560"/>
                    </a:lnTo>
                    <a:lnTo>
                      <a:pt x="787" y="595"/>
                    </a:lnTo>
                    <a:lnTo>
                      <a:pt x="788" y="635"/>
                    </a:lnTo>
                    <a:lnTo>
                      <a:pt x="788" y="677"/>
                    </a:lnTo>
                    <a:lnTo>
                      <a:pt x="787" y="724"/>
                    </a:lnTo>
                    <a:lnTo>
                      <a:pt x="786" y="748"/>
                    </a:lnTo>
                    <a:lnTo>
                      <a:pt x="785" y="777"/>
                    </a:lnTo>
                    <a:lnTo>
                      <a:pt x="785" y="805"/>
                    </a:lnTo>
                    <a:lnTo>
                      <a:pt x="785" y="832"/>
                    </a:lnTo>
                    <a:lnTo>
                      <a:pt x="786" y="852"/>
                    </a:lnTo>
                    <a:lnTo>
                      <a:pt x="805" y="873"/>
                    </a:lnTo>
                    <a:lnTo>
                      <a:pt x="825" y="896"/>
                    </a:lnTo>
                    <a:lnTo>
                      <a:pt x="846" y="925"/>
                    </a:lnTo>
                    <a:lnTo>
                      <a:pt x="857" y="938"/>
                    </a:lnTo>
                    <a:lnTo>
                      <a:pt x="871" y="955"/>
                    </a:lnTo>
                    <a:lnTo>
                      <a:pt x="885" y="974"/>
                    </a:lnTo>
                    <a:lnTo>
                      <a:pt x="901" y="994"/>
                    </a:lnTo>
                    <a:lnTo>
                      <a:pt x="918" y="1012"/>
                    </a:lnTo>
                    <a:lnTo>
                      <a:pt x="935" y="1029"/>
                    </a:lnTo>
                    <a:lnTo>
                      <a:pt x="949" y="1042"/>
                    </a:lnTo>
                    <a:lnTo>
                      <a:pt x="964" y="1051"/>
                    </a:lnTo>
                    <a:lnTo>
                      <a:pt x="976" y="1036"/>
                    </a:lnTo>
                    <a:lnTo>
                      <a:pt x="988" y="1014"/>
                    </a:lnTo>
                    <a:lnTo>
                      <a:pt x="1001" y="989"/>
                    </a:lnTo>
                    <a:lnTo>
                      <a:pt x="1013" y="960"/>
                    </a:lnTo>
                    <a:lnTo>
                      <a:pt x="1024" y="928"/>
                    </a:lnTo>
                    <a:lnTo>
                      <a:pt x="1035" y="896"/>
                    </a:lnTo>
                    <a:lnTo>
                      <a:pt x="1044" y="866"/>
                    </a:lnTo>
                    <a:lnTo>
                      <a:pt x="1051" y="837"/>
                    </a:lnTo>
                    <a:lnTo>
                      <a:pt x="1056" y="811"/>
                    </a:lnTo>
                    <a:lnTo>
                      <a:pt x="1058" y="792"/>
                    </a:lnTo>
                    <a:lnTo>
                      <a:pt x="1062" y="765"/>
                    </a:lnTo>
                    <a:lnTo>
                      <a:pt x="1073" y="737"/>
                    </a:lnTo>
                    <a:lnTo>
                      <a:pt x="1088" y="708"/>
                    </a:lnTo>
                    <a:lnTo>
                      <a:pt x="1109" y="679"/>
                    </a:lnTo>
                    <a:lnTo>
                      <a:pt x="1132" y="652"/>
                    </a:lnTo>
                    <a:lnTo>
                      <a:pt x="1157" y="624"/>
                    </a:lnTo>
                    <a:lnTo>
                      <a:pt x="1184" y="598"/>
                    </a:lnTo>
                    <a:lnTo>
                      <a:pt x="1212" y="574"/>
                    </a:lnTo>
                    <a:lnTo>
                      <a:pt x="1237" y="552"/>
                    </a:lnTo>
                    <a:lnTo>
                      <a:pt x="1260" y="533"/>
                    </a:lnTo>
                    <a:lnTo>
                      <a:pt x="1281" y="519"/>
                    </a:lnTo>
                    <a:lnTo>
                      <a:pt x="1291" y="510"/>
                    </a:lnTo>
                    <a:lnTo>
                      <a:pt x="1305" y="504"/>
                    </a:lnTo>
                    <a:lnTo>
                      <a:pt x="1305" y="1419"/>
                    </a:lnTo>
                    <a:lnTo>
                      <a:pt x="0" y="1419"/>
                    </a:lnTo>
                    <a:lnTo>
                      <a:pt x="0" y="0"/>
                    </a:lnTo>
                    <a:close/>
                  </a:path>
                </a:pathLst>
              </a:custGeom>
              <a:solidFill>
                <a:srgbClr val="288135"/>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94" name="Freeform 41"/>
              <p:cNvSpPr>
                <a:spLocks/>
              </p:cNvSpPr>
              <p:nvPr/>
            </p:nvSpPr>
            <p:spPr bwMode="auto">
              <a:xfrm>
                <a:off x="1077" y="2834"/>
                <a:ext cx="261" cy="283"/>
              </a:xfrm>
              <a:custGeom>
                <a:avLst/>
                <a:gdLst>
                  <a:gd name="T0" fmla="*/ 308 w 1305"/>
                  <a:gd name="T1" fmla="*/ 0 h 1419"/>
                  <a:gd name="T2" fmla="*/ 310 w 1305"/>
                  <a:gd name="T3" fmla="*/ 55 h 1419"/>
                  <a:gd name="T4" fmla="*/ 314 w 1305"/>
                  <a:gd name="T5" fmla="*/ 97 h 1419"/>
                  <a:gd name="T6" fmla="*/ 324 w 1305"/>
                  <a:gd name="T7" fmla="*/ 117 h 1419"/>
                  <a:gd name="T8" fmla="*/ 345 w 1305"/>
                  <a:gd name="T9" fmla="*/ 132 h 1419"/>
                  <a:gd name="T10" fmla="*/ 376 w 1305"/>
                  <a:gd name="T11" fmla="*/ 157 h 1419"/>
                  <a:gd name="T12" fmla="*/ 415 w 1305"/>
                  <a:gd name="T13" fmla="*/ 190 h 1419"/>
                  <a:gd name="T14" fmla="*/ 455 w 1305"/>
                  <a:gd name="T15" fmla="*/ 222 h 1419"/>
                  <a:gd name="T16" fmla="*/ 492 w 1305"/>
                  <a:gd name="T17" fmla="*/ 250 h 1419"/>
                  <a:gd name="T18" fmla="*/ 521 w 1305"/>
                  <a:gd name="T19" fmla="*/ 267 h 1419"/>
                  <a:gd name="T20" fmla="*/ 548 w 1305"/>
                  <a:gd name="T21" fmla="*/ 289 h 1419"/>
                  <a:gd name="T22" fmla="*/ 579 w 1305"/>
                  <a:gd name="T23" fmla="*/ 332 h 1419"/>
                  <a:gd name="T24" fmla="*/ 613 w 1305"/>
                  <a:gd name="T25" fmla="*/ 390 h 1419"/>
                  <a:gd name="T26" fmla="*/ 646 w 1305"/>
                  <a:gd name="T27" fmla="*/ 456 h 1419"/>
                  <a:gd name="T28" fmla="*/ 671 w 1305"/>
                  <a:gd name="T29" fmla="*/ 520 h 1419"/>
                  <a:gd name="T30" fmla="*/ 688 w 1305"/>
                  <a:gd name="T31" fmla="*/ 578 h 1419"/>
                  <a:gd name="T32" fmla="*/ 693 w 1305"/>
                  <a:gd name="T33" fmla="*/ 626 h 1419"/>
                  <a:gd name="T34" fmla="*/ 692 w 1305"/>
                  <a:gd name="T35" fmla="*/ 681 h 1419"/>
                  <a:gd name="T36" fmla="*/ 690 w 1305"/>
                  <a:gd name="T37" fmla="*/ 742 h 1419"/>
                  <a:gd name="T38" fmla="*/ 689 w 1305"/>
                  <a:gd name="T39" fmla="*/ 801 h 1419"/>
                  <a:gd name="T40" fmla="*/ 690 w 1305"/>
                  <a:gd name="T41" fmla="*/ 855 h 1419"/>
                  <a:gd name="T42" fmla="*/ 698 w 1305"/>
                  <a:gd name="T43" fmla="*/ 896 h 1419"/>
                  <a:gd name="T44" fmla="*/ 712 w 1305"/>
                  <a:gd name="T45" fmla="*/ 916 h 1419"/>
                  <a:gd name="T46" fmla="*/ 734 w 1305"/>
                  <a:gd name="T47" fmla="*/ 937 h 1419"/>
                  <a:gd name="T48" fmla="*/ 763 w 1305"/>
                  <a:gd name="T49" fmla="*/ 973 h 1419"/>
                  <a:gd name="T50" fmla="*/ 799 w 1305"/>
                  <a:gd name="T51" fmla="*/ 1020 h 1419"/>
                  <a:gd name="T52" fmla="*/ 840 w 1305"/>
                  <a:gd name="T53" fmla="*/ 1070 h 1419"/>
                  <a:gd name="T54" fmla="*/ 884 w 1305"/>
                  <a:gd name="T55" fmla="*/ 1112 h 1419"/>
                  <a:gd name="T56" fmla="*/ 930 w 1305"/>
                  <a:gd name="T57" fmla="*/ 1141 h 1419"/>
                  <a:gd name="T58" fmla="*/ 977 w 1305"/>
                  <a:gd name="T59" fmla="*/ 1148 h 1419"/>
                  <a:gd name="T60" fmla="*/ 1018 w 1305"/>
                  <a:gd name="T61" fmla="*/ 1129 h 1419"/>
                  <a:gd name="T62" fmla="*/ 1056 w 1305"/>
                  <a:gd name="T63" fmla="*/ 1088 h 1419"/>
                  <a:gd name="T64" fmla="*/ 1087 w 1305"/>
                  <a:gd name="T65" fmla="*/ 1031 h 1419"/>
                  <a:gd name="T66" fmla="*/ 1112 w 1305"/>
                  <a:gd name="T67" fmla="*/ 967 h 1419"/>
                  <a:gd name="T68" fmla="*/ 1133 w 1305"/>
                  <a:gd name="T69" fmla="*/ 903 h 1419"/>
                  <a:gd name="T70" fmla="*/ 1146 w 1305"/>
                  <a:gd name="T71" fmla="*/ 847 h 1419"/>
                  <a:gd name="T72" fmla="*/ 1154 w 1305"/>
                  <a:gd name="T73" fmla="*/ 806 h 1419"/>
                  <a:gd name="T74" fmla="*/ 1157 w 1305"/>
                  <a:gd name="T75" fmla="*/ 781 h 1419"/>
                  <a:gd name="T76" fmla="*/ 1177 w 1305"/>
                  <a:gd name="T77" fmla="*/ 748 h 1419"/>
                  <a:gd name="T78" fmla="*/ 1209 w 1305"/>
                  <a:gd name="T79" fmla="*/ 711 h 1419"/>
                  <a:gd name="T80" fmla="*/ 1248 w 1305"/>
                  <a:gd name="T81" fmla="*/ 672 h 1419"/>
                  <a:gd name="T82" fmla="*/ 1288 w 1305"/>
                  <a:gd name="T83" fmla="*/ 637 h 1419"/>
                  <a:gd name="T84" fmla="*/ 1305 w 1305"/>
                  <a:gd name="T85" fmla="*/ 1419 h 1419"/>
                  <a:gd name="T86" fmla="*/ 0 w 1305"/>
                  <a:gd name="T87" fmla="*/ 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5" h="1419">
                    <a:moveTo>
                      <a:pt x="0" y="0"/>
                    </a:moveTo>
                    <a:lnTo>
                      <a:pt x="308" y="0"/>
                    </a:lnTo>
                    <a:lnTo>
                      <a:pt x="310" y="29"/>
                    </a:lnTo>
                    <a:lnTo>
                      <a:pt x="310" y="55"/>
                    </a:lnTo>
                    <a:lnTo>
                      <a:pt x="312" y="78"/>
                    </a:lnTo>
                    <a:lnTo>
                      <a:pt x="314" y="97"/>
                    </a:lnTo>
                    <a:lnTo>
                      <a:pt x="318" y="110"/>
                    </a:lnTo>
                    <a:lnTo>
                      <a:pt x="324" y="117"/>
                    </a:lnTo>
                    <a:lnTo>
                      <a:pt x="333" y="122"/>
                    </a:lnTo>
                    <a:lnTo>
                      <a:pt x="345" y="132"/>
                    </a:lnTo>
                    <a:lnTo>
                      <a:pt x="359" y="143"/>
                    </a:lnTo>
                    <a:lnTo>
                      <a:pt x="376" y="157"/>
                    </a:lnTo>
                    <a:lnTo>
                      <a:pt x="395" y="173"/>
                    </a:lnTo>
                    <a:lnTo>
                      <a:pt x="415" y="190"/>
                    </a:lnTo>
                    <a:lnTo>
                      <a:pt x="435" y="205"/>
                    </a:lnTo>
                    <a:lnTo>
                      <a:pt x="455" y="222"/>
                    </a:lnTo>
                    <a:lnTo>
                      <a:pt x="474" y="237"/>
                    </a:lnTo>
                    <a:lnTo>
                      <a:pt x="492" y="250"/>
                    </a:lnTo>
                    <a:lnTo>
                      <a:pt x="508" y="260"/>
                    </a:lnTo>
                    <a:lnTo>
                      <a:pt x="521" y="267"/>
                    </a:lnTo>
                    <a:lnTo>
                      <a:pt x="533" y="276"/>
                    </a:lnTo>
                    <a:lnTo>
                      <a:pt x="548" y="289"/>
                    </a:lnTo>
                    <a:lnTo>
                      <a:pt x="564" y="309"/>
                    </a:lnTo>
                    <a:lnTo>
                      <a:pt x="579" y="332"/>
                    </a:lnTo>
                    <a:lnTo>
                      <a:pt x="596" y="360"/>
                    </a:lnTo>
                    <a:lnTo>
                      <a:pt x="613" y="390"/>
                    </a:lnTo>
                    <a:lnTo>
                      <a:pt x="630" y="422"/>
                    </a:lnTo>
                    <a:lnTo>
                      <a:pt x="646" y="456"/>
                    </a:lnTo>
                    <a:lnTo>
                      <a:pt x="659" y="488"/>
                    </a:lnTo>
                    <a:lnTo>
                      <a:pt x="671" y="520"/>
                    </a:lnTo>
                    <a:lnTo>
                      <a:pt x="681" y="550"/>
                    </a:lnTo>
                    <a:lnTo>
                      <a:pt x="688" y="578"/>
                    </a:lnTo>
                    <a:lnTo>
                      <a:pt x="692" y="602"/>
                    </a:lnTo>
                    <a:lnTo>
                      <a:pt x="693" y="626"/>
                    </a:lnTo>
                    <a:lnTo>
                      <a:pt x="693" y="653"/>
                    </a:lnTo>
                    <a:lnTo>
                      <a:pt x="692" y="681"/>
                    </a:lnTo>
                    <a:lnTo>
                      <a:pt x="690" y="711"/>
                    </a:lnTo>
                    <a:lnTo>
                      <a:pt x="690" y="742"/>
                    </a:lnTo>
                    <a:lnTo>
                      <a:pt x="689" y="772"/>
                    </a:lnTo>
                    <a:lnTo>
                      <a:pt x="689" y="801"/>
                    </a:lnTo>
                    <a:lnTo>
                      <a:pt x="689" y="829"/>
                    </a:lnTo>
                    <a:lnTo>
                      <a:pt x="690" y="855"/>
                    </a:lnTo>
                    <a:lnTo>
                      <a:pt x="693" y="878"/>
                    </a:lnTo>
                    <a:lnTo>
                      <a:pt x="698" y="896"/>
                    </a:lnTo>
                    <a:lnTo>
                      <a:pt x="704" y="909"/>
                    </a:lnTo>
                    <a:lnTo>
                      <a:pt x="712" y="916"/>
                    </a:lnTo>
                    <a:lnTo>
                      <a:pt x="722" y="924"/>
                    </a:lnTo>
                    <a:lnTo>
                      <a:pt x="734" y="937"/>
                    </a:lnTo>
                    <a:lnTo>
                      <a:pt x="747" y="954"/>
                    </a:lnTo>
                    <a:lnTo>
                      <a:pt x="763" y="973"/>
                    </a:lnTo>
                    <a:lnTo>
                      <a:pt x="780" y="996"/>
                    </a:lnTo>
                    <a:lnTo>
                      <a:pt x="799" y="1020"/>
                    </a:lnTo>
                    <a:lnTo>
                      <a:pt x="819" y="1046"/>
                    </a:lnTo>
                    <a:lnTo>
                      <a:pt x="840" y="1070"/>
                    </a:lnTo>
                    <a:lnTo>
                      <a:pt x="862" y="1092"/>
                    </a:lnTo>
                    <a:lnTo>
                      <a:pt x="884" y="1112"/>
                    </a:lnTo>
                    <a:lnTo>
                      <a:pt x="907" y="1129"/>
                    </a:lnTo>
                    <a:lnTo>
                      <a:pt x="930" y="1141"/>
                    </a:lnTo>
                    <a:lnTo>
                      <a:pt x="954" y="1148"/>
                    </a:lnTo>
                    <a:lnTo>
                      <a:pt x="977" y="1148"/>
                    </a:lnTo>
                    <a:lnTo>
                      <a:pt x="999" y="1142"/>
                    </a:lnTo>
                    <a:lnTo>
                      <a:pt x="1018" y="1129"/>
                    </a:lnTo>
                    <a:lnTo>
                      <a:pt x="1037" y="1111"/>
                    </a:lnTo>
                    <a:lnTo>
                      <a:pt x="1056" y="1088"/>
                    </a:lnTo>
                    <a:lnTo>
                      <a:pt x="1071" y="1061"/>
                    </a:lnTo>
                    <a:lnTo>
                      <a:pt x="1087" y="1031"/>
                    </a:lnTo>
                    <a:lnTo>
                      <a:pt x="1100" y="1000"/>
                    </a:lnTo>
                    <a:lnTo>
                      <a:pt x="1112" y="967"/>
                    </a:lnTo>
                    <a:lnTo>
                      <a:pt x="1123" y="934"/>
                    </a:lnTo>
                    <a:lnTo>
                      <a:pt x="1133" y="903"/>
                    </a:lnTo>
                    <a:lnTo>
                      <a:pt x="1140" y="874"/>
                    </a:lnTo>
                    <a:lnTo>
                      <a:pt x="1146" y="847"/>
                    </a:lnTo>
                    <a:lnTo>
                      <a:pt x="1151" y="824"/>
                    </a:lnTo>
                    <a:lnTo>
                      <a:pt x="1154" y="806"/>
                    </a:lnTo>
                    <a:lnTo>
                      <a:pt x="1155" y="793"/>
                    </a:lnTo>
                    <a:lnTo>
                      <a:pt x="1157" y="781"/>
                    </a:lnTo>
                    <a:lnTo>
                      <a:pt x="1164" y="765"/>
                    </a:lnTo>
                    <a:lnTo>
                      <a:pt x="1177" y="748"/>
                    </a:lnTo>
                    <a:lnTo>
                      <a:pt x="1191" y="730"/>
                    </a:lnTo>
                    <a:lnTo>
                      <a:pt x="1209" y="711"/>
                    </a:lnTo>
                    <a:lnTo>
                      <a:pt x="1229" y="691"/>
                    </a:lnTo>
                    <a:lnTo>
                      <a:pt x="1248" y="672"/>
                    </a:lnTo>
                    <a:lnTo>
                      <a:pt x="1268" y="654"/>
                    </a:lnTo>
                    <a:lnTo>
                      <a:pt x="1288" y="637"/>
                    </a:lnTo>
                    <a:lnTo>
                      <a:pt x="1305" y="621"/>
                    </a:lnTo>
                    <a:lnTo>
                      <a:pt x="1305" y="1419"/>
                    </a:lnTo>
                    <a:lnTo>
                      <a:pt x="0" y="1419"/>
                    </a:lnTo>
                    <a:lnTo>
                      <a:pt x="0" y="0"/>
                    </a:lnTo>
                    <a:close/>
                  </a:path>
                </a:pathLst>
              </a:custGeom>
              <a:solidFill>
                <a:srgbClr val="AAD04B"/>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95" name="Freeform 42"/>
              <p:cNvSpPr>
                <a:spLocks/>
              </p:cNvSpPr>
              <p:nvPr/>
            </p:nvSpPr>
            <p:spPr bwMode="auto">
              <a:xfrm>
                <a:off x="1077" y="3004"/>
                <a:ext cx="117" cy="113"/>
              </a:xfrm>
              <a:custGeom>
                <a:avLst/>
                <a:gdLst>
                  <a:gd name="T0" fmla="*/ 0 w 584"/>
                  <a:gd name="T1" fmla="*/ 0 h 566"/>
                  <a:gd name="T2" fmla="*/ 54 w 584"/>
                  <a:gd name="T3" fmla="*/ 46 h 566"/>
                  <a:gd name="T4" fmla="*/ 113 w 584"/>
                  <a:gd name="T5" fmla="*/ 89 h 566"/>
                  <a:gd name="T6" fmla="*/ 173 w 584"/>
                  <a:gd name="T7" fmla="*/ 130 h 566"/>
                  <a:gd name="T8" fmla="*/ 233 w 584"/>
                  <a:gd name="T9" fmla="*/ 166 h 566"/>
                  <a:gd name="T10" fmla="*/ 293 w 584"/>
                  <a:gd name="T11" fmla="*/ 200 h 566"/>
                  <a:gd name="T12" fmla="*/ 348 w 584"/>
                  <a:gd name="T13" fmla="*/ 231 h 566"/>
                  <a:gd name="T14" fmla="*/ 382 w 584"/>
                  <a:gd name="T15" fmla="*/ 252 h 566"/>
                  <a:gd name="T16" fmla="*/ 412 w 584"/>
                  <a:gd name="T17" fmla="*/ 277 h 566"/>
                  <a:gd name="T18" fmla="*/ 439 w 584"/>
                  <a:gd name="T19" fmla="*/ 306 h 566"/>
                  <a:gd name="T20" fmla="*/ 463 w 584"/>
                  <a:gd name="T21" fmla="*/ 338 h 566"/>
                  <a:gd name="T22" fmla="*/ 484 w 584"/>
                  <a:gd name="T23" fmla="*/ 369 h 566"/>
                  <a:gd name="T24" fmla="*/ 502 w 584"/>
                  <a:gd name="T25" fmla="*/ 403 h 566"/>
                  <a:gd name="T26" fmla="*/ 519 w 584"/>
                  <a:gd name="T27" fmla="*/ 436 h 566"/>
                  <a:gd name="T28" fmla="*/ 533 w 584"/>
                  <a:gd name="T29" fmla="*/ 467 h 566"/>
                  <a:gd name="T30" fmla="*/ 547 w 584"/>
                  <a:gd name="T31" fmla="*/ 497 h 566"/>
                  <a:gd name="T32" fmla="*/ 560 w 584"/>
                  <a:gd name="T33" fmla="*/ 524 h 566"/>
                  <a:gd name="T34" fmla="*/ 572 w 584"/>
                  <a:gd name="T35" fmla="*/ 547 h 566"/>
                  <a:gd name="T36" fmla="*/ 584 w 584"/>
                  <a:gd name="T37" fmla="*/ 566 h 566"/>
                  <a:gd name="T38" fmla="*/ 0 w 584"/>
                  <a:gd name="T39" fmla="*/ 566 h 566"/>
                  <a:gd name="T40" fmla="*/ 0 w 584"/>
                  <a:gd name="T4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4" h="566">
                    <a:moveTo>
                      <a:pt x="0" y="0"/>
                    </a:moveTo>
                    <a:lnTo>
                      <a:pt x="54" y="46"/>
                    </a:lnTo>
                    <a:lnTo>
                      <a:pt x="113" y="89"/>
                    </a:lnTo>
                    <a:lnTo>
                      <a:pt x="173" y="130"/>
                    </a:lnTo>
                    <a:lnTo>
                      <a:pt x="233" y="166"/>
                    </a:lnTo>
                    <a:lnTo>
                      <a:pt x="293" y="200"/>
                    </a:lnTo>
                    <a:lnTo>
                      <a:pt x="348" y="231"/>
                    </a:lnTo>
                    <a:lnTo>
                      <a:pt x="382" y="252"/>
                    </a:lnTo>
                    <a:lnTo>
                      <a:pt x="412" y="277"/>
                    </a:lnTo>
                    <a:lnTo>
                      <a:pt x="439" y="306"/>
                    </a:lnTo>
                    <a:lnTo>
                      <a:pt x="463" y="338"/>
                    </a:lnTo>
                    <a:lnTo>
                      <a:pt x="484" y="369"/>
                    </a:lnTo>
                    <a:lnTo>
                      <a:pt x="502" y="403"/>
                    </a:lnTo>
                    <a:lnTo>
                      <a:pt x="519" y="436"/>
                    </a:lnTo>
                    <a:lnTo>
                      <a:pt x="533" y="467"/>
                    </a:lnTo>
                    <a:lnTo>
                      <a:pt x="547" y="497"/>
                    </a:lnTo>
                    <a:lnTo>
                      <a:pt x="560" y="524"/>
                    </a:lnTo>
                    <a:lnTo>
                      <a:pt x="572" y="547"/>
                    </a:lnTo>
                    <a:lnTo>
                      <a:pt x="584" y="566"/>
                    </a:lnTo>
                    <a:lnTo>
                      <a:pt x="0" y="566"/>
                    </a:lnTo>
                    <a:lnTo>
                      <a:pt x="0" y="0"/>
                    </a:lnTo>
                    <a:close/>
                  </a:path>
                </a:pathLst>
              </a:custGeom>
              <a:solidFill>
                <a:srgbClr val="D07507"/>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96" name="Freeform 43"/>
              <p:cNvSpPr>
                <a:spLocks/>
              </p:cNvSpPr>
              <p:nvPr/>
            </p:nvSpPr>
            <p:spPr bwMode="auto">
              <a:xfrm>
                <a:off x="1077" y="3047"/>
                <a:ext cx="79" cy="70"/>
              </a:xfrm>
              <a:custGeom>
                <a:avLst/>
                <a:gdLst>
                  <a:gd name="T0" fmla="*/ 0 w 393"/>
                  <a:gd name="T1" fmla="*/ 0 h 352"/>
                  <a:gd name="T2" fmla="*/ 53 w 393"/>
                  <a:gd name="T3" fmla="*/ 20 h 352"/>
                  <a:gd name="T4" fmla="*/ 108 w 393"/>
                  <a:gd name="T5" fmla="*/ 40 h 352"/>
                  <a:gd name="T6" fmla="*/ 163 w 393"/>
                  <a:gd name="T7" fmla="*/ 61 h 352"/>
                  <a:gd name="T8" fmla="*/ 218 w 393"/>
                  <a:gd name="T9" fmla="*/ 84 h 352"/>
                  <a:gd name="T10" fmla="*/ 270 w 393"/>
                  <a:gd name="T11" fmla="*/ 111 h 352"/>
                  <a:gd name="T12" fmla="*/ 295 w 393"/>
                  <a:gd name="T13" fmla="*/ 130 h 352"/>
                  <a:gd name="T14" fmla="*/ 318 w 393"/>
                  <a:gd name="T15" fmla="*/ 152 h 352"/>
                  <a:gd name="T16" fmla="*/ 336 w 393"/>
                  <a:gd name="T17" fmla="*/ 177 h 352"/>
                  <a:gd name="T18" fmla="*/ 352 w 393"/>
                  <a:gd name="T19" fmla="*/ 204 h 352"/>
                  <a:gd name="T20" fmla="*/ 365 w 393"/>
                  <a:gd name="T21" fmla="*/ 233 h 352"/>
                  <a:gd name="T22" fmla="*/ 375 w 393"/>
                  <a:gd name="T23" fmla="*/ 263 h 352"/>
                  <a:gd name="T24" fmla="*/ 383 w 393"/>
                  <a:gd name="T25" fmla="*/ 293 h 352"/>
                  <a:gd name="T26" fmla="*/ 389 w 393"/>
                  <a:gd name="T27" fmla="*/ 323 h 352"/>
                  <a:gd name="T28" fmla="*/ 393 w 393"/>
                  <a:gd name="T29" fmla="*/ 352 h 352"/>
                  <a:gd name="T30" fmla="*/ 0 w 393"/>
                  <a:gd name="T31" fmla="*/ 352 h 352"/>
                  <a:gd name="T32" fmla="*/ 0 w 393"/>
                  <a:gd name="T3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352">
                    <a:moveTo>
                      <a:pt x="0" y="0"/>
                    </a:moveTo>
                    <a:lnTo>
                      <a:pt x="53" y="20"/>
                    </a:lnTo>
                    <a:lnTo>
                      <a:pt x="108" y="40"/>
                    </a:lnTo>
                    <a:lnTo>
                      <a:pt x="163" y="61"/>
                    </a:lnTo>
                    <a:lnTo>
                      <a:pt x="218" y="84"/>
                    </a:lnTo>
                    <a:lnTo>
                      <a:pt x="270" y="111"/>
                    </a:lnTo>
                    <a:lnTo>
                      <a:pt x="295" y="130"/>
                    </a:lnTo>
                    <a:lnTo>
                      <a:pt x="318" y="152"/>
                    </a:lnTo>
                    <a:lnTo>
                      <a:pt x="336" y="177"/>
                    </a:lnTo>
                    <a:lnTo>
                      <a:pt x="352" y="204"/>
                    </a:lnTo>
                    <a:lnTo>
                      <a:pt x="365" y="233"/>
                    </a:lnTo>
                    <a:lnTo>
                      <a:pt x="375" y="263"/>
                    </a:lnTo>
                    <a:lnTo>
                      <a:pt x="383" y="293"/>
                    </a:lnTo>
                    <a:lnTo>
                      <a:pt x="389" y="323"/>
                    </a:lnTo>
                    <a:lnTo>
                      <a:pt x="393" y="352"/>
                    </a:lnTo>
                    <a:lnTo>
                      <a:pt x="0" y="352"/>
                    </a:lnTo>
                    <a:lnTo>
                      <a:pt x="0" y="0"/>
                    </a:lnTo>
                    <a:close/>
                  </a:path>
                </a:pathLst>
              </a:custGeom>
              <a:solidFill>
                <a:srgbClr val="FABE3C"/>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97" name="Freeform 44"/>
              <p:cNvSpPr>
                <a:spLocks noEditPoints="1"/>
              </p:cNvSpPr>
              <p:nvPr/>
            </p:nvSpPr>
            <p:spPr bwMode="auto">
              <a:xfrm>
                <a:off x="1082" y="2886"/>
                <a:ext cx="80" cy="188"/>
              </a:xfrm>
              <a:custGeom>
                <a:avLst/>
                <a:gdLst>
                  <a:gd name="T0" fmla="*/ 225 w 401"/>
                  <a:gd name="T1" fmla="*/ 715 h 939"/>
                  <a:gd name="T2" fmla="*/ 269 w 401"/>
                  <a:gd name="T3" fmla="*/ 737 h 939"/>
                  <a:gd name="T4" fmla="*/ 300 w 401"/>
                  <a:gd name="T5" fmla="*/ 775 h 939"/>
                  <a:gd name="T6" fmla="*/ 312 w 401"/>
                  <a:gd name="T7" fmla="*/ 825 h 939"/>
                  <a:gd name="T8" fmla="*/ 300 w 401"/>
                  <a:gd name="T9" fmla="*/ 875 h 939"/>
                  <a:gd name="T10" fmla="*/ 269 w 401"/>
                  <a:gd name="T11" fmla="*/ 913 h 939"/>
                  <a:gd name="T12" fmla="*/ 225 w 401"/>
                  <a:gd name="T13" fmla="*/ 935 h 939"/>
                  <a:gd name="T14" fmla="*/ 173 w 401"/>
                  <a:gd name="T15" fmla="*/ 935 h 939"/>
                  <a:gd name="T16" fmla="*/ 128 w 401"/>
                  <a:gd name="T17" fmla="*/ 913 h 939"/>
                  <a:gd name="T18" fmla="*/ 97 w 401"/>
                  <a:gd name="T19" fmla="*/ 875 h 939"/>
                  <a:gd name="T20" fmla="*/ 84 w 401"/>
                  <a:gd name="T21" fmla="*/ 825 h 939"/>
                  <a:gd name="T22" fmla="*/ 97 w 401"/>
                  <a:gd name="T23" fmla="*/ 775 h 939"/>
                  <a:gd name="T24" fmla="*/ 128 w 401"/>
                  <a:gd name="T25" fmla="*/ 737 h 939"/>
                  <a:gd name="T26" fmla="*/ 173 w 401"/>
                  <a:gd name="T27" fmla="*/ 715 h 939"/>
                  <a:gd name="T28" fmla="*/ 328 w 401"/>
                  <a:gd name="T29" fmla="*/ 252 h 939"/>
                  <a:gd name="T30" fmla="*/ 365 w 401"/>
                  <a:gd name="T31" fmla="*/ 263 h 939"/>
                  <a:gd name="T32" fmla="*/ 392 w 401"/>
                  <a:gd name="T33" fmla="*/ 289 h 939"/>
                  <a:gd name="T34" fmla="*/ 401 w 401"/>
                  <a:gd name="T35" fmla="*/ 327 h 939"/>
                  <a:gd name="T36" fmla="*/ 392 w 401"/>
                  <a:gd name="T37" fmla="*/ 364 h 939"/>
                  <a:gd name="T38" fmla="*/ 365 w 401"/>
                  <a:gd name="T39" fmla="*/ 391 h 939"/>
                  <a:gd name="T40" fmla="*/ 328 w 401"/>
                  <a:gd name="T41" fmla="*/ 401 h 939"/>
                  <a:gd name="T42" fmla="*/ 290 w 401"/>
                  <a:gd name="T43" fmla="*/ 391 h 939"/>
                  <a:gd name="T44" fmla="*/ 263 w 401"/>
                  <a:gd name="T45" fmla="*/ 364 h 939"/>
                  <a:gd name="T46" fmla="*/ 254 w 401"/>
                  <a:gd name="T47" fmla="*/ 327 h 939"/>
                  <a:gd name="T48" fmla="*/ 263 w 401"/>
                  <a:gd name="T49" fmla="*/ 289 h 939"/>
                  <a:gd name="T50" fmla="*/ 290 w 401"/>
                  <a:gd name="T51" fmla="*/ 263 h 939"/>
                  <a:gd name="T52" fmla="*/ 328 w 401"/>
                  <a:gd name="T53" fmla="*/ 252 h 939"/>
                  <a:gd name="T54" fmla="*/ 94 w 401"/>
                  <a:gd name="T55" fmla="*/ 4 h 939"/>
                  <a:gd name="T56" fmla="*/ 127 w 401"/>
                  <a:gd name="T57" fmla="*/ 22 h 939"/>
                  <a:gd name="T58" fmla="*/ 146 w 401"/>
                  <a:gd name="T59" fmla="*/ 55 h 939"/>
                  <a:gd name="T60" fmla="*/ 146 w 401"/>
                  <a:gd name="T61" fmla="*/ 95 h 939"/>
                  <a:gd name="T62" fmla="*/ 127 w 401"/>
                  <a:gd name="T63" fmla="*/ 127 h 939"/>
                  <a:gd name="T64" fmla="*/ 94 w 401"/>
                  <a:gd name="T65" fmla="*/ 147 h 939"/>
                  <a:gd name="T66" fmla="*/ 54 w 401"/>
                  <a:gd name="T67" fmla="*/ 147 h 939"/>
                  <a:gd name="T68" fmla="*/ 22 w 401"/>
                  <a:gd name="T69" fmla="*/ 127 h 939"/>
                  <a:gd name="T70" fmla="*/ 2 w 401"/>
                  <a:gd name="T71" fmla="*/ 95 h 939"/>
                  <a:gd name="T72" fmla="*/ 2 w 401"/>
                  <a:gd name="T73" fmla="*/ 55 h 939"/>
                  <a:gd name="T74" fmla="*/ 22 w 401"/>
                  <a:gd name="T75" fmla="*/ 22 h 939"/>
                  <a:gd name="T76" fmla="*/ 54 w 401"/>
                  <a:gd name="T77" fmla="*/ 4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1" h="939">
                    <a:moveTo>
                      <a:pt x="198" y="711"/>
                    </a:moveTo>
                    <a:lnTo>
                      <a:pt x="225" y="715"/>
                    </a:lnTo>
                    <a:lnTo>
                      <a:pt x="248" y="723"/>
                    </a:lnTo>
                    <a:lnTo>
                      <a:pt x="269" y="737"/>
                    </a:lnTo>
                    <a:lnTo>
                      <a:pt x="286" y="755"/>
                    </a:lnTo>
                    <a:lnTo>
                      <a:pt x="300" y="775"/>
                    </a:lnTo>
                    <a:lnTo>
                      <a:pt x="308" y="800"/>
                    </a:lnTo>
                    <a:lnTo>
                      <a:pt x="312" y="825"/>
                    </a:lnTo>
                    <a:lnTo>
                      <a:pt x="308" y="852"/>
                    </a:lnTo>
                    <a:lnTo>
                      <a:pt x="300" y="875"/>
                    </a:lnTo>
                    <a:lnTo>
                      <a:pt x="286" y="896"/>
                    </a:lnTo>
                    <a:lnTo>
                      <a:pt x="269" y="913"/>
                    </a:lnTo>
                    <a:lnTo>
                      <a:pt x="248" y="927"/>
                    </a:lnTo>
                    <a:lnTo>
                      <a:pt x="225" y="935"/>
                    </a:lnTo>
                    <a:lnTo>
                      <a:pt x="198" y="939"/>
                    </a:lnTo>
                    <a:lnTo>
                      <a:pt x="173" y="935"/>
                    </a:lnTo>
                    <a:lnTo>
                      <a:pt x="149" y="927"/>
                    </a:lnTo>
                    <a:lnTo>
                      <a:pt x="128" y="913"/>
                    </a:lnTo>
                    <a:lnTo>
                      <a:pt x="110" y="896"/>
                    </a:lnTo>
                    <a:lnTo>
                      <a:pt x="97" y="875"/>
                    </a:lnTo>
                    <a:lnTo>
                      <a:pt x="88" y="852"/>
                    </a:lnTo>
                    <a:lnTo>
                      <a:pt x="84" y="825"/>
                    </a:lnTo>
                    <a:lnTo>
                      <a:pt x="88" y="800"/>
                    </a:lnTo>
                    <a:lnTo>
                      <a:pt x="97" y="775"/>
                    </a:lnTo>
                    <a:lnTo>
                      <a:pt x="110" y="755"/>
                    </a:lnTo>
                    <a:lnTo>
                      <a:pt x="128" y="737"/>
                    </a:lnTo>
                    <a:lnTo>
                      <a:pt x="149" y="723"/>
                    </a:lnTo>
                    <a:lnTo>
                      <a:pt x="173" y="715"/>
                    </a:lnTo>
                    <a:lnTo>
                      <a:pt x="198" y="711"/>
                    </a:lnTo>
                    <a:close/>
                    <a:moveTo>
                      <a:pt x="328" y="252"/>
                    </a:moveTo>
                    <a:lnTo>
                      <a:pt x="347" y="256"/>
                    </a:lnTo>
                    <a:lnTo>
                      <a:pt x="365" y="263"/>
                    </a:lnTo>
                    <a:lnTo>
                      <a:pt x="379" y="274"/>
                    </a:lnTo>
                    <a:lnTo>
                      <a:pt x="392" y="289"/>
                    </a:lnTo>
                    <a:lnTo>
                      <a:pt x="399" y="306"/>
                    </a:lnTo>
                    <a:lnTo>
                      <a:pt x="401" y="327"/>
                    </a:lnTo>
                    <a:lnTo>
                      <a:pt x="399" y="346"/>
                    </a:lnTo>
                    <a:lnTo>
                      <a:pt x="392" y="364"/>
                    </a:lnTo>
                    <a:lnTo>
                      <a:pt x="379" y="379"/>
                    </a:lnTo>
                    <a:lnTo>
                      <a:pt x="365" y="391"/>
                    </a:lnTo>
                    <a:lnTo>
                      <a:pt x="347" y="398"/>
                    </a:lnTo>
                    <a:lnTo>
                      <a:pt x="328" y="401"/>
                    </a:lnTo>
                    <a:lnTo>
                      <a:pt x="308" y="398"/>
                    </a:lnTo>
                    <a:lnTo>
                      <a:pt x="290" y="391"/>
                    </a:lnTo>
                    <a:lnTo>
                      <a:pt x="276" y="379"/>
                    </a:lnTo>
                    <a:lnTo>
                      <a:pt x="263" y="364"/>
                    </a:lnTo>
                    <a:lnTo>
                      <a:pt x="256" y="346"/>
                    </a:lnTo>
                    <a:lnTo>
                      <a:pt x="254" y="327"/>
                    </a:lnTo>
                    <a:lnTo>
                      <a:pt x="256" y="306"/>
                    </a:lnTo>
                    <a:lnTo>
                      <a:pt x="263" y="289"/>
                    </a:lnTo>
                    <a:lnTo>
                      <a:pt x="276" y="274"/>
                    </a:lnTo>
                    <a:lnTo>
                      <a:pt x="290" y="263"/>
                    </a:lnTo>
                    <a:lnTo>
                      <a:pt x="308" y="256"/>
                    </a:lnTo>
                    <a:lnTo>
                      <a:pt x="328" y="252"/>
                    </a:lnTo>
                    <a:close/>
                    <a:moveTo>
                      <a:pt x="75" y="0"/>
                    </a:moveTo>
                    <a:lnTo>
                      <a:pt x="94" y="4"/>
                    </a:lnTo>
                    <a:lnTo>
                      <a:pt x="112" y="11"/>
                    </a:lnTo>
                    <a:lnTo>
                      <a:pt x="127" y="22"/>
                    </a:lnTo>
                    <a:lnTo>
                      <a:pt x="139" y="38"/>
                    </a:lnTo>
                    <a:lnTo>
                      <a:pt x="146" y="55"/>
                    </a:lnTo>
                    <a:lnTo>
                      <a:pt x="149" y="75"/>
                    </a:lnTo>
                    <a:lnTo>
                      <a:pt x="146" y="95"/>
                    </a:lnTo>
                    <a:lnTo>
                      <a:pt x="139" y="113"/>
                    </a:lnTo>
                    <a:lnTo>
                      <a:pt x="127" y="127"/>
                    </a:lnTo>
                    <a:lnTo>
                      <a:pt x="112" y="139"/>
                    </a:lnTo>
                    <a:lnTo>
                      <a:pt x="94" y="147"/>
                    </a:lnTo>
                    <a:lnTo>
                      <a:pt x="75" y="149"/>
                    </a:lnTo>
                    <a:lnTo>
                      <a:pt x="54" y="147"/>
                    </a:lnTo>
                    <a:lnTo>
                      <a:pt x="37" y="139"/>
                    </a:lnTo>
                    <a:lnTo>
                      <a:pt x="22" y="127"/>
                    </a:lnTo>
                    <a:lnTo>
                      <a:pt x="11" y="113"/>
                    </a:lnTo>
                    <a:lnTo>
                      <a:pt x="2" y="95"/>
                    </a:lnTo>
                    <a:lnTo>
                      <a:pt x="0" y="75"/>
                    </a:lnTo>
                    <a:lnTo>
                      <a:pt x="2" y="55"/>
                    </a:lnTo>
                    <a:lnTo>
                      <a:pt x="11" y="38"/>
                    </a:lnTo>
                    <a:lnTo>
                      <a:pt x="22" y="22"/>
                    </a:lnTo>
                    <a:lnTo>
                      <a:pt x="37" y="11"/>
                    </a:lnTo>
                    <a:lnTo>
                      <a:pt x="54" y="4"/>
                    </a:lnTo>
                    <a:lnTo>
                      <a:pt x="75"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98" name="Freeform 45"/>
              <p:cNvSpPr>
                <a:spLocks noEditPoints="1"/>
              </p:cNvSpPr>
              <p:nvPr/>
            </p:nvSpPr>
            <p:spPr bwMode="auto">
              <a:xfrm>
                <a:off x="865" y="2784"/>
                <a:ext cx="522" cy="382"/>
              </a:xfrm>
              <a:custGeom>
                <a:avLst/>
                <a:gdLst>
                  <a:gd name="T0" fmla="*/ 242 w 2614"/>
                  <a:gd name="T1" fmla="*/ 506 h 1910"/>
                  <a:gd name="T2" fmla="*/ 706 w 2614"/>
                  <a:gd name="T3" fmla="*/ 506 h 1910"/>
                  <a:gd name="T4" fmla="*/ 706 w 2614"/>
                  <a:gd name="T5" fmla="*/ 617 h 1910"/>
                  <a:gd name="T6" fmla="*/ 242 w 2614"/>
                  <a:gd name="T7" fmla="*/ 617 h 1910"/>
                  <a:gd name="T8" fmla="*/ 242 w 2614"/>
                  <a:gd name="T9" fmla="*/ 506 h 1910"/>
                  <a:gd name="T10" fmla="*/ 242 w 2614"/>
                  <a:gd name="T11" fmla="*/ 250 h 1910"/>
                  <a:gd name="T12" fmla="*/ 706 w 2614"/>
                  <a:gd name="T13" fmla="*/ 250 h 1910"/>
                  <a:gd name="T14" fmla="*/ 706 w 2614"/>
                  <a:gd name="T15" fmla="*/ 362 h 1910"/>
                  <a:gd name="T16" fmla="*/ 242 w 2614"/>
                  <a:gd name="T17" fmla="*/ 362 h 1910"/>
                  <a:gd name="T18" fmla="*/ 242 w 2614"/>
                  <a:gd name="T19" fmla="*/ 250 h 1910"/>
                  <a:gd name="T20" fmla="*/ 944 w 2614"/>
                  <a:gd name="T21" fmla="*/ 130 h 1910"/>
                  <a:gd name="T22" fmla="*/ 944 w 2614"/>
                  <a:gd name="T23" fmla="*/ 1789 h 1910"/>
                  <a:gd name="T24" fmla="*/ 2488 w 2614"/>
                  <a:gd name="T25" fmla="*/ 1789 h 1910"/>
                  <a:gd name="T26" fmla="*/ 2488 w 2614"/>
                  <a:gd name="T27" fmla="*/ 130 h 1910"/>
                  <a:gd name="T28" fmla="*/ 944 w 2614"/>
                  <a:gd name="T29" fmla="*/ 130 h 1910"/>
                  <a:gd name="T30" fmla="*/ 114 w 2614"/>
                  <a:gd name="T31" fmla="*/ 123 h 1910"/>
                  <a:gd name="T32" fmla="*/ 114 w 2614"/>
                  <a:gd name="T33" fmla="*/ 1796 h 1910"/>
                  <a:gd name="T34" fmla="*/ 823 w 2614"/>
                  <a:gd name="T35" fmla="*/ 1796 h 1910"/>
                  <a:gd name="T36" fmla="*/ 823 w 2614"/>
                  <a:gd name="T37" fmla="*/ 123 h 1910"/>
                  <a:gd name="T38" fmla="*/ 114 w 2614"/>
                  <a:gd name="T39" fmla="*/ 123 h 1910"/>
                  <a:gd name="T40" fmla="*/ 0 w 2614"/>
                  <a:gd name="T41" fmla="*/ 0 h 1910"/>
                  <a:gd name="T42" fmla="*/ 2614 w 2614"/>
                  <a:gd name="T43" fmla="*/ 0 h 1910"/>
                  <a:gd name="T44" fmla="*/ 2614 w 2614"/>
                  <a:gd name="T45" fmla="*/ 1910 h 1910"/>
                  <a:gd name="T46" fmla="*/ 0 w 2614"/>
                  <a:gd name="T47" fmla="*/ 1910 h 1910"/>
                  <a:gd name="T48" fmla="*/ 0 w 2614"/>
                  <a:gd name="T49"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14" h="1910">
                    <a:moveTo>
                      <a:pt x="242" y="506"/>
                    </a:moveTo>
                    <a:lnTo>
                      <a:pt x="706" y="506"/>
                    </a:lnTo>
                    <a:lnTo>
                      <a:pt x="706" y="617"/>
                    </a:lnTo>
                    <a:lnTo>
                      <a:pt x="242" y="617"/>
                    </a:lnTo>
                    <a:lnTo>
                      <a:pt x="242" y="506"/>
                    </a:lnTo>
                    <a:close/>
                    <a:moveTo>
                      <a:pt x="242" y="250"/>
                    </a:moveTo>
                    <a:lnTo>
                      <a:pt x="706" y="250"/>
                    </a:lnTo>
                    <a:lnTo>
                      <a:pt x="706" y="362"/>
                    </a:lnTo>
                    <a:lnTo>
                      <a:pt x="242" y="362"/>
                    </a:lnTo>
                    <a:lnTo>
                      <a:pt x="242" y="250"/>
                    </a:lnTo>
                    <a:close/>
                    <a:moveTo>
                      <a:pt x="944" y="130"/>
                    </a:moveTo>
                    <a:lnTo>
                      <a:pt x="944" y="1789"/>
                    </a:lnTo>
                    <a:lnTo>
                      <a:pt x="2488" y="1789"/>
                    </a:lnTo>
                    <a:lnTo>
                      <a:pt x="2488" y="130"/>
                    </a:lnTo>
                    <a:lnTo>
                      <a:pt x="944" y="130"/>
                    </a:lnTo>
                    <a:close/>
                    <a:moveTo>
                      <a:pt x="114" y="123"/>
                    </a:moveTo>
                    <a:lnTo>
                      <a:pt x="114" y="1796"/>
                    </a:lnTo>
                    <a:lnTo>
                      <a:pt x="823" y="1796"/>
                    </a:lnTo>
                    <a:lnTo>
                      <a:pt x="823" y="123"/>
                    </a:lnTo>
                    <a:lnTo>
                      <a:pt x="114" y="123"/>
                    </a:lnTo>
                    <a:close/>
                    <a:moveTo>
                      <a:pt x="0" y="0"/>
                    </a:moveTo>
                    <a:lnTo>
                      <a:pt x="2614" y="0"/>
                    </a:lnTo>
                    <a:lnTo>
                      <a:pt x="2614" y="1910"/>
                    </a:lnTo>
                    <a:lnTo>
                      <a:pt x="0" y="1910"/>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sp>
          <p:nvSpPr>
            <p:cNvPr id="99" name="TextBox 98"/>
            <p:cNvSpPr txBox="1"/>
            <p:nvPr/>
          </p:nvSpPr>
          <p:spPr>
            <a:xfrm>
              <a:off x="7426021" y="2587390"/>
              <a:ext cx="1212348" cy="209188"/>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Dashboards</a:t>
              </a:r>
            </a:p>
          </p:txBody>
        </p:sp>
        <p:sp>
          <p:nvSpPr>
            <p:cNvPr id="100" name="TextBox 99"/>
            <p:cNvSpPr txBox="1"/>
            <p:nvPr/>
          </p:nvSpPr>
          <p:spPr>
            <a:xfrm>
              <a:off x="7648110" y="3821079"/>
              <a:ext cx="1001794" cy="222051"/>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Mobile Apps</a:t>
              </a:r>
            </a:p>
          </p:txBody>
        </p:sp>
        <p:sp>
          <p:nvSpPr>
            <p:cNvPr id="101" name="TextBox 100"/>
            <p:cNvSpPr txBox="1"/>
            <p:nvPr/>
          </p:nvSpPr>
          <p:spPr>
            <a:xfrm>
              <a:off x="7566277" y="5006248"/>
              <a:ext cx="1142798" cy="222051"/>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Templates</a:t>
              </a:r>
            </a:p>
          </p:txBody>
        </p:sp>
        <p:sp>
          <p:nvSpPr>
            <p:cNvPr id="102" name="TextBox 101"/>
            <p:cNvSpPr txBox="1"/>
            <p:nvPr/>
          </p:nvSpPr>
          <p:spPr>
            <a:xfrm>
              <a:off x="7560366" y="6163776"/>
              <a:ext cx="1142798" cy="222051"/>
            </a:xfrm>
            <a:prstGeom prst="rect">
              <a:avLst/>
            </a:prstGeom>
            <a:noFill/>
            <a:effectLst/>
          </p:spPr>
          <p:txBody>
            <a:bodyPr wrap="square" lIns="0" tIns="0" rIns="0" bIns="0" rtlCol="0">
              <a:noAutofit/>
            </a:bodyPr>
            <a:lstStyle/>
            <a:p>
              <a:pPr marL="0" marR="0" lvl="0" indent="0" algn="ctr" defTabSz="457200" rtl="0" eaLnBrk="0" fontAlgn="auto" latinLnBrk="0" hangingPunct="0">
                <a:lnSpc>
                  <a:spcPts val="135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Web Apps</a:t>
              </a:r>
            </a:p>
          </p:txBody>
        </p:sp>
        <p:sp>
          <p:nvSpPr>
            <p:cNvPr id="198" name="Rounded Rectangle 197"/>
            <p:cNvSpPr/>
            <p:nvPr/>
          </p:nvSpPr>
          <p:spPr bwMode="auto">
            <a:xfrm>
              <a:off x="7296315" y="1478302"/>
              <a:ext cx="1478173" cy="5037124"/>
            </a:xfrm>
            <a:prstGeom prst="roundRect">
              <a:avLst/>
            </a:prstGeom>
            <a:noFill/>
            <a:ln w="38100">
              <a:solidFill>
                <a:schemeClr val="bg2">
                  <a:lumMod val="7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68580" tIns="34290" rIns="68580" bIns="3429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ea typeface="ＭＳ Ｐゴシック" pitchFamily="16" charset="-128"/>
                <a:cs typeface="ＭＳ Ｐゴシック" pitchFamily="-97" charset="-128"/>
              </a:endParaRPr>
            </a:p>
          </p:txBody>
        </p:sp>
        <p:sp>
          <p:nvSpPr>
            <p:cNvPr id="210" name="Rectangle 61"/>
            <p:cNvSpPr>
              <a:spLocks/>
            </p:cNvSpPr>
            <p:nvPr/>
          </p:nvSpPr>
          <p:spPr bwMode="auto">
            <a:xfrm rot="16200000" flipH="1">
              <a:off x="5371615" y="3922102"/>
              <a:ext cx="2811512" cy="166043"/>
            </a:xfrm>
            <a:custGeom>
              <a:avLst/>
              <a:gdLst>
                <a:gd name="connsiteX0" fmla="*/ 3430709 w 3430709"/>
                <a:gd name="connsiteY0" fmla="*/ 0 h 118871"/>
                <a:gd name="connsiteX1" fmla="*/ 3350971 w 3430709"/>
                <a:gd name="connsiteY1" fmla="*/ 56206 h 118871"/>
                <a:gd name="connsiteX2" fmla="*/ 2976922 w 3430709"/>
                <a:gd name="connsiteY2" fmla="*/ 56206 h 118871"/>
                <a:gd name="connsiteX3" fmla="*/ 2976922 w 3430709"/>
                <a:gd name="connsiteY3" fmla="*/ 0 h 118871"/>
                <a:gd name="connsiteX4" fmla="*/ 2897184 w 3430709"/>
                <a:gd name="connsiteY4" fmla="*/ 56206 h 118871"/>
                <a:gd name="connsiteX5" fmla="*/ 533525 w 3430709"/>
                <a:gd name="connsiteY5" fmla="*/ 56206 h 118871"/>
                <a:gd name="connsiteX6" fmla="*/ 453787 w 3430709"/>
                <a:gd name="connsiteY6" fmla="*/ 0 h 118871"/>
                <a:gd name="connsiteX7" fmla="*/ 453787 w 3430709"/>
                <a:gd name="connsiteY7" fmla="*/ 56206 h 118871"/>
                <a:gd name="connsiteX8" fmla="*/ 79738 w 3430709"/>
                <a:gd name="connsiteY8" fmla="*/ 56206 h 118871"/>
                <a:gd name="connsiteX9" fmla="*/ 0 w 3430709"/>
                <a:gd name="connsiteY9" fmla="*/ 0 h 118871"/>
                <a:gd name="connsiteX10" fmla="*/ 0 w 3430709"/>
                <a:gd name="connsiteY10" fmla="*/ 62665 h 118871"/>
                <a:gd name="connsiteX11" fmla="*/ 79738 w 3430709"/>
                <a:gd name="connsiteY11" fmla="*/ 118871 h 118871"/>
                <a:gd name="connsiteX12" fmla="*/ 533525 w 3430709"/>
                <a:gd name="connsiteY12" fmla="*/ 118871 h 118871"/>
                <a:gd name="connsiteX13" fmla="*/ 3350971 w 3430709"/>
                <a:gd name="connsiteY13" fmla="*/ 118871 h 118871"/>
                <a:gd name="connsiteX14" fmla="*/ 3430709 w 3430709"/>
                <a:gd name="connsiteY14" fmla="*/ 62665 h 118871"/>
                <a:gd name="connsiteX15" fmla="*/ 3430709 w 3430709"/>
                <a:gd name="connsiteY15" fmla="*/ 0 h 118871"/>
                <a:gd name="connsiteX0" fmla="*/ 3430709 w 3430709"/>
                <a:gd name="connsiteY0" fmla="*/ 0 h 118871"/>
                <a:gd name="connsiteX1" fmla="*/ 3350971 w 3430709"/>
                <a:gd name="connsiteY1" fmla="*/ 56206 h 118871"/>
                <a:gd name="connsiteX2" fmla="*/ 2976922 w 3430709"/>
                <a:gd name="connsiteY2" fmla="*/ 56206 h 118871"/>
                <a:gd name="connsiteX3" fmla="*/ 2897184 w 3430709"/>
                <a:gd name="connsiteY3" fmla="*/ 56206 h 118871"/>
                <a:gd name="connsiteX4" fmla="*/ 533525 w 3430709"/>
                <a:gd name="connsiteY4" fmla="*/ 56206 h 118871"/>
                <a:gd name="connsiteX5" fmla="*/ 453787 w 3430709"/>
                <a:gd name="connsiteY5" fmla="*/ 0 h 118871"/>
                <a:gd name="connsiteX6" fmla="*/ 453787 w 3430709"/>
                <a:gd name="connsiteY6" fmla="*/ 56206 h 118871"/>
                <a:gd name="connsiteX7" fmla="*/ 79738 w 3430709"/>
                <a:gd name="connsiteY7" fmla="*/ 56206 h 118871"/>
                <a:gd name="connsiteX8" fmla="*/ 0 w 3430709"/>
                <a:gd name="connsiteY8" fmla="*/ 0 h 118871"/>
                <a:gd name="connsiteX9" fmla="*/ 0 w 3430709"/>
                <a:gd name="connsiteY9" fmla="*/ 62665 h 118871"/>
                <a:gd name="connsiteX10" fmla="*/ 79738 w 3430709"/>
                <a:gd name="connsiteY10" fmla="*/ 118871 h 118871"/>
                <a:gd name="connsiteX11" fmla="*/ 533525 w 3430709"/>
                <a:gd name="connsiteY11" fmla="*/ 118871 h 118871"/>
                <a:gd name="connsiteX12" fmla="*/ 3350971 w 3430709"/>
                <a:gd name="connsiteY12" fmla="*/ 118871 h 118871"/>
                <a:gd name="connsiteX13" fmla="*/ 3430709 w 3430709"/>
                <a:gd name="connsiteY13" fmla="*/ 62665 h 118871"/>
                <a:gd name="connsiteX14" fmla="*/ 3430709 w 3430709"/>
                <a:gd name="connsiteY14" fmla="*/ 0 h 118871"/>
                <a:gd name="connsiteX0" fmla="*/ 3430709 w 3430709"/>
                <a:gd name="connsiteY0" fmla="*/ 0 h 118871"/>
                <a:gd name="connsiteX1" fmla="*/ 3350971 w 3430709"/>
                <a:gd name="connsiteY1" fmla="*/ 56206 h 118871"/>
                <a:gd name="connsiteX2" fmla="*/ 2976922 w 3430709"/>
                <a:gd name="connsiteY2" fmla="*/ 56206 h 118871"/>
                <a:gd name="connsiteX3" fmla="*/ 533525 w 3430709"/>
                <a:gd name="connsiteY3" fmla="*/ 56206 h 118871"/>
                <a:gd name="connsiteX4" fmla="*/ 453787 w 3430709"/>
                <a:gd name="connsiteY4" fmla="*/ 0 h 118871"/>
                <a:gd name="connsiteX5" fmla="*/ 453787 w 3430709"/>
                <a:gd name="connsiteY5" fmla="*/ 56206 h 118871"/>
                <a:gd name="connsiteX6" fmla="*/ 79738 w 3430709"/>
                <a:gd name="connsiteY6" fmla="*/ 56206 h 118871"/>
                <a:gd name="connsiteX7" fmla="*/ 0 w 3430709"/>
                <a:gd name="connsiteY7" fmla="*/ 0 h 118871"/>
                <a:gd name="connsiteX8" fmla="*/ 0 w 3430709"/>
                <a:gd name="connsiteY8" fmla="*/ 62665 h 118871"/>
                <a:gd name="connsiteX9" fmla="*/ 79738 w 3430709"/>
                <a:gd name="connsiteY9" fmla="*/ 118871 h 118871"/>
                <a:gd name="connsiteX10" fmla="*/ 533525 w 3430709"/>
                <a:gd name="connsiteY10" fmla="*/ 118871 h 118871"/>
                <a:gd name="connsiteX11" fmla="*/ 3350971 w 3430709"/>
                <a:gd name="connsiteY11" fmla="*/ 118871 h 118871"/>
                <a:gd name="connsiteX12" fmla="*/ 3430709 w 3430709"/>
                <a:gd name="connsiteY12" fmla="*/ 62665 h 118871"/>
                <a:gd name="connsiteX13" fmla="*/ 3430709 w 3430709"/>
                <a:gd name="connsiteY13"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0 h 118871"/>
                <a:gd name="connsiteX4" fmla="*/ 453787 w 3430709"/>
                <a:gd name="connsiteY4" fmla="*/ 56206 h 118871"/>
                <a:gd name="connsiteX5" fmla="*/ 79738 w 3430709"/>
                <a:gd name="connsiteY5" fmla="*/ 56206 h 118871"/>
                <a:gd name="connsiteX6" fmla="*/ 0 w 3430709"/>
                <a:gd name="connsiteY6" fmla="*/ 0 h 118871"/>
                <a:gd name="connsiteX7" fmla="*/ 0 w 3430709"/>
                <a:gd name="connsiteY7" fmla="*/ 62665 h 118871"/>
                <a:gd name="connsiteX8" fmla="*/ 79738 w 3430709"/>
                <a:gd name="connsiteY8" fmla="*/ 118871 h 118871"/>
                <a:gd name="connsiteX9" fmla="*/ 533525 w 3430709"/>
                <a:gd name="connsiteY9" fmla="*/ 118871 h 118871"/>
                <a:gd name="connsiteX10" fmla="*/ 3350971 w 3430709"/>
                <a:gd name="connsiteY10" fmla="*/ 118871 h 118871"/>
                <a:gd name="connsiteX11" fmla="*/ 3430709 w 3430709"/>
                <a:gd name="connsiteY11" fmla="*/ 62665 h 118871"/>
                <a:gd name="connsiteX12" fmla="*/ 3430709 w 3430709"/>
                <a:gd name="connsiteY12"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0 h 118871"/>
                <a:gd name="connsiteX4" fmla="*/ 453787 w 3430709"/>
                <a:gd name="connsiteY4" fmla="*/ 56206 h 118871"/>
                <a:gd name="connsiteX5" fmla="*/ 79738 w 3430709"/>
                <a:gd name="connsiteY5" fmla="*/ 56206 h 118871"/>
                <a:gd name="connsiteX6" fmla="*/ 0 w 3430709"/>
                <a:gd name="connsiteY6" fmla="*/ 0 h 118871"/>
                <a:gd name="connsiteX7" fmla="*/ 0 w 3430709"/>
                <a:gd name="connsiteY7" fmla="*/ 62665 h 118871"/>
                <a:gd name="connsiteX8" fmla="*/ 79738 w 3430709"/>
                <a:gd name="connsiteY8" fmla="*/ 118871 h 118871"/>
                <a:gd name="connsiteX9" fmla="*/ 3350971 w 3430709"/>
                <a:gd name="connsiteY9" fmla="*/ 118871 h 118871"/>
                <a:gd name="connsiteX10" fmla="*/ 3430709 w 3430709"/>
                <a:gd name="connsiteY10" fmla="*/ 62665 h 118871"/>
                <a:gd name="connsiteX11" fmla="*/ 3430709 w 3430709"/>
                <a:gd name="connsiteY11" fmla="*/ 0 h 118871"/>
                <a:gd name="connsiteX0" fmla="*/ 3430709 w 3430709"/>
                <a:gd name="connsiteY0" fmla="*/ 0 h 118871"/>
                <a:gd name="connsiteX1" fmla="*/ 3350971 w 3430709"/>
                <a:gd name="connsiteY1" fmla="*/ 56206 h 118871"/>
                <a:gd name="connsiteX2" fmla="*/ 533525 w 3430709"/>
                <a:gd name="connsiteY2" fmla="*/ 56206 h 118871"/>
                <a:gd name="connsiteX3" fmla="*/ 453787 w 3430709"/>
                <a:gd name="connsiteY3" fmla="*/ 56206 h 118871"/>
                <a:gd name="connsiteX4" fmla="*/ 79738 w 3430709"/>
                <a:gd name="connsiteY4" fmla="*/ 56206 h 118871"/>
                <a:gd name="connsiteX5" fmla="*/ 0 w 3430709"/>
                <a:gd name="connsiteY5" fmla="*/ 0 h 118871"/>
                <a:gd name="connsiteX6" fmla="*/ 0 w 3430709"/>
                <a:gd name="connsiteY6" fmla="*/ 62665 h 118871"/>
                <a:gd name="connsiteX7" fmla="*/ 79738 w 3430709"/>
                <a:gd name="connsiteY7" fmla="*/ 118871 h 118871"/>
                <a:gd name="connsiteX8" fmla="*/ 3350971 w 3430709"/>
                <a:gd name="connsiteY8" fmla="*/ 118871 h 118871"/>
                <a:gd name="connsiteX9" fmla="*/ 3430709 w 3430709"/>
                <a:gd name="connsiteY9" fmla="*/ 62665 h 118871"/>
                <a:gd name="connsiteX10" fmla="*/ 3430709 w 3430709"/>
                <a:gd name="connsiteY10" fmla="*/ 0 h 118871"/>
                <a:gd name="connsiteX0" fmla="*/ 3430709 w 3430709"/>
                <a:gd name="connsiteY0" fmla="*/ 0 h 118871"/>
                <a:gd name="connsiteX1" fmla="*/ 3350971 w 3430709"/>
                <a:gd name="connsiteY1" fmla="*/ 56206 h 118871"/>
                <a:gd name="connsiteX2" fmla="*/ 533525 w 3430709"/>
                <a:gd name="connsiteY2" fmla="*/ 56206 h 118871"/>
                <a:gd name="connsiteX3" fmla="*/ 79738 w 3430709"/>
                <a:gd name="connsiteY3" fmla="*/ 56206 h 118871"/>
                <a:gd name="connsiteX4" fmla="*/ 0 w 3430709"/>
                <a:gd name="connsiteY4" fmla="*/ 0 h 118871"/>
                <a:gd name="connsiteX5" fmla="*/ 0 w 3430709"/>
                <a:gd name="connsiteY5" fmla="*/ 62665 h 118871"/>
                <a:gd name="connsiteX6" fmla="*/ 79738 w 3430709"/>
                <a:gd name="connsiteY6" fmla="*/ 118871 h 118871"/>
                <a:gd name="connsiteX7" fmla="*/ 3350971 w 3430709"/>
                <a:gd name="connsiteY7" fmla="*/ 118871 h 118871"/>
                <a:gd name="connsiteX8" fmla="*/ 3430709 w 3430709"/>
                <a:gd name="connsiteY8" fmla="*/ 62665 h 118871"/>
                <a:gd name="connsiteX9" fmla="*/ 3430709 w 3430709"/>
                <a:gd name="connsiteY9" fmla="*/ 0 h 118871"/>
                <a:gd name="connsiteX0" fmla="*/ 3430709 w 3430709"/>
                <a:gd name="connsiteY0" fmla="*/ 0 h 118871"/>
                <a:gd name="connsiteX1" fmla="*/ 3350971 w 3430709"/>
                <a:gd name="connsiteY1" fmla="*/ 56206 h 118871"/>
                <a:gd name="connsiteX2" fmla="*/ 79738 w 3430709"/>
                <a:gd name="connsiteY2" fmla="*/ 56206 h 118871"/>
                <a:gd name="connsiteX3" fmla="*/ 0 w 3430709"/>
                <a:gd name="connsiteY3" fmla="*/ 0 h 118871"/>
                <a:gd name="connsiteX4" fmla="*/ 0 w 3430709"/>
                <a:gd name="connsiteY4" fmla="*/ 62665 h 118871"/>
                <a:gd name="connsiteX5" fmla="*/ 79738 w 3430709"/>
                <a:gd name="connsiteY5" fmla="*/ 118871 h 118871"/>
                <a:gd name="connsiteX6" fmla="*/ 3350971 w 3430709"/>
                <a:gd name="connsiteY6" fmla="*/ 118871 h 118871"/>
                <a:gd name="connsiteX7" fmla="*/ 3430709 w 3430709"/>
                <a:gd name="connsiteY7" fmla="*/ 62665 h 118871"/>
                <a:gd name="connsiteX8" fmla="*/ 3430709 w 3430709"/>
                <a:gd name="connsiteY8" fmla="*/ 0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709" h="118871">
                  <a:moveTo>
                    <a:pt x="3430709" y="0"/>
                  </a:moveTo>
                  <a:cubicBezTo>
                    <a:pt x="3430709" y="31042"/>
                    <a:pt x="3395009" y="56206"/>
                    <a:pt x="3350971" y="56206"/>
                  </a:cubicBezTo>
                  <a:lnTo>
                    <a:pt x="79738" y="56206"/>
                  </a:lnTo>
                  <a:cubicBezTo>
                    <a:pt x="35700" y="56206"/>
                    <a:pt x="0" y="31042"/>
                    <a:pt x="0" y="0"/>
                  </a:cubicBezTo>
                  <a:lnTo>
                    <a:pt x="0" y="62665"/>
                  </a:lnTo>
                  <a:cubicBezTo>
                    <a:pt x="0" y="93707"/>
                    <a:pt x="35700" y="118871"/>
                    <a:pt x="79738" y="118871"/>
                  </a:cubicBezTo>
                  <a:lnTo>
                    <a:pt x="3350971" y="118871"/>
                  </a:lnTo>
                  <a:cubicBezTo>
                    <a:pt x="3395009" y="118871"/>
                    <a:pt x="3430709" y="93707"/>
                    <a:pt x="3430709" y="62665"/>
                  </a:cubicBezTo>
                  <a:lnTo>
                    <a:pt x="3430709" y="0"/>
                  </a:lnTo>
                  <a:close/>
                </a:path>
              </a:pathLst>
            </a:custGeom>
            <a:solidFill>
              <a:srgbClr val="00B9F2"/>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ea typeface="+mn-ea"/>
                <a:cs typeface="+mn-cs"/>
              </a:endParaRPr>
            </a:p>
          </p:txBody>
        </p:sp>
        <p:sp>
          <p:nvSpPr>
            <p:cNvPr id="211" name="Right Arrow 210"/>
            <p:cNvSpPr>
              <a:spLocks noChangeAspect="1"/>
            </p:cNvSpPr>
            <p:nvPr/>
          </p:nvSpPr>
          <p:spPr bwMode="auto">
            <a:xfrm>
              <a:off x="6836279" y="3801595"/>
              <a:ext cx="426992" cy="282075"/>
            </a:xfrm>
            <a:prstGeom prst="rightArrow">
              <a:avLst>
                <a:gd name="adj1" fmla="val 36541"/>
                <a:gd name="adj2" fmla="val 67945"/>
              </a:avLst>
            </a:prstGeom>
            <a:solidFill>
              <a:srgbClr val="00B9F2"/>
            </a:solidFill>
            <a:ln w="76200" cap="flat"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ＭＳ Ｐゴシック"/>
                <a:cs typeface="ＭＳ Ｐゴシック"/>
              </a:endParaRPr>
            </a:p>
          </p:txBody>
        </p:sp>
        <p:grpSp>
          <p:nvGrpSpPr>
            <p:cNvPr id="227" name="Group 279"/>
            <p:cNvGrpSpPr>
              <a:grpSpLocks noChangeAspect="1"/>
            </p:cNvGrpSpPr>
            <p:nvPr/>
          </p:nvGrpSpPr>
          <p:grpSpPr bwMode="auto">
            <a:xfrm>
              <a:off x="7730035" y="4354362"/>
              <a:ext cx="803461" cy="598997"/>
              <a:chOff x="2263" y="3317"/>
              <a:chExt cx="558" cy="416"/>
            </a:xfrm>
          </p:grpSpPr>
          <p:sp useBgFill="1">
            <p:nvSpPr>
              <p:cNvPr id="228" name="Rectangle 281"/>
              <p:cNvSpPr>
                <a:spLocks noChangeArrowheads="1"/>
              </p:cNvSpPr>
              <p:nvPr/>
            </p:nvSpPr>
            <p:spPr bwMode="auto">
              <a:xfrm>
                <a:off x="2263" y="3317"/>
                <a:ext cx="558" cy="416"/>
              </a:xfrm>
              <a:prstGeom prst="rect">
                <a:avLst/>
              </a:prstGeom>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29" name="Rectangle 282"/>
              <p:cNvSpPr>
                <a:spLocks noChangeArrowheads="1"/>
              </p:cNvSpPr>
              <p:nvPr/>
            </p:nvSpPr>
            <p:spPr bwMode="auto">
              <a:xfrm>
                <a:off x="2303" y="3437"/>
                <a:ext cx="89" cy="251"/>
              </a:xfrm>
              <a:prstGeom prst="rect">
                <a:avLst/>
              </a:prstGeom>
              <a:solidFill>
                <a:srgbClr val="1096CE"/>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30" name="Freeform 283"/>
              <p:cNvSpPr>
                <a:spLocks noEditPoints="1"/>
              </p:cNvSpPr>
              <p:nvPr/>
            </p:nvSpPr>
            <p:spPr bwMode="auto">
              <a:xfrm>
                <a:off x="2287" y="3341"/>
                <a:ext cx="510" cy="368"/>
              </a:xfrm>
              <a:custGeom>
                <a:avLst/>
                <a:gdLst>
                  <a:gd name="T0" fmla="*/ 119 w 2548"/>
                  <a:gd name="T1" fmla="*/ 532 h 1842"/>
                  <a:gd name="T2" fmla="*/ 119 w 2548"/>
                  <a:gd name="T3" fmla="*/ 1723 h 1842"/>
                  <a:gd name="T4" fmla="*/ 478 w 2548"/>
                  <a:gd name="T5" fmla="*/ 1723 h 1842"/>
                  <a:gd name="T6" fmla="*/ 478 w 2548"/>
                  <a:gd name="T7" fmla="*/ 532 h 1842"/>
                  <a:gd name="T8" fmla="*/ 119 w 2548"/>
                  <a:gd name="T9" fmla="*/ 532 h 1842"/>
                  <a:gd name="T10" fmla="*/ 0 w 2548"/>
                  <a:gd name="T11" fmla="*/ 0 h 1842"/>
                  <a:gd name="T12" fmla="*/ 2548 w 2548"/>
                  <a:gd name="T13" fmla="*/ 0 h 1842"/>
                  <a:gd name="T14" fmla="*/ 2548 w 2548"/>
                  <a:gd name="T15" fmla="*/ 1842 h 1842"/>
                  <a:gd name="T16" fmla="*/ 0 w 2548"/>
                  <a:gd name="T17" fmla="*/ 1842 h 1842"/>
                  <a:gd name="T18" fmla="*/ 0 w 2548"/>
                  <a:gd name="T19" fmla="*/ 0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8" h="1842">
                    <a:moveTo>
                      <a:pt x="119" y="532"/>
                    </a:moveTo>
                    <a:lnTo>
                      <a:pt x="119" y="1723"/>
                    </a:lnTo>
                    <a:lnTo>
                      <a:pt x="478" y="1723"/>
                    </a:lnTo>
                    <a:lnTo>
                      <a:pt x="478" y="532"/>
                    </a:lnTo>
                    <a:lnTo>
                      <a:pt x="119" y="532"/>
                    </a:lnTo>
                    <a:close/>
                    <a:moveTo>
                      <a:pt x="0" y="0"/>
                    </a:moveTo>
                    <a:lnTo>
                      <a:pt x="2548" y="0"/>
                    </a:lnTo>
                    <a:lnTo>
                      <a:pt x="2548" y="1842"/>
                    </a:lnTo>
                    <a:lnTo>
                      <a:pt x="0" y="1842"/>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31" name="Rectangle 284"/>
              <p:cNvSpPr>
                <a:spLocks noChangeArrowheads="1"/>
              </p:cNvSpPr>
              <p:nvPr/>
            </p:nvSpPr>
            <p:spPr bwMode="auto">
              <a:xfrm>
                <a:off x="2311" y="3368"/>
                <a:ext cx="462" cy="47"/>
              </a:xfrm>
              <a:prstGeom prst="rect">
                <a:avLst/>
              </a:prstGeom>
              <a:solidFill>
                <a:srgbClr val="227FF5"/>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32" name="Rectangle 285"/>
              <p:cNvSpPr>
                <a:spLocks noChangeArrowheads="1"/>
              </p:cNvSpPr>
              <p:nvPr/>
            </p:nvSpPr>
            <p:spPr bwMode="auto">
              <a:xfrm>
                <a:off x="2409" y="3447"/>
                <a:ext cx="364" cy="239"/>
              </a:xfrm>
              <a:prstGeom prst="rect">
                <a:avLst/>
              </a:prstGeom>
              <a:solidFill>
                <a:srgbClr val="E36800"/>
              </a:solid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33" name="Freeform 286"/>
              <p:cNvSpPr>
                <a:spLocks/>
              </p:cNvSpPr>
              <p:nvPr/>
            </p:nvSpPr>
            <p:spPr bwMode="auto">
              <a:xfrm>
                <a:off x="2409" y="3567"/>
                <a:ext cx="233" cy="119"/>
              </a:xfrm>
              <a:custGeom>
                <a:avLst/>
                <a:gdLst>
                  <a:gd name="T0" fmla="*/ 226 w 1164"/>
                  <a:gd name="T1" fmla="*/ 0 h 594"/>
                  <a:gd name="T2" fmla="*/ 283 w 1164"/>
                  <a:gd name="T3" fmla="*/ 3 h 594"/>
                  <a:gd name="T4" fmla="*/ 343 w 1164"/>
                  <a:gd name="T5" fmla="*/ 7 h 594"/>
                  <a:gd name="T6" fmla="*/ 407 w 1164"/>
                  <a:gd name="T7" fmla="*/ 16 h 594"/>
                  <a:gd name="T8" fmla="*/ 473 w 1164"/>
                  <a:gd name="T9" fmla="*/ 29 h 594"/>
                  <a:gd name="T10" fmla="*/ 542 w 1164"/>
                  <a:gd name="T11" fmla="*/ 48 h 594"/>
                  <a:gd name="T12" fmla="*/ 612 w 1164"/>
                  <a:gd name="T13" fmla="*/ 74 h 594"/>
                  <a:gd name="T14" fmla="*/ 683 w 1164"/>
                  <a:gd name="T15" fmla="*/ 104 h 594"/>
                  <a:gd name="T16" fmla="*/ 747 w 1164"/>
                  <a:gd name="T17" fmla="*/ 137 h 594"/>
                  <a:gd name="T18" fmla="*/ 805 w 1164"/>
                  <a:gd name="T19" fmla="*/ 173 h 594"/>
                  <a:gd name="T20" fmla="*/ 858 w 1164"/>
                  <a:gd name="T21" fmla="*/ 210 h 594"/>
                  <a:gd name="T22" fmla="*/ 907 w 1164"/>
                  <a:gd name="T23" fmla="*/ 250 h 594"/>
                  <a:gd name="T24" fmla="*/ 952 w 1164"/>
                  <a:gd name="T25" fmla="*/ 290 h 594"/>
                  <a:gd name="T26" fmla="*/ 991 w 1164"/>
                  <a:gd name="T27" fmla="*/ 331 h 594"/>
                  <a:gd name="T28" fmla="*/ 1027 w 1164"/>
                  <a:gd name="T29" fmla="*/ 373 h 594"/>
                  <a:gd name="T30" fmla="*/ 1059 w 1164"/>
                  <a:gd name="T31" fmla="*/ 414 h 594"/>
                  <a:gd name="T32" fmla="*/ 1087 w 1164"/>
                  <a:gd name="T33" fmla="*/ 454 h 594"/>
                  <a:gd name="T34" fmla="*/ 1111 w 1164"/>
                  <a:gd name="T35" fmla="*/ 491 h 594"/>
                  <a:gd name="T36" fmla="*/ 1132 w 1164"/>
                  <a:gd name="T37" fmla="*/ 528 h 594"/>
                  <a:gd name="T38" fmla="*/ 1150 w 1164"/>
                  <a:gd name="T39" fmla="*/ 562 h 594"/>
                  <a:gd name="T40" fmla="*/ 1164 w 1164"/>
                  <a:gd name="T41" fmla="*/ 594 h 594"/>
                  <a:gd name="T42" fmla="*/ 0 w 1164"/>
                  <a:gd name="T43" fmla="*/ 594 h 594"/>
                  <a:gd name="T44" fmla="*/ 0 w 1164"/>
                  <a:gd name="T45" fmla="*/ 27 h 594"/>
                  <a:gd name="T46" fmla="*/ 36 w 1164"/>
                  <a:gd name="T47" fmla="*/ 19 h 594"/>
                  <a:gd name="T48" fmla="*/ 77 w 1164"/>
                  <a:gd name="T49" fmla="*/ 12 h 594"/>
                  <a:gd name="T50" fmla="*/ 122 w 1164"/>
                  <a:gd name="T51" fmla="*/ 6 h 594"/>
                  <a:gd name="T52" fmla="*/ 173 w 1164"/>
                  <a:gd name="T53" fmla="*/ 3 h 594"/>
                  <a:gd name="T54" fmla="*/ 226 w 1164"/>
                  <a:gd name="T55"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4" h="594">
                    <a:moveTo>
                      <a:pt x="226" y="0"/>
                    </a:moveTo>
                    <a:lnTo>
                      <a:pt x="283" y="3"/>
                    </a:lnTo>
                    <a:lnTo>
                      <a:pt x="343" y="7"/>
                    </a:lnTo>
                    <a:lnTo>
                      <a:pt x="407" y="16"/>
                    </a:lnTo>
                    <a:lnTo>
                      <a:pt x="473" y="29"/>
                    </a:lnTo>
                    <a:lnTo>
                      <a:pt x="542" y="48"/>
                    </a:lnTo>
                    <a:lnTo>
                      <a:pt x="612" y="74"/>
                    </a:lnTo>
                    <a:lnTo>
                      <a:pt x="683" y="104"/>
                    </a:lnTo>
                    <a:lnTo>
                      <a:pt x="747" y="137"/>
                    </a:lnTo>
                    <a:lnTo>
                      <a:pt x="805" y="173"/>
                    </a:lnTo>
                    <a:lnTo>
                      <a:pt x="858" y="210"/>
                    </a:lnTo>
                    <a:lnTo>
                      <a:pt x="907" y="250"/>
                    </a:lnTo>
                    <a:lnTo>
                      <a:pt x="952" y="290"/>
                    </a:lnTo>
                    <a:lnTo>
                      <a:pt x="991" y="331"/>
                    </a:lnTo>
                    <a:lnTo>
                      <a:pt x="1027" y="373"/>
                    </a:lnTo>
                    <a:lnTo>
                      <a:pt x="1059" y="414"/>
                    </a:lnTo>
                    <a:lnTo>
                      <a:pt x="1087" y="454"/>
                    </a:lnTo>
                    <a:lnTo>
                      <a:pt x="1111" y="491"/>
                    </a:lnTo>
                    <a:lnTo>
                      <a:pt x="1132" y="528"/>
                    </a:lnTo>
                    <a:lnTo>
                      <a:pt x="1150" y="562"/>
                    </a:lnTo>
                    <a:lnTo>
                      <a:pt x="1164" y="594"/>
                    </a:lnTo>
                    <a:lnTo>
                      <a:pt x="0" y="594"/>
                    </a:lnTo>
                    <a:lnTo>
                      <a:pt x="0" y="27"/>
                    </a:lnTo>
                    <a:lnTo>
                      <a:pt x="36" y="19"/>
                    </a:lnTo>
                    <a:lnTo>
                      <a:pt x="77" y="12"/>
                    </a:lnTo>
                    <a:lnTo>
                      <a:pt x="122" y="6"/>
                    </a:lnTo>
                    <a:lnTo>
                      <a:pt x="173" y="3"/>
                    </a:lnTo>
                    <a:lnTo>
                      <a:pt x="226" y="0"/>
                    </a:lnTo>
                    <a:close/>
                  </a:path>
                </a:pathLst>
              </a:custGeom>
              <a:solidFill>
                <a:srgbClr val="FABE3C"/>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34" name="Freeform 287"/>
              <p:cNvSpPr>
                <a:spLocks/>
              </p:cNvSpPr>
              <p:nvPr/>
            </p:nvSpPr>
            <p:spPr bwMode="auto">
              <a:xfrm>
                <a:off x="2674" y="3501"/>
                <a:ext cx="99" cy="131"/>
              </a:xfrm>
              <a:custGeom>
                <a:avLst/>
                <a:gdLst>
                  <a:gd name="T0" fmla="*/ 331 w 495"/>
                  <a:gd name="T1" fmla="*/ 0 h 657"/>
                  <a:gd name="T2" fmla="*/ 389 w 495"/>
                  <a:gd name="T3" fmla="*/ 2 h 657"/>
                  <a:gd name="T4" fmla="*/ 445 w 495"/>
                  <a:gd name="T5" fmla="*/ 8 h 657"/>
                  <a:gd name="T6" fmla="*/ 495 w 495"/>
                  <a:gd name="T7" fmla="*/ 15 h 657"/>
                  <a:gd name="T8" fmla="*/ 495 w 495"/>
                  <a:gd name="T9" fmla="*/ 657 h 657"/>
                  <a:gd name="T10" fmla="*/ 456 w 495"/>
                  <a:gd name="T11" fmla="*/ 632 h 657"/>
                  <a:gd name="T12" fmla="*/ 415 w 495"/>
                  <a:gd name="T13" fmla="*/ 603 h 657"/>
                  <a:gd name="T14" fmla="*/ 370 w 495"/>
                  <a:gd name="T15" fmla="*/ 572 h 657"/>
                  <a:gd name="T16" fmla="*/ 327 w 495"/>
                  <a:gd name="T17" fmla="*/ 537 h 657"/>
                  <a:gd name="T18" fmla="*/ 283 w 495"/>
                  <a:gd name="T19" fmla="*/ 498 h 657"/>
                  <a:gd name="T20" fmla="*/ 241 w 495"/>
                  <a:gd name="T21" fmla="*/ 456 h 657"/>
                  <a:gd name="T22" fmla="*/ 203 w 495"/>
                  <a:gd name="T23" fmla="*/ 411 h 657"/>
                  <a:gd name="T24" fmla="*/ 169 w 495"/>
                  <a:gd name="T25" fmla="*/ 366 h 657"/>
                  <a:gd name="T26" fmla="*/ 139 w 495"/>
                  <a:gd name="T27" fmla="*/ 324 h 657"/>
                  <a:gd name="T28" fmla="*/ 113 w 495"/>
                  <a:gd name="T29" fmla="*/ 283 h 657"/>
                  <a:gd name="T30" fmla="*/ 88 w 495"/>
                  <a:gd name="T31" fmla="*/ 243 h 657"/>
                  <a:gd name="T32" fmla="*/ 68 w 495"/>
                  <a:gd name="T33" fmla="*/ 207 h 657"/>
                  <a:gd name="T34" fmla="*/ 50 w 495"/>
                  <a:gd name="T35" fmla="*/ 174 h 657"/>
                  <a:gd name="T36" fmla="*/ 34 w 495"/>
                  <a:gd name="T37" fmla="*/ 145 h 657"/>
                  <a:gd name="T38" fmla="*/ 22 w 495"/>
                  <a:gd name="T39" fmla="*/ 120 h 657"/>
                  <a:gd name="T40" fmla="*/ 12 w 495"/>
                  <a:gd name="T41" fmla="*/ 99 h 657"/>
                  <a:gd name="T42" fmla="*/ 5 w 495"/>
                  <a:gd name="T43" fmla="*/ 85 h 657"/>
                  <a:gd name="T44" fmla="*/ 1 w 495"/>
                  <a:gd name="T45" fmla="*/ 75 h 657"/>
                  <a:gd name="T46" fmla="*/ 0 w 495"/>
                  <a:gd name="T47" fmla="*/ 73 h 657"/>
                  <a:gd name="T48" fmla="*/ 4 w 495"/>
                  <a:gd name="T49" fmla="*/ 70 h 657"/>
                  <a:gd name="T50" fmla="*/ 12 w 495"/>
                  <a:gd name="T51" fmla="*/ 67 h 657"/>
                  <a:gd name="T52" fmla="*/ 26 w 495"/>
                  <a:gd name="T53" fmla="*/ 60 h 657"/>
                  <a:gd name="T54" fmla="*/ 45 w 495"/>
                  <a:gd name="T55" fmla="*/ 53 h 657"/>
                  <a:gd name="T56" fmla="*/ 68 w 495"/>
                  <a:gd name="T57" fmla="*/ 45 h 657"/>
                  <a:gd name="T58" fmla="*/ 94 w 495"/>
                  <a:gd name="T59" fmla="*/ 36 h 657"/>
                  <a:gd name="T60" fmla="*/ 125 w 495"/>
                  <a:gd name="T61" fmla="*/ 28 h 657"/>
                  <a:gd name="T62" fmla="*/ 159 w 495"/>
                  <a:gd name="T63" fmla="*/ 19 h 657"/>
                  <a:gd name="T64" fmla="*/ 195 w 495"/>
                  <a:gd name="T65" fmla="*/ 12 h 657"/>
                  <a:gd name="T66" fmla="*/ 232 w 495"/>
                  <a:gd name="T67" fmla="*/ 6 h 657"/>
                  <a:gd name="T68" fmla="*/ 273 w 495"/>
                  <a:gd name="T69" fmla="*/ 2 h 657"/>
                  <a:gd name="T70" fmla="*/ 331 w 495"/>
                  <a:gd name="T71"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5" h="657">
                    <a:moveTo>
                      <a:pt x="331" y="0"/>
                    </a:moveTo>
                    <a:lnTo>
                      <a:pt x="389" y="2"/>
                    </a:lnTo>
                    <a:lnTo>
                      <a:pt x="445" y="8"/>
                    </a:lnTo>
                    <a:lnTo>
                      <a:pt x="495" y="15"/>
                    </a:lnTo>
                    <a:lnTo>
                      <a:pt x="495" y="657"/>
                    </a:lnTo>
                    <a:lnTo>
                      <a:pt x="456" y="632"/>
                    </a:lnTo>
                    <a:lnTo>
                      <a:pt x="415" y="603"/>
                    </a:lnTo>
                    <a:lnTo>
                      <a:pt x="370" y="572"/>
                    </a:lnTo>
                    <a:lnTo>
                      <a:pt x="327" y="537"/>
                    </a:lnTo>
                    <a:lnTo>
                      <a:pt x="283" y="498"/>
                    </a:lnTo>
                    <a:lnTo>
                      <a:pt x="241" y="456"/>
                    </a:lnTo>
                    <a:lnTo>
                      <a:pt x="203" y="411"/>
                    </a:lnTo>
                    <a:lnTo>
                      <a:pt x="169" y="366"/>
                    </a:lnTo>
                    <a:lnTo>
                      <a:pt x="139" y="324"/>
                    </a:lnTo>
                    <a:lnTo>
                      <a:pt x="113" y="283"/>
                    </a:lnTo>
                    <a:lnTo>
                      <a:pt x="88" y="243"/>
                    </a:lnTo>
                    <a:lnTo>
                      <a:pt x="68" y="207"/>
                    </a:lnTo>
                    <a:lnTo>
                      <a:pt x="50" y="174"/>
                    </a:lnTo>
                    <a:lnTo>
                      <a:pt x="34" y="145"/>
                    </a:lnTo>
                    <a:lnTo>
                      <a:pt x="22" y="120"/>
                    </a:lnTo>
                    <a:lnTo>
                      <a:pt x="12" y="99"/>
                    </a:lnTo>
                    <a:lnTo>
                      <a:pt x="5" y="85"/>
                    </a:lnTo>
                    <a:lnTo>
                      <a:pt x="1" y="75"/>
                    </a:lnTo>
                    <a:lnTo>
                      <a:pt x="0" y="73"/>
                    </a:lnTo>
                    <a:lnTo>
                      <a:pt x="4" y="70"/>
                    </a:lnTo>
                    <a:lnTo>
                      <a:pt x="12" y="67"/>
                    </a:lnTo>
                    <a:lnTo>
                      <a:pt x="26" y="60"/>
                    </a:lnTo>
                    <a:lnTo>
                      <a:pt x="45" y="53"/>
                    </a:lnTo>
                    <a:lnTo>
                      <a:pt x="68" y="45"/>
                    </a:lnTo>
                    <a:lnTo>
                      <a:pt x="94" y="36"/>
                    </a:lnTo>
                    <a:lnTo>
                      <a:pt x="125" y="28"/>
                    </a:lnTo>
                    <a:lnTo>
                      <a:pt x="159" y="19"/>
                    </a:lnTo>
                    <a:lnTo>
                      <a:pt x="195" y="12"/>
                    </a:lnTo>
                    <a:lnTo>
                      <a:pt x="232" y="6"/>
                    </a:lnTo>
                    <a:lnTo>
                      <a:pt x="273" y="2"/>
                    </a:lnTo>
                    <a:lnTo>
                      <a:pt x="331" y="0"/>
                    </a:lnTo>
                    <a:close/>
                  </a:path>
                </a:pathLst>
              </a:custGeom>
              <a:solidFill>
                <a:srgbClr val="FABE3C"/>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35" name="Freeform 288"/>
              <p:cNvSpPr>
                <a:spLocks/>
              </p:cNvSpPr>
              <p:nvPr/>
            </p:nvSpPr>
            <p:spPr bwMode="auto">
              <a:xfrm>
                <a:off x="2509" y="3624"/>
                <a:ext cx="36" cy="36"/>
              </a:xfrm>
              <a:custGeom>
                <a:avLst/>
                <a:gdLst>
                  <a:gd name="T0" fmla="*/ 91 w 180"/>
                  <a:gd name="T1" fmla="*/ 0 h 180"/>
                  <a:gd name="T2" fmla="*/ 115 w 180"/>
                  <a:gd name="T3" fmla="*/ 3 h 180"/>
                  <a:gd name="T4" fmla="*/ 136 w 180"/>
                  <a:gd name="T5" fmla="*/ 12 h 180"/>
                  <a:gd name="T6" fmla="*/ 155 w 180"/>
                  <a:gd name="T7" fmla="*/ 26 h 180"/>
                  <a:gd name="T8" fmla="*/ 168 w 180"/>
                  <a:gd name="T9" fmla="*/ 44 h 180"/>
                  <a:gd name="T10" fmla="*/ 178 w 180"/>
                  <a:gd name="T11" fmla="*/ 66 h 180"/>
                  <a:gd name="T12" fmla="*/ 180 w 180"/>
                  <a:gd name="T13" fmla="*/ 90 h 180"/>
                  <a:gd name="T14" fmla="*/ 178 w 180"/>
                  <a:gd name="T15" fmla="*/ 114 h 180"/>
                  <a:gd name="T16" fmla="*/ 168 w 180"/>
                  <a:gd name="T17" fmla="*/ 136 h 180"/>
                  <a:gd name="T18" fmla="*/ 155 w 180"/>
                  <a:gd name="T19" fmla="*/ 154 h 180"/>
                  <a:gd name="T20" fmla="*/ 136 w 180"/>
                  <a:gd name="T21" fmla="*/ 167 h 180"/>
                  <a:gd name="T22" fmla="*/ 115 w 180"/>
                  <a:gd name="T23" fmla="*/ 177 h 180"/>
                  <a:gd name="T24" fmla="*/ 91 w 180"/>
                  <a:gd name="T25" fmla="*/ 180 h 180"/>
                  <a:gd name="T26" fmla="*/ 67 w 180"/>
                  <a:gd name="T27" fmla="*/ 177 h 180"/>
                  <a:gd name="T28" fmla="*/ 45 w 180"/>
                  <a:gd name="T29" fmla="*/ 167 h 180"/>
                  <a:gd name="T30" fmla="*/ 27 w 180"/>
                  <a:gd name="T31" fmla="*/ 154 h 180"/>
                  <a:gd name="T32" fmla="*/ 13 w 180"/>
                  <a:gd name="T33" fmla="*/ 136 h 180"/>
                  <a:gd name="T34" fmla="*/ 4 w 180"/>
                  <a:gd name="T35" fmla="*/ 114 h 180"/>
                  <a:gd name="T36" fmla="*/ 0 w 180"/>
                  <a:gd name="T37" fmla="*/ 90 h 180"/>
                  <a:gd name="T38" fmla="*/ 4 w 180"/>
                  <a:gd name="T39" fmla="*/ 66 h 180"/>
                  <a:gd name="T40" fmla="*/ 13 w 180"/>
                  <a:gd name="T41" fmla="*/ 44 h 180"/>
                  <a:gd name="T42" fmla="*/ 27 w 180"/>
                  <a:gd name="T43" fmla="*/ 26 h 180"/>
                  <a:gd name="T44" fmla="*/ 45 w 180"/>
                  <a:gd name="T45" fmla="*/ 12 h 180"/>
                  <a:gd name="T46" fmla="*/ 67 w 180"/>
                  <a:gd name="T47" fmla="*/ 3 h 180"/>
                  <a:gd name="T48" fmla="*/ 91 w 180"/>
                  <a:gd name="T4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80">
                    <a:moveTo>
                      <a:pt x="91" y="0"/>
                    </a:moveTo>
                    <a:lnTo>
                      <a:pt x="115" y="3"/>
                    </a:lnTo>
                    <a:lnTo>
                      <a:pt x="136" y="12"/>
                    </a:lnTo>
                    <a:lnTo>
                      <a:pt x="155" y="26"/>
                    </a:lnTo>
                    <a:lnTo>
                      <a:pt x="168" y="44"/>
                    </a:lnTo>
                    <a:lnTo>
                      <a:pt x="178" y="66"/>
                    </a:lnTo>
                    <a:lnTo>
                      <a:pt x="180" y="90"/>
                    </a:lnTo>
                    <a:lnTo>
                      <a:pt x="178" y="114"/>
                    </a:lnTo>
                    <a:lnTo>
                      <a:pt x="168" y="136"/>
                    </a:lnTo>
                    <a:lnTo>
                      <a:pt x="155" y="154"/>
                    </a:lnTo>
                    <a:lnTo>
                      <a:pt x="136" y="167"/>
                    </a:lnTo>
                    <a:lnTo>
                      <a:pt x="115" y="177"/>
                    </a:lnTo>
                    <a:lnTo>
                      <a:pt x="91" y="180"/>
                    </a:lnTo>
                    <a:lnTo>
                      <a:pt x="67" y="177"/>
                    </a:lnTo>
                    <a:lnTo>
                      <a:pt x="45" y="167"/>
                    </a:lnTo>
                    <a:lnTo>
                      <a:pt x="27" y="154"/>
                    </a:lnTo>
                    <a:lnTo>
                      <a:pt x="13" y="136"/>
                    </a:lnTo>
                    <a:lnTo>
                      <a:pt x="4" y="114"/>
                    </a:lnTo>
                    <a:lnTo>
                      <a:pt x="0" y="90"/>
                    </a:lnTo>
                    <a:lnTo>
                      <a:pt x="4" y="66"/>
                    </a:lnTo>
                    <a:lnTo>
                      <a:pt x="13" y="44"/>
                    </a:lnTo>
                    <a:lnTo>
                      <a:pt x="27" y="26"/>
                    </a:lnTo>
                    <a:lnTo>
                      <a:pt x="45" y="12"/>
                    </a:lnTo>
                    <a:lnTo>
                      <a:pt x="67" y="3"/>
                    </a:lnTo>
                    <a:lnTo>
                      <a:pt x="91"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36" name="Freeform 289"/>
              <p:cNvSpPr>
                <a:spLocks/>
              </p:cNvSpPr>
              <p:nvPr/>
            </p:nvSpPr>
            <p:spPr bwMode="auto">
              <a:xfrm>
                <a:off x="2673" y="3612"/>
                <a:ext cx="36" cy="36"/>
              </a:xfrm>
              <a:custGeom>
                <a:avLst/>
                <a:gdLst>
                  <a:gd name="T0" fmla="*/ 90 w 180"/>
                  <a:gd name="T1" fmla="*/ 0 h 180"/>
                  <a:gd name="T2" fmla="*/ 113 w 180"/>
                  <a:gd name="T3" fmla="*/ 3 h 180"/>
                  <a:gd name="T4" fmla="*/ 135 w 180"/>
                  <a:gd name="T5" fmla="*/ 12 h 180"/>
                  <a:gd name="T6" fmla="*/ 153 w 180"/>
                  <a:gd name="T7" fmla="*/ 26 h 180"/>
                  <a:gd name="T8" fmla="*/ 168 w 180"/>
                  <a:gd name="T9" fmla="*/ 45 h 180"/>
                  <a:gd name="T10" fmla="*/ 176 w 180"/>
                  <a:gd name="T11" fmla="*/ 66 h 180"/>
                  <a:gd name="T12" fmla="*/ 180 w 180"/>
                  <a:gd name="T13" fmla="*/ 90 h 180"/>
                  <a:gd name="T14" fmla="*/ 176 w 180"/>
                  <a:gd name="T15" fmla="*/ 113 h 180"/>
                  <a:gd name="T16" fmla="*/ 168 w 180"/>
                  <a:gd name="T17" fmla="*/ 135 h 180"/>
                  <a:gd name="T18" fmla="*/ 153 w 180"/>
                  <a:gd name="T19" fmla="*/ 153 h 180"/>
                  <a:gd name="T20" fmla="*/ 135 w 180"/>
                  <a:gd name="T21" fmla="*/ 168 h 180"/>
                  <a:gd name="T22" fmla="*/ 113 w 180"/>
                  <a:gd name="T23" fmla="*/ 176 h 180"/>
                  <a:gd name="T24" fmla="*/ 90 w 180"/>
                  <a:gd name="T25" fmla="*/ 180 h 180"/>
                  <a:gd name="T26" fmla="*/ 66 w 180"/>
                  <a:gd name="T27" fmla="*/ 176 h 180"/>
                  <a:gd name="T28" fmla="*/ 44 w 180"/>
                  <a:gd name="T29" fmla="*/ 168 h 180"/>
                  <a:gd name="T30" fmla="*/ 26 w 180"/>
                  <a:gd name="T31" fmla="*/ 153 h 180"/>
                  <a:gd name="T32" fmla="*/ 12 w 180"/>
                  <a:gd name="T33" fmla="*/ 135 h 180"/>
                  <a:gd name="T34" fmla="*/ 3 w 180"/>
                  <a:gd name="T35" fmla="*/ 113 h 180"/>
                  <a:gd name="T36" fmla="*/ 0 w 180"/>
                  <a:gd name="T37" fmla="*/ 90 h 180"/>
                  <a:gd name="T38" fmla="*/ 3 w 180"/>
                  <a:gd name="T39" fmla="*/ 66 h 180"/>
                  <a:gd name="T40" fmla="*/ 12 w 180"/>
                  <a:gd name="T41" fmla="*/ 45 h 180"/>
                  <a:gd name="T42" fmla="*/ 26 w 180"/>
                  <a:gd name="T43" fmla="*/ 26 h 180"/>
                  <a:gd name="T44" fmla="*/ 44 w 180"/>
                  <a:gd name="T45" fmla="*/ 12 h 180"/>
                  <a:gd name="T46" fmla="*/ 66 w 180"/>
                  <a:gd name="T47" fmla="*/ 3 h 180"/>
                  <a:gd name="T48" fmla="*/ 90 w 180"/>
                  <a:gd name="T4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80">
                    <a:moveTo>
                      <a:pt x="90" y="0"/>
                    </a:moveTo>
                    <a:lnTo>
                      <a:pt x="113" y="3"/>
                    </a:lnTo>
                    <a:lnTo>
                      <a:pt x="135" y="12"/>
                    </a:lnTo>
                    <a:lnTo>
                      <a:pt x="153" y="26"/>
                    </a:lnTo>
                    <a:lnTo>
                      <a:pt x="168" y="45"/>
                    </a:lnTo>
                    <a:lnTo>
                      <a:pt x="176" y="66"/>
                    </a:lnTo>
                    <a:lnTo>
                      <a:pt x="180" y="90"/>
                    </a:lnTo>
                    <a:lnTo>
                      <a:pt x="176" y="113"/>
                    </a:lnTo>
                    <a:lnTo>
                      <a:pt x="168" y="135"/>
                    </a:lnTo>
                    <a:lnTo>
                      <a:pt x="153" y="153"/>
                    </a:lnTo>
                    <a:lnTo>
                      <a:pt x="135" y="168"/>
                    </a:lnTo>
                    <a:lnTo>
                      <a:pt x="113" y="176"/>
                    </a:lnTo>
                    <a:lnTo>
                      <a:pt x="90" y="180"/>
                    </a:lnTo>
                    <a:lnTo>
                      <a:pt x="66" y="176"/>
                    </a:lnTo>
                    <a:lnTo>
                      <a:pt x="44" y="168"/>
                    </a:lnTo>
                    <a:lnTo>
                      <a:pt x="26" y="153"/>
                    </a:lnTo>
                    <a:lnTo>
                      <a:pt x="12" y="135"/>
                    </a:lnTo>
                    <a:lnTo>
                      <a:pt x="3" y="113"/>
                    </a:lnTo>
                    <a:lnTo>
                      <a:pt x="0" y="90"/>
                    </a:lnTo>
                    <a:lnTo>
                      <a:pt x="3" y="66"/>
                    </a:lnTo>
                    <a:lnTo>
                      <a:pt x="12" y="45"/>
                    </a:lnTo>
                    <a:lnTo>
                      <a:pt x="26" y="26"/>
                    </a:lnTo>
                    <a:lnTo>
                      <a:pt x="44" y="12"/>
                    </a:lnTo>
                    <a:lnTo>
                      <a:pt x="66" y="3"/>
                    </a:lnTo>
                    <a:lnTo>
                      <a:pt x="90"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37" name="Freeform 290"/>
              <p:cNvSpPr>
                <a:spLocks/>
              </p:cNvSpPr>
              <p:nvPr/>
            </p:nvSpPr>
            <p:spPr bwMode="auto">
              <a:xfrm>
                <a:off x="2444" y="3601"/>
                <a:ext cx="30" cy="29"/>
              </a:xfrm>
              <a:custGeom>
                <a:avLst/>
                <a:gdLst>
                  <a:gd name="T0" fmla="*/ 72 w 146"/>
                  <a:gd name="T1" fmla="*/ 0 h 146"/>
                  <a:gd name="T2" fmla="*/ 95 w 146"/>
                  <a:gd name="T3" fmla="*/ 4 h 146"/>
                  <a:gd name="T4" fmla="*/ 116 w 146"/>
                  <a:gd name="T5" fmla="*/ 14 h 146"/>
                  <a:gd name="T6" fmla="*/ 131 w 146"/>
                  <a:gd name="T7" fmla="*/ 30 h 146"/>
                  <a:gd name="T8" fmla="*/ 142 w 146"/>
                  <a:gd name="T9" fmla="*/ 50 h 146"/>
                  <a:gd name="T10" fmla="*/ 146 w 146"/>
                  <a:gd name="T11" fmla="*/ 73 h 146"/>
                  <a:gd name="T12" fmla="*/ 142 w 146"/>
                  <a:gd name="T13" fmla="*/ 96 h 146"/>
                  <a:gd name="T14" fmla="*/ 131 w 146"/>
                  <a:gd name="T15" fmla="*/ 116 h 146"/>
                  <a:gd name="T16" fmla="*/ 116 w 146"/>
                  <a:gd name="T17" fmla="*/ 131 h 146"/>
                  <a:gd name="T18" fmla="*/ 95 w 146"/>
                  <a:gd name="T19" fmla="*/ 142 h 146"/>
                  <a:gd name="T20" fmla="*/ 72 w 146"/>
                  <a:gd name="T21" fmla="*/ 146 h 146"/>
                  <a:gd name="T22" fmla="*/ 49 w 146"/>
                  <a:gd name="T23" fmla="*/ 142 h 146"/>
                  <a:gd name="T24" fmla="*/ 30 w 146"/>
                  <a:gd name="T25" fmla="*/ 131 h 146"/>
                  <a:gd name="T26" fmla="*/ 14 w 146"/>
                  <a:gd name="T27" fmla="*/ 116 h 146"/>
                  <a:gd name="T28" fmla="*/ 3 w 146"/>
                  <a:gd name="T29" fmla="*/ 96 h 146"/>
                  <a:gd name="T30" fmla="*/ 0 w 146"/>
                  <a:gd name="T31" fmla="*/ 73 h 146"/>
                  <a:gd name="T32" fmla="*/ 3 w 146"/>
                  <a:gd name="T33" fmla="*/ 50 h 146"/>
                  <a:gd name="T34" fmla="*/ 14 w 146"/>
                  <a:gd name="T35" fmla="*/ 30 h 146"/>
                  <a:gd name="T36" fmla="*/ 30 w 146"/>
                  <a:gd name="T37" fmla="*/ 14 h 146"/>
                  <a:gd name="T38" fmla="*/ 49 w 146"/>
                  <a:gd name="T39" fmla="*/ 4 h 146"/>
                  <a:gd name="T40" fmla="*/ 72 w 146"/>
                  <a:gd name="T4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46">
                    <a:moveTo>
                      <a:pt x="72" y="0"/>
                    </a:moveTo>
                    <a:lnTo>
                      <a:pt x="95" y="4"/>
                    </a:lnTo>
                    <a:lnTo>
                      <a:pt x="116" y="14"/>
                    </a:lnTo>
                    <a:lnTo>
                      <a:pt x="131" y="30"/>
                    </a:lnTo>
                    <a:lnTo>
                      <a:pt x="142" y="50"/>
                    </a:lnTo>
                    <a:lnTo>
                      <a:pt x="146" y="73"/>
                    </a:lnTo>
                    <a:lnTo>
                      <a:pt x="142" y="96"/>
                    </a:lnTo>
                    <a:lnTo>
                      <a:pt x="131" y="116"/>
                    </a:lnTo>
                    <a:lnTo>
                      <a:pt x="116" y="131"/>
                    </a:lnTo>
                    <a:lnTo>
                      <a:pt x="95" y="142"/>
                    </a:lnTo>
                    <a:lnTo>
                      <a:pt x="72" y="146"/>
                    </a:lnTo>
                    <a:lnTo>
                      <a:pt x="49" y="142"/>
                    </a:lnTo>
                    <a:lnTo>
                      <a:pt x="30" y="131"/>
                    </a:lnTo>
                    <a:lnTo>
                      <a:pt x="14" y="116"/>
                    </a:lnTo>
                    <a:lnTo>
                      <a:pt x="3" y="96"/>
                    </a:lnTo>
                    <a:lnTo>
                      <a:pt x="0" y="73"/>
                    </a:lnTo>
                    <a:lnTo>
                      <a:pt x="3" y="50"/>
                    </a:lnTo>
                    <a:lnTo>
                      <a:pt x="14" y="30"/>
                    </a:lnTo>
                    <a:lnTo>
                      <a:pt x="30" y="14"/>
                    </a:lnTo>
                    <a:lnTo>
                      <a:pt x="49" y="4"/>
                    </a:lnTo>
                    <a:lnTo>
                      <a:pt x="72"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38" name="Freeform 291"/>
              <p:cNvSpPr>
                <a:spLocks/>
              </p:cNvSpPr>
              <p:nvPr/>
            </p:nvSpPr>
            <p:spPr bwMode="auto">
              <a:xfrm>
                <a:off x="2639" y="3579"/>
                <a:ext cx="29" cy="29"/>
              </a:xfrm>
              <a:custGeom>
                <a:avLst/>
                <a:gdLst>
                  <a:gd name="T0" fmla="*/ 73 w 145"/>
                  <a:gd name="T1" fmla="*/ 0 h 145"/>
                  <a:gd name="T2" fmla="*/ 96 w 145"/>
                  <a:gd name="T3" fmla="*/ 4 h 145"/>
                  <a:gd name="T4" fmla="*/ 115 w 145"/>
                  <a:gd name="T5" fmla="*/ 14 h 145"/>
                  <a:gd name="T6" fmla="*/ 131 w 145"/>
                  <a:gd name="T7" fmla="*/ 29 h 145"/>
                  <a:gd name="T8" fmla="*/ 142 w 145"/>
                  <a:gd name="T9" fmla="*/ 50 h 145"/>
                  <a:gd name="T10" fmla="*/ 145 w 145"/>
                  <a:gd name="T11" fmla="*/ 73 h 145"/>
                  <a:gd name="T12" fmla="*/ 142 w 145"/>
                  <a:gd name="T13" fmla="*/ 96 h 145"/>
                  <a:gd name="T14" fmla="*/ 131 w 145"/>
                  <a:gd name="T15" fmla="*/ 116 h 145"/>
                  <a:gd name="T16" fmla="*/ 115 w 145"/>
                  <a:gd name="T17" fmla="*/ 132 h 145"/>
                  <a:gd name="T18" fmla="*/ 96 w 145"/>
                  <a:gd name="T19" fmla="*/ 142 h 145"/>
                  <a:gd name="T20" fmla="*/ 73 w 145"/>
                  <a:gd name="T21" fmla="*/ 145 h 145"/>
                  <a:gd name="T22" fmla="*/ 50 w 145"/>
                  <a:gd name="T23" fmla="*/ 142 h 145"/>
                  <a:gd name="T24" fmla="*/ 29 w 145"/>
                  <a:gd name="T25" fmla="*/ 132 h 145"/>
                  <a:gd name="T26" fmla="*/ 14 w 145"/>
                  <a:gd name="T27" fmla="*/ 116 h 145"/>
                  <a:gd name="T28" fmla="*/ 4 w 145"/>
                  <a:gd name="T29" fmla="*/ 96 h 145"/>
                  <a:gd name="T30" fmla="*/ 0 w 145"/>
                  <a:gd name="T31" fmla="*/ 73 h 145"/>
                  <a:gd name="T32" fmla="*/ 4 w 145"/>
                  <a:gd name="T33" fmla="*/ 50 h 145"/>
                  <a:gd name="T34" fmla="*/ 14 w 145"/>
                  <a:gd name="T35" fmla="*/ 29 h 145"/>
                  <a:gd name="T36" fmla="*/ 29 w 145"/>
                  <a:gd name="T37" fmla="*/ 14 h 145"/>
                  <a:gd name="T38" fmla="*/ 50 w 145"/>
                  <a:gd name="T39" fmla="*/ 4 h 145"/>
                  <a:gd name="T40" fmla="*/ 73 w 145"/>
                  <a:gd name="T4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5">
                    <a:moveTo>
                      <a:pt x="73" y="0"/>
                    </a:moveTo>
                    <a:lnTo>
                      <a:pt x="96" y="4"/>
                    </a:lnTo>
                    <a:lnTo>
                      <a:pt x="115" y="14"/>
                    </a:lnTo>
                    <a:lnTo>
                      <a:pt x="131" y="29"/>
                    </a:lnTo>
                    <a:lnTo>
                      <a:pt x="142" y="50"/>
                    </a:lnTo>
                    <a:lnTo>
                      <a:pt x="145" y="73"/>
                    </a:lnTo>
                    <a:lnTo>
                      <a:pt x="142" y="96"/>
                    </a:lnTo>
                    <a:lnTo>
                      <a:pt x="131" y="116"/>
                    </a:lnTo>
                    <a:lnTo>
                      <a:pt x="115" y="132"/>
                    </a:lnTo>
                    <a:lnTo>
                      <a:pt x="96" y="142"/>
                    </a:lnTo>
                    <a:lnTo>
                      <a:pt x="73" y="145"/>
                    </a:lnTo>
                    <a:lnTo>
                      <a:pt x="50" y="142"/>
                    </a:lnTo>
                    <a:lnTo>
                      <a:pt x="29" y="132"/>
                    </a:lnTo>
                    <a:lnTo>
                      <a:pt x="14" y="116"/>
                    </a:lnTo>
                    <a:lnTo>
                      <a:pt x="4" y="96"/>
                    </a:lnTo>
                    <a:lnTo>
                      <a:pt x="0" y="73"/>
                    </a:lnTo>
                    <a:lnTo>
                      <a:pt x="4" y="50"/>
                    </a:lnTo>
                    <a:lnTo>
                      <a:pt x="14" y="29"/>
                    </a:lnTo>
                    <a:lnTo>
                      <a:pt x="29" y="14"/>
                    </a:lnTo>
                    <a:lnTo>
                      <a:pt x="50" y="4"/>
                    </a:lnTo>
                    <a:lnTo>
                      <a:pt x="73"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39" name="Freeform 292"/>
              <p:cNvSpPr>
                <a:spLocks/>
              </p:cNvSpPr>
              <p:nvPr/>
            </p:nvSpPr>
            <p:spPr bwMode="auto">
              <a:xfrm>
                <a:off x="2409" y="3447"/>
                <a:ext cx="364" cy="239"/>
              </a:xfrm>
              <a:custGeom>
                <a:avLst/>
                <a:gdLst>
                  <a:gd name="T0" fmla="*/ 1318 w 1820"/>
                  <a:gd name="T1" fmla="*/ 0 h 1191"/>
                  <a:gd name="T2" fmla="*/ 1330 w 1820"/>
                  <a:gd name="T3" fmla="*/ 135 h 1191"/>
                  <a:gd name="T4" fmla="*/ 1359 w 1820"/>
                  <a:gd name="T5" fmla="*/ 266 h 1191"/>
                  <a:gd name="T6" fmla="*/ 1485 w 1820"/>
                  <a:gd name="T7" fmla="*/ 226 h 1191"/>
                  <a:gd name="T8" fmla="*/ 1619 w 1820"/>
                  <a:gd name="T9" fmla="*/ 205 h 1191"/>
                  <a:gd name="T10" fmla="*/ 1754 w 1820"/>
                  <a:gd name="T11" fmla="*/ 205 h 1191"/>
                  <a:gd name="T12" fmla="*/ 1820 w 1820"/>
                  <a:gd name="T13" fmla="*/ 319 h 1191"/>
                  <a:gd name="T14" fmla="*/ 1688 w 1820"/>
                  <a:gd name="T15" fmla="*/ 307 h 1191"/>
                  <a:gd name="T16" fmla="*/ 1566 w 1820"/>
                  <a:gd name="T17" fmla="*/ 317 h 1191"/>
                  <a:gd name="T18" fmla="*/ 1448 w 1820"/>
                  <a:gd name="T19" fmla="*/ 344 h 1191"/>
                  <a:gd name="T20" fmla="*/ 1428 w 1820"/>
                  <a:gd name="T21" fmla="*/ 440 h 1191"/>
                  <a:gd name="T22" fmla="*/ 1515 w 1820"/>
                  <a:gd name="T23" fmla="*/ 581 h 1191"/>
                  <a:gd name="T24" fmla="*/ 1624 w 1820"/>
                  <a:gd name="T25" fmla="*/ 705 h 1191"/>
                  <a:gd name="T26" fmla="*/ 1751 w 1820"/>
                  <a:gd name="T27" fmla="*/ 810 h 1191"/>
                  <a:gd name="T28" fmla="*/ 1820 w 1820"/>
                  <a:gd name="T29" fmla="*/ 973 h 1191"/>
                  <a:gd name="T30" fmla="*/ 1672 w 1820"/>
                  <a:gd name="T31" fmla="*/ 882 h 1191"/>
                  <a:gd name="T32" fmla="*/ 1540 w 1820"/>
                  <a:gd name="T33" fmla="*/ 769 h 1191"/>
                  <a:gd name="T34" fmla="*/ 1428 w 1820"/>
                  <a:gd name="T35" fmla="*/ 638 h 1191"/>
                  <a:gd name="T36" fmla="*/ 1337 w 1820"/>
                  <a:gd name="T37" fmla="*/ 490 h 1191"/>
                  <a:gd name="T38" fmla="*/ 1245 w 1820"/>
                  <a:gd name="T39" fmla="*/ 445 h 1191"/>
                  <a:gd name="T40" fmla="*/ 1145 w 1820"/>
                  <a:gd name="T41" fmla="*/ 527 h 1191"/>
                  <a:gd name="T42" fmla="*/ 1059 w 1820"/>
                  <a:gd name="T43" fmla="*/ 625 h 1191"/>
                  <a:gd name="T44" fmla="*/ 990 w 1820"/>
                  <a:gd name="T45" fmla="*/ 735 h 1191"/>
                  <a:gd name="T46" fmla="*/ 1024 w 1820"/>
                  <a:gd name="T47" fmla="*/ 851 h 1191"/>
                  <a:gd name="T48" fmla="*/ 1134 w 1820"/>
                  <a:gd name="T49" fmla="*/ 976 h 1191"/>
                  <a:gd name="T50" fmla="*/ 1224 w 1820"/>
                  <a:gd name="T51" fmla="*/ 1116 h 1191"/>
                  <a:gd name="T52" fmla="*/ 1146 w 1820"/>
                  <a:gd name="T53" fmla="*/ 1191 h 1191"/>
                  <a:gd name="T54" fmla="*/ 1064 w 1820"/>
                  <a:gd name="T55" fmla="*/ 1055 h 1191"/>
                  <a:gd name="T56" fmla="*/ 962 w 1820"/>
                  <a:gd name="T57" fmla="*/ 936 h 1191"/>
                  <a:gd name="T58" fmla="*/ 844 w 1820"/>
                  <a:gd name="T59" fmla="*/ 832 h 1191"/>
                  <a:gd name="T60" fmla="*/ 710 w 1820"/>
                  <a:gd name="T61" fmla="*/ 747 h 1191"/>
                  <a:gd name="T62" fmla="*/ 563 w 1820"/>
                  <a:gd name="T63" fmla="*/ 684 h 1191"/>
                  <a:gd name="T64" fmla="*/ 406 w 1820"/>
                  <a:gd name="T65" fmla="*/ 645 h 1191"/>
                  <a:gd name="T66" fmla="*/ 241 w 1820"/>
                  <a:gd name="T67" fmla="*/ 632 h 1191"/>
                  <a:gd name="T68" fmla="*/ 79 w 1820"/>
                  <a:gd name="T69" fmla="*/ 645 h 1191"/>
                  <a:gd name="T70" fmla="*/ 0 w 1820"/>
                  <a:gd name="T71" fmla="*/ 555 h 1191"/>
                  <a:gd name="T72" fmla="*/ 158 w 1820"/>
                  <a:gd name="T73" fmla="*/ 531 h 1191"/>
                  <a:gd name="T74" fmla="*/ 329 w 1820"/>
                  <a:gd name="T75" fmla="*/ 531 h 1191"/>
                  <a:gd name="T76" fmla="*/ 499 w 1820"/>
                  <a:gd name="T77" fmla="*/ 558 h 1191"/>
                  <a:gd name="T78" fmla="*/ 660 w 1820"/>
                  <a:gd name="T79" fmla="*/ 609 h 1191"/>
                  <a:gd name="T80" fmla="*/ 809 w 1820"/>
                  <a:gd name="T81" fmla="*/ 684 h 1191"/>
                  <a:gd name="T82" fmla="*/ 912 w 1820"/>
                  <a:gd name="T83" fmla="*/ 664 h 1191"/>
                  <a:gd name="T84" fmla="*/ 991 w 1820"/>
                  <a:gd name="T85" fmla="*/ 544 h 1191"/>
                  <a:gd name="T86" fmla="*/ 1088 w 1820"/>
                  <a:gd name="T87" fmla="*/ 438 h 1191"/>
                  <a:gd name="T88" fmla="*/ 1202 w 1820"/>
                  <a:gd name="T89" fmla="*/ 349 h 1191"/>
                  <a:gd name="T90" fmla="*/ 1243 w 1820"/>
                  <a:gd name="T91" fmla="*/ 237 h 1191"/>
                  <a:gd name="T92" fmla="*/ 1219 w 1820"/>
                  <a:gd name="T93" fmla="*/ 81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20" h="1191">
                    <a:moveTo>
                      <a:pt x="1214" y="0"/>
                    </a:moveTo>
                    <a:lnTo>
                      <a:pt x="1318" y="0"/>
                    </a:lnTo>
                    <a:lnTo>
                      <a:pt x="1322" y="69"/>
                    </a:lnTo>
                    <a:lnTo>
                      <a:pt x="1330" y="135"/>
                    </a:lnTo>
                    <a:lnTo>
                      <a:pt x="1342" y="202"/>
                    </a:lnTo>
                    <a:lnTo>
                      <a:pt x="1359" y="266"/>
                    </a:lnTo>
                    <a:lnTo>
                      <a:pt x="1421" y="244"/>
                    </a:lnTo>
                    <a:lnTo>
                      <a:pt x="1485" y="226"/>
                    </a:lnTo>
                    <a:lnTo>
                      <a:pt x="1551" y="213"/>
                    </a:lnTo>
                    <a:lnTo>
                      <a:pt x="1619" y="205"/>
                    </a:lnTo>
                    <a:lnTo>
                      <a:pt x="1688" y="203"/>
                    </a:lnTo>
                    <a:lnTo>
                      <a:pt x="1754" y="205"/>
                    </a:lnTo>
                    <a:lnTo>
                      <a:pt x="1820" y="214"/>
                    </a:lnTo>
                    <a:lnTo>
                      <a:pt x="1820" y="319"/>
                    </a:lnTo>
                    <a:lnTo>
                      <a:pt x="1754" y="309"/>
                    </a:lnTo>
                    <a:lnTo>
                      <a:pt x="1688" y="307"/>
                    </a:lnTo>
                    <a:lnTo>
                      <a:pt x="1626" y="309"/>
                    </a:lnTo>
                    <a:lnTo>
                      <a:pt x="1566" y="317"/>
                    </a:lnTo>
                    <a:lnTo>
                      <a:pt x="1507" y="327"/>
                    </a:lnTo>
                    <a:lnTo>
                      <a:pt x="1448" y="344"/>
                    </a:lnTo>
                    <a:lnTo>
                      <a:pt x="1393" y="365"/>
                    </a:lnTo>
                    <a:lnTo>
                      <a:pt x="1428" y="440"/>
                    </a:lnTo>
                    <a:lnTo>
                      <a:pt x="1469" y="512"/>
                    </a:lnTo>
                    <a:lnTo>
                      <a:pt x="1515" y="581"/>
                    </a:lnTo>
                    <a:lnTo>
                      <a:pt x="1567" y="645"/>
                    </a:lnTo>
                    <a:lnTo>
                      <a:pt x="1624" y="705"/>
                    </a:lnTo>
                    <a:lnTo>
                      <a:pt x="1684" y="760"/>
                    </a:lnTo>
                    <a:lnTo>
                      <a:pt x="1751" y="810"/>
                    </a:lnTo>
                    <a:lnTo>
                      <a:pt x="1820" y="855"/>
                    </a:lnTo>
                    <a:lnTo>
                      <a:pt x="1820" y="973"/>
                    </a:lnTo>
                    <a:lnTo>
                      <a:pt x="1744" y="931"/>
                    </a:lnTo>
                    <a:lnTo>
                      <a:pt x="1672" y="882"/>
                    </a:lnTo>
                    <a:lnTo>
                      <a:pt x="1604" y="828"/>
                    </a:lnTo>
                    <a:lnTo>
                      <a:pt x="1540" y="769"/>
                    </a:lnTo>
                    <a:lnTo>
                      <a:pt x="1482" y="706"/>
                    </a:lnTo>
                    <a:lnTo>
                      <a:pt x="1428" y="638"/>
                    </a:lnTo>
                    <a:lnTo>
                      <a:pt x="1380" y="566"/>
                    </a:lnTo>
                    <a:lnTo>
                      <a:pt x="1337" y="490"/>
                    </a:lnTo>
                    <a:lnTo>
                      <a:pt x="1300" y="411"/>
                    </a:lnTo>
                    <a:lnTo>
                      <a:pt x="1245" y="445"/>
                    </a:lnTo>
                    <a:lnTo>
                      <a:pt x="1193" y="483"/>
                    </a:lnTo>
                    <a:lnTo>
                      <a:pt x="1145" y="527"/>
                    </a:lnTo>
                    <a:lnTo>
                      <a:pt x="1100" y="574"/>
                    </a:lnTo>
                    <a:lnTo>
                      <a:pt x="1059" y="625"/>
                    </a:lnTo>
                    <a:lnTo>
                      <a:pt x="1023" y="678"/>
                    </a:lnTo>
                    <a:lnTo>
                      <a:pt x="990" y="735"/>
                    </a:lnTo>
                    <a:lnTo>
                      <a:pt x="964" y="794"/>
                    </a:lnTo>
                    <a:lnTo>
                      <a:pt x="1024" y="851"/>
                    </a:lnTo>
                    <a:lnTo>
                      <a:pt x="1082" y="910"/>
                    </a:lnTo>
                    <a:lnTo>
                      <a:pt x="1134" y="976"/>
                    </a:lnTo>
                    <a:lnTo>
                      <a:pt x="1181" y="1043"/>
                    </a:lnTo>
                    <a:lnTo>
                      <a:pt x="1224" y="1116"/>
                    </a:lnTo>
                    <a:lnTo>
                      <a:pt x="1261" y="1191"/>
                    </a:lnTo>
                    <a:lnTo>
                      <a:pt x="1146" y="1191"/>
                    </a:lnTo>
                    <a:lnTo>
                      <a:pt x="1108" y="1122"/>
                    </a:lnTo>
                    <a:lnTo>
                      <a:pt x="1064" y="1055"/>
                    </a:lnTo>
                    <a:lnTo>
                      <a:pt x="1016" y="994"/>
                    </a:lnTo>
                    <a:lnTo>
                      <a:pt x="962" y="936"/>
                    </a:lnTo>
                    <a:lnTo>
                      <a:pt x="904" y="881"/>
                    </a:lnTo>
                    <a:lnTo>
                      <a:pt x="844" y="832"/>
                    </a:lnTo>
                    <a:lnTo>
                      <a:pt x="779" y="787"/>
                    </a:lnTo>
                    <a:lnTo>
                      <a:pt x="710" y="747"/>
                    </a:lnTo>
                    <a:lnTo>
                      <a:pt x="638" y="713"/>
                    </a:lnTo>
                    <a:lnTo>
                      <a:pt x="563" y="684"/>
                    </a:lnTo>
                    <a:lnTo>
                      <a:pt x="486" y="662"/>
                    </a:lnTo>
                    <a:lnTo>
                      <a:pt x="406" y="645"/>
                    </a:lnTo>
                    <a:lnTo>
                      <a:pt x="324" y="636"/>
                    </a:lnTo>
                    <a:lnTo>
                      <a:pt x="241" y="632"/>
                    </a:lnTo>
                    <a:lnTo>
                      <a:pt x="158" y="636"/>
                    </a:lnTo>
                    <a:lnTo>
                      <a:pt x="79" y="645"/>
                    </a:lnTo>
                    <a:lnTo>
                      <a:pt x="0" y="661"/>
                    </a:lnTo>
                    <a:lnTo>
                      <a:pt x="0" y="555"/>
                    </a:lnTo>
                    <a:lnTo>
                      <a:pt x="79" y="540"/>
                    </a:lnTo>
                    <a:lnTo>
                      <a:pt x="158" y="531"/>
                    </a:lnTo>
                    <a:lnTo>
                      <a:pt x="241" y="528"/>
                    </a:lnTo>
                    <a:lnTo>
                      <a:pt x="329" y="531"/>
                    </a:lnTo>
                    <a:lnTo>
                      <a:pt x="415" y="541"/>
                    </a:lnTo>
                    <a:lnTo>
                      <a:pt x="499" y="558"/>
                    </a:lnTo>
                    <a:lnTo>
                      <a:pt x="580" y="581"/>
                    </a:lnTo>
                    <a:lnTo>
                      <a:pt x="660" y="609"/>
                    </a:lnTo>
                    <a:lnTo>
                      <a:pt x="736" y="644"/>
                    </a:lnTo>
                    <a:lnTo>
                      <a:pt x="809" y="684"/>
                    </a:lnTo>
                    <a:lnTo>
                      <a:pt x="879" y="729"/>
                    </a:lnTo>
                    <a:lnTo>
                      <a:pt x="912" y="664"/>
                    </a:lnTo>
                    <a:lnTo>
                      <a:pt x="949" y="602"/>
                    </a:lnTo>
                    <a:lnTo>
                      <a:pt x="991" y="544"/>
                    </a:lnTo>
                    <a:lnTo>
                      <a:pt x="1037" y="488"/>
                    </a:lnTo>
                    <a:lnTo>
                      <a:pt x="1088" y="438"/>
                    </a:lnTo>
                    <a:lnTo>
                      <a:pt x="1144" y="392"/>
                    </a:lnTo>
                    <a:lnTo>
                      <a:pt x="1202" y="349"/>
                    </a:lnTo>
                    <a:lnTo>
                      <a:pt x="1264" y="312"/>
                    </a:lnTo>
                    <a:lnTo>
                      <a:pt x="1243" y="237"/>
                    </a:lnTo>
                    <a:lnTo>
                      <a:pt x="1228" y="159"/>
                    </a:lnTo>
                    <a:lnTo>
                      <a:pt x="1219" y="81"/>
                    </a:lnTo>
                    <a:lnTo>
                      <a:pt x="1214"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40" name="Freeform 293"/>
              <p:cNvSpPr>
                <a:spLocks/>
              </p:cNvSpPr>
              <p:nvPr/>
            </p:nvSpPr>
            <p:spPr bwMode="auto">
              <a:xfrm>
                <a:off x="2447" y="3479"/>
                <a:ext cx="33" cy="32"/>
              </a:xfrm>
              <a:custGeom>
                <a:avLst/>
                <a:gdLst>
                  <a:gd name="T0" fmla="*/ 81 w 163"/>
                  <a:gd name="T1" fmla="*/ 0 h 162"/>
                  <a:gd name="T2" fmla="*/ 103 w 163"/>
                  <a:gd name="T3" fmla="*/ 3 h 162"/>
                  <a:gd name="T4" fmla="*/ 122 w 163"/>
                  <a:gd name="T5" fmla="*/ 11 h 162"/>
                  <a:gd name="T6" fmla="*/ 139 w 163"/>
                  <a:gd name="T7" fmla="*/ 23 h 162"/>
                  <a:gd name="T8" fmla="*/ 151 w 163"/>
                  <a:gd name="T9" fmla="*/ 40 h 162"/>
                  <a:gd name="T10" fmla="*/ 159 w 163"/>
                  <a:gd name="T11" fmla="*/ 59 h 162"/>
                  <a:gd name="T12" fmla="*/ 163 w 163"/>
                  <a:gd name="T13" fmla="*/ 81 h 162"/>
                  <a:gd name="T14" fmla="*/ 159 w 163"/>
                  <a:gd name="T15" fmla="*/ 103 h 162"/>
                  <a:gd name="T16" fmla="*/ 151 w 163"/>
                  <a:gd name="T17" fmla="*/ 122 h 162"/>
                  <a:gd name="T18" fmla="*/ 139 w 163"/>
                  <a:gd name="T19" fmla="*/ 139 h 162"/>
                  <a:gd name="T20" fmla="*/ 122 w 163"/>
                  <a:gd name="T21" fmla="*/ 151 h 162"/>
                  <a:gd name="T22" fmla="*/ 103 w 163"/>
                  <a:gd name="T23" fmla="*/ 160 h 162"/>
                  <a:gd name="T24" fmla="*/ 81 w 163"/>
                  <a:gd name="T25" fmla="*/ 162 h 162"/>
                  <a:gd name="T26" fmla="*/ 59 w 163"/>
                  <a:gd name="T27" fmla="*/ 160 h 162"/>
                  <a:gd name="T28" fmla="*/ 40 w 163"/>
                  <a:gd name="T29" fmla="*/ 151 h 162"/>
                  <a:gd name="T30" fmla="*/ 24 w 163"/>
                  <a:gd name="T31" fmla="*/ 139 h 162"/>
                  <a:gd name="T32" fmla="*/ 11 w 163"/>
                  <a:gd name="T33" fmla="*/ 122 h 162"/>
                  <a:gd name="T34" fmla="*/ 2 w 163"/>
                  <a:gd name="T35" fmla="*/ 103 h 162"/>
                  <a:gd name="T36" fmla="*/ 0 w 163"/>
                  <a:gd name="T37" fmla="*/ 81 h 162"/>
                  <a:gd name="T38" fmla="*/ 2 w 163"/>
                  <a:gd name="T39" fmla="*/ 59 h 162"/>
                  <a:gd name="T40" fmla="*/ 11 w 163"/>
                  <a:gd name="T41" fmla="*/ 40 h 162"/>
                  <a:gd name="T42" fmla="*/ 24 w 163"/>
                  <a:gd name="T43" fmla="*/ 23 h 162"/>
                  <a:gd name="T44" fmla="*/ 40 w 163"/>
                  <a:gd name="T45" fmla="*/ 11 h 162"/>
                  <a:gd name="T46" fmla="*/ 59 w 163"/>
                  <a:gd name="T47" fmla="*/ 3 h 162"/>
                  <a:gd name="T48" fmla="*/ 81 w 163"/>
                  <a:gd name="T4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 h="162">
                    <a:moveTo>
                      <a:pt x="81" y="0"/>
                    </a:moveTo>
                    <a:lnTo>
                      <a:pt x="103" y="3"/>
                    </a:lnTo>
                    <a:lnTo>
                      <a:pt x="122" y="11"/>
                    </a:lnTo>
                    <a:lnTo>
                      <a:pt x="139" y="23"/>
                    </a:lnTo>
                    <a:lnTo>
                      <a:pt x="151" y="40"/>
                    </a:lnTo>
                    <a:lnTo>
                      <a:pt x="159" y="59"/>
                    </a:lnTo>
                    <a:lnTo>
                      <a:pt x="163" y="81"/>
                    </a:lnTo>
                    <a:lnTo>
                      <a:pt x="159" y="103"/>
                    </a:lnTo>
                    <a:lnTo>
                      <a:pt x="151" y="122"/>
                    </a:lnTo>
                    <a:lnTo>
                      <a:pt x="139" y="139"/>
                    </a:lnTo>
                    <a:lnTo>
                      <a:pt x="122" y="151"/>
                    </a:lnTo>
                    <a:lnTo>
                      <a:pt x="103" y="160"/>
                    </a:lnTo>
                    <a:lnTo>
                      <a:pt x="81" y="162"/>
                    </a:lnTo>
                    <a:lnTo>
                      <a:pt x="59" y="160"/>
                    </a:lnTo>
                    <a:lnTo>
                      <a:pt x="40" y="151"/>
                    </a:lnTo>
                    <a:lnTo>
                      <a:pt x="24" y="139"/>
                    </a:lnTo>
                    <a:lnTo>
                      <a:pt x="11" y="122"/>
                    </a:lnTo>
                    <a:lnTo>
                      <a:pt x="2" y="103"/>
                    </a:lnTo>
                    <a:lnTo>
                      <a:pt x="0" y="81"/>
                    </a:lnTo>
                    <a:lnTo>
                      <a:pt x="2" y="59"/>
                    </a:lnTo>
                    <a:lnTo>
                      <a:pt x="11" y="40"/>
                    </a:lnTo>
                    <a:lnTo>
                      <a:pt x="24" y="23"/>
                    </a:lnTo>
                    <a:lnTo>
                      <a:pt x="40" y="11"/>
                    </a:lnTo>
                    <a:lnTo>
                      <a:pt x="59" y="3"/>
                    </a:lnTo>
                    <a:lnTo>
                      <a:pt x="81"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241" name="Freeform 294"/>
              <p:cNvSpPr>
                <a:spLocks/>
              </p:cNvSpPr>
              <p:nvPr/>
            </p:nvSpPr>
            <p:spPr bwMode="auto">
              <a:xfrm>
                <a:off x="2542" y="3486"/>
                <a:ext cx="46" cy="46"/>
              </a:xfrm>
              <a:custGeom>
                <a:avLst/>
                <a:gdLst>
                  <a:gd name="T0" fmla="*/ 116 w 232"/>
                  <a:gd name="T1" fmla="*/ 0 h 232"/>
                  <a:gd name="T2" fmla="*/ 142 w 232"/>
                  <a:gd name="T3" fmla="*/ 4 h 232"/>
                  <a:gd name="T4" fmla="*/ 167 w 232"/>
                  <a:gd name="T5" fmla="*/ 12 h 232"/>
                  <a:gd name="T6" fmla="*/ 188 w 232"/>
                  <a:gd name="T7" fmla="*/ 26 h 232"/>
                  <a:gd name="T8" fmla="*/ 207 w 232"/>
                  <a:gd name="T9" fmla="*/ 44 h 232"/>
                  <a:gd name="T10" fmla="*/ 220 w 232"/>
                  <a:gd name="T11" fmla="*/ 66 h 232"/>
                  <a:gd name="T12" fmla="*/ 228 w 232"/>
                  <a:gd name="T13" fmla="*/ 90 h 232"/>
                  <a:gd name="T14" fmla="*/ 232 w 232"/>
                  <a:gd name="T15" fmla="*/ 116 h 232"/>
                  <a:gd name="T16" fmla="*/ 228 w 232"/>
                  <a:gd name="T17" fmla="*/ 143 h 232"/>
                  <a:gd name="T18" fmla="*/ 220 w 232"/>
                  <a:gd name="T19" fmla="*/ 167 h 232"/>
                  <a:gd name="T20" fmla="*/ 207 w 232"/>
                  <a:gd name="T21" fmla="*/ 189 h 232"/>
                  <a:gd name="T22" fmla="*/ 188 w 232"/>
                  <a:gd name="T23" fmla="*/ 207 h 232"/>
                  <a:gd name="T24" fmla="*/ 167 w 232"/>
                  <a:gd name="T25" fmla="*/ 220 h 232"/>
                  <a:gd name="T26" fmla="*/ 142 w 232"/>
                  <a:gd name="T27" fmla="*/ 229 h 232"/>
                  <a:gd name="T28" fmla="*/ 116 w 232"/>
                  <a:gd name="T29" fmla="*/ 232 h 232"/>
                  <a:gd name="T30" fmla="*/ 89 w 232"/>
                  <a:gd name="T31" fmla="*/ 229 h 232"/>
                  <a:gd name="T32" fmla="*/ 65 w 232"/>
                  <a:gd name="T33" fmla="*/ 220 h 232"/>
                  <a:gd name="T34" fmla="*/ 43 w 232"/>
                  <a:gd name="T35" fmla="*/ 207 h 232"/>
                  <a:gd name="T36" fmla="*/ 25 w 232"/>
                  <a:gd name="T37" fmla="*/ 189 h 232"/>
                  <a:gd name="T38" fmla="*/ 12 w 232"/>
                  <a:gd name="T39" fmla="*/ 167 h 232"/>
                  <a:gd name="T40" fmla="*/ 3 w 232"/>
                  <a:gd name="T41" fmla="*/ 143 h 232"/>
                  <a:gd name="T42" fmla="*/ 0 w 232"/>
                  <a:gd name="T43" fmla="*/ 116 h 232"/>
                  <a:gd name="T44" fmla="*/ 3 w 232"/>
                  <a:gd name="T45" fmla="*/ 90 h 232"/>
                  <a:gd name="T46" fmla="*/ 12 w 232"/>
                  <a:gd name="T47" fmla="*/ 66 h 232"/>
                  <a:gd name="T48" fmla="*/ 25 w 232"/>
                  <a:gd name="T49" fmla="*/ 44 h 232"/>
                  <a:gd name="T50" fmla="*/ 43 w 232"/>
                  <a:gd name="T51" fmla="*/ 26 h 232"/>
                  <a:gd name="T52" fmla="*/ 65 w 232"/>
                  <a:gd name="T53" fmla="*/ 12 h 232"/>
                  <a:gd name="T54" fmla="*/ 89 w 232"/>
                  <a:gd name="T55" fmla="*/ 4 h 232"/>
                  <a:gd name="T56" fmla="*/ 116 w 232"/>
                  <a:gd name="T5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2">
                    <a:moveTo>
                      <a:pt x="116" y="0"/>
                    </a:moveTo>
                    <a:lnTo>
                      <a:pt x="142" y="4"/>
                    </a:lnTo>
                    <a:lnTo>
                      <a:pt x="167" y="12"/>
                    </a:lnTo>
                    <a:lnTo>
                      <a:pt x="188" y="26"/>
                    </a:lnTo>
                    <a:lnTo>
                      <a:pt x="207" y="44"/>
                    </a:lnTo>
                    <a:lnTo>
                      <a:pt x="220" y="66"/>
                    </a:lnTo>
                    <a:lnTo>
                      <a:pt x="228" y="90"/>
                    </a:lnTo>
                    <a:lnTo>
                      <a:pt x="232" y="116"/>
                    </a:lnTo>
                    <a:lnTo>
                      <a:pt x="228" y="143"/>
                    </a:lnTo>
                    <a:lnTo>
                      <a:pt x="220" y="167"/>
                    </a:lnTo>
                    <a:lnTo>
                      <a:pt x="207" y="189"/>
                    </a:lnTo>
                    <a:lnTo>
                      <a:pt x="188" y="207"/>
                    </a:lnTo>
                    <a:lnTo>
                      <a:pt x="167" y="220"/>
                    </a:lnTo>
                    <a:lnTo>
                      <a:pt x="142" y="229"/>
                    </a:lnTo>
                    <a:lnTo>
                      <a:pt x="116" y="232"/>
                    </a:lnTo>
                    <a:lnTo>
                      <a:pt x="89" y="229"/>
                    </a:lnTo>
                    <a:lnTo>
                      <a:pt x="65" y="220"/>
                    </a:lnTo>
                    <a:lnTo>
                      <a:pt x="43" y="207"/>
                    </a:lnTo>
                    <a:lnTo>
                      <a:pt x="25" y="189"/>
                    </a:lnTo>
                    <a:lnTo>
                      <a:pt x="12" y="167"/>
                    </a:lnTo>
                    <a:lnTo>
                      <a:pt x="3" y="143"/>
                    </a:lnTo>
                    <a:lnTo>
                      <a:pt x="0" y="116"/>
                    </a:lnTo>
                    <a:lnTo>
                      <a:pt x="3" y="90"/>
                    </a:lnTo>
                    <a:lnTo>
                      <a:pt x="12" y="66"/>
                    </a:lnTo>
                    <a:lnTo>
                      <a:pt x="25" y="44"/>
                    </a:lnTo>
                    <a:lnTo>
                      <a:pt x="43" y="26"/>
                    </a:lnTo>
                    <a:lnTo>
                      <a:pt x="65" y="12"/>
                    </a:lnTo>
                    <a:lnTo>
                      <a:pt x="89" y="4"/>
                    </a:lnTo>
                    <a:lnTo>
                      <a:pt x="116" y="0"/>
                    </a:lnTo>
                    <a:close/>
                  </a:path>
                </a:pathLst>
              </a:custGeom>
              <a:solidFill>
                <a:srgbClr val="FFFFFF"/>
              </a:solidFill>
              <a:ln w="0">
                <a:solidFill>
                  <a:srgbClr val="FFFFFF"/>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grpSp>
      </p:grpSp>
      <p:grpSp>
        <p:nvGrpSpPr>
          <p:cNvPr id="310" name="Group 309"/>
          <p:cNvGrpSpPr/>
          <p:nvPr/>
        </p:nvGrpSpPr>
        <p:grpSpPr>
          <a:xfrm>
            <a:off x="2560141" y="4317264"/>
            <a:ext cx="1384731" cy="951645"/>
            <a:chOff x="2737215" y="4451373"/>
            <a:chExt cx="1124489" cy="813051"/>
          </a:xfrm>
        </p:grpSpPr>
        <p:grpSp>
          <p:nvGrpSpPr>
            <p:cNvPr id="3" name="Group 2"/>
            <p:cNvGrpSpPr/>
            <p:nvPr/>
          </p:nvGrpSpPr>
          <p:grpSpPr>
            <a:xfrm>
              <a:off x="2927109" y="4451373"/>
              <a:ext cx="734357" cy="436627"/>
              <a:chOff x="3013567" y="4337024"/>
              <a:chExt cx="734357" cy="436627"/>
            </a:xfrm>
          </p:grpSpPr>
          <p:grpSp>
            <p:nvGrpSpPr>
              <p:cNvPr id="250" name="Group 12"/>
              <p:cNvGrpSpPr>
                <a:grpSpLocks noChangeAspect="1"/>
              </p:cNvGrpSpPr>
              <p:nvPr/>
            </p:nvGrpSpPr>
            <p:grpSpPr bwMode="auto">
              <a:xfrm>
                <a:off x="3013567" y="4337024"/>
                <a:ext cx="734357" cy="407586"/>
                <a:chOff x="3596" y="1947"/>
                <a:chExt cx="418" cy="232"/>
              </a:xfrm>
            </p:grpSpPr>
            <p:sp useBgFill="1">
              <p:nvSpPr>
                <p:cNvPr id="251" name="Freeform 14"/>
                <p:cNvSpPr>
                  <a:spLocks/>
                </p:cNvSpPr>
                <p:nvPr/>
              </p:nvSpPr>
              <p:spPr bwMode="auto">
                <a:xfrm>
                  <a:off x="3596" y="1947"/>
                  <a:ext cx="418" cy="232"/>
                </a:xfrm>
                <a:custGeom>
                  <a:avLst/>
                  <a:gdLst>
                    <a:gd name="T0" fmla="*/ 655 w 2924"/>
                    <a:gd name="T1" fmla="*/ 27 h 1625"/>
                    <a:gd name="T2" fmla="*/ 1012 w 2924"/>
                    <a:gd name="T3" fmla="*/ 51 h 1625"/>
                    <a:gd name="T4" fmla="*/ 1089 w 2924"/>
                    <a:gd name="T5" fmla="*/ 82 h 1625"/>
                    <a:gd name="T6" fmla="*/ 1125 w 2924"/>
                    <a:gd name="T7" fmla="*/ 164 h 1625"/>
                    <a:gd name="T8" fmla="*/ 1100 w 2924"/>
                    <a:gd name="T9" fmla="*/ 291 h 1625"/>
                    <a:gd name="T10" fmla="*/ 792 w 2924"/>
                    <a:gd name="T11" fmla="*/ 382 h 1625"/>
                    <a:gd name="T12" fmla="*/ 1041 w 2924"/>
                    <a:gd name="T13" fmla="*/ 503 h 1625"/>
                    <a:gd name="T14" fmla="*/ 1161 w 2924"/>
                    <a:gd name="T15" fmla="*/ 362 h 1625"/>
                    <a:gd name="T16" fmla="*/ 1237 w 2924"/>
                    <a:gd name="T17" fmla="*/ 332 h 1625"/>
                    <a:gd name="T18" fmla="*/ 1746 w 2924"/>
                    <a:gd name="T19" fmla="*/ 349 h 1625"/>
                    <a:gd name="T20" fmla="*/ 1869 w 2924"/>
                    <a:gd name="T21" fmla="*/ 495 h 1625"/>
                    <a:gd name="T22" fmla="*/ 1929 w 2924"/>
                    <a:gd name="T23" fmla="*/ 498 h 1625"/>
                    <a:gd name="T24" fmla="*/ 1842 w 2924"/>
                    <a:gd name="T25" fmla="*/ 308 h 1625"/>
                    <a:gd name="T26" fmla="*/ 1799 w 2924"/>
                    <a:gd name="T27" fmla="*/ 220 h 1625"/>
                    <a:gd name="T28" fmla="*/ 1820 w 2924"/>
                    <a:gd name="T29" fmla="*/ 99 h 1625"/>
                    <a:gd name="T30" fmla="*/ 1891 w 2924"/>
                    <a:gd name="T31" fmla="*/ 53 h 1625"/>
                    <a:gd name="T32" fmla="*/ 2243 w 2924"/>
                    <a:gd name="T33" fmla="*/ 46 h 1625"/>
                    <a:gd name="T34" fmla="*/ 2362 w 2924"/>
                    <a:gd name="T35" fmla="*/ 0 h 1625"/>
                    <a:gd name="T36" fmla="*/ 2464 w 2924"/>
                    <a:gd name="T37" fmla="*/ 33 h 1625"/>
                    <a:gd name="T38" fmla="*/ 2861 w 2924"/>
                    <a:gd name="T39" fmla="*/ 63 h 1625"/>
                    <a:gd name="T40" fmla="*/ 2921 w 2924"/>
                    <a:gd name="T41" fmla="*/ 138 h 1625"/>
                    <a:gd name="T42" fmla="*/ 2915 w 2924"/>
                    <a:gd name="T43" fmla="*/ 265 h 1625"/>
                    <a:gd name="T44" fmla="*/ 2849 w 2924"/>
                    <a:gd name="T45" fmla="*/ 326 h 1625"/>
                    <a:gd name="T46" fmla="*/ 2607 w 2924"/>
                    <a:gd name="T47" fmla="*/ 410 h 1625"/>
                    <a:gd name="T48" fmla="*/ 2618 w 2924"/>
                    <a:gd name="T49" fmla="*/ 556 h 1625"/>
                    <a:gd name="T50" fmla="*/ 2576 w 2924"/>
                    <a:gd name="T51" fmla="*/ 656 h 1625"/>
                    <a:gd name="T52" fmla="*/ 2492 w 2924"/>
                    <a:gd name="T53" fmla="*/ 718 h 1625"/>
                    <a:gd name="T54" fmla="*/ 2299 w 2924"/>
                    <a:gd name="T55" fmla="*/ 727 h 1625"/>
                    <a:gd name="T56" fmla="*/ 2183 w 2924"/>
                    <a:gd name="T57" fmla="*/ 849 h 1625"/>
                    <a:gd name="T58" fmla="*/ 2362 w 2924"/>
                    <a:gd name="T59" fmla="*/ 1460 h 1625"/>
                    <a:gd name="T60" fmla="*/ 2327 w 2924"/>
                    <a:gd name="T61" fmla="*/ 1559 h 1625"/>
                    <a:gd name="T62" fmla="*/ 2242 w 2924"/>
                    <a:gd name="T63" fmla="*/ 1619 h 1625"/>
                    <a:gd name="T64" fmla="*/ 2132 w 2924"/>
                    <a:gd name="T65" fmla="*/ 1614 h 1625"/>
                    <a:gd name="T66" fmla="*/ 2043 w 2924"/>
                    <a:gd name="T67" fmla="*/ 1534 h 1625"/>
                    <a:gd name="T68" fmla="*/ 1828 w 2924"/>
                    <a:gd name="T69" fmla="*/ 1061 h 1625"/>
                    <a:gd name="T70" fmla="*/ 1746 w 2924"/>
                    <a:gd name="T71" fmla="*/ 1074 h 1625"/>
                    <a:gd name="T72" fmla="*/ 1833 w 2924"/>
                    <a:gd name="T73" fmla="*/ 1146 h 1625"/>
                    <a:gd name="T74" fmla="*/ 1856 w 2924"/>
                    <a:gd name="T75" fmla="*/ 1400 h 1625"/>
                    <a:gd name="T76" fmla="*/ 1816 w 2924"/>
                    <a:gd name="T77" fmla="*/ 1509 h 1625"/>
                    <a:gd name="T78" fmla="*/ 1718 w 2924"/>
                    <a:gd name="T79" fmla="*/ 1567 h 1625"/>
                    <a:gd name="T80" fmla="*/ 1178 w 2924"/>
                    <a:gd name="T81" fmla="*/ 1558 h 1625"/>
                    <a:gd name="T82" fmla="*/ 1091 w 2924"/>
                    <a:gd name="T83" fmla="*/ 1486 h 1625"/>
                    <a:gd name="T84" fmla="*/ 1068 w 2924"/>
                    <a:gd name="T85" fmla="*/ 1232 h 1625"/>
                    <a:gd name="T86" fmla="*/ 1108 w 2924"/>
                    <a:gd name="T87" fmla="*/ 1123 h 1625"/>
                    <a:gd name="T88" fmla="*/ 1206 w 2924"/>
                    <a:gd name="T89" fmla="*/ 1066 h 1625"/>
                    <a:gd name="T90" fmla="*/ 1063 w 2924"/>
                    <a:gd name="T91" fmla="*/ 1055 h 1625"/>
                    <a:gd name="T92" fmla="*/ 864 w 2924"/>
                    <a:gd name="T93" fmla="*/ 1561 h 1625"/>
                    <a:gd name="T94" fmla="*/ 763 w 2924"/>
                    <a:gd name="T95" fmla="*/ 1623 h 1625"/>
                    <a:gd name="T96" fmla="*/ 658 w 2924"/>
                    <a:gd name="T97" fmla="*/ 1609 h 1625"/>
                    <a:gd name="T98" fmla="*/ 582 w 2924"/>
                    <a:gd name="T99" fmla="*/ 1536 h 1625"/>
                    <a:gd name="T100" fmla="*/ 564 w 2924"/>
                    <a:gd name="T101" fmla="*/ 1435 h 1625"/>
                    <a:gd name="T102" fmla="*/ 754 w 2924"/>
                    <a:gd name="T103" fmla="*/ 830 h 1625"/>
                    <a:gd name="T104" fmla="*/ 613 w 2924"/>
                    <a:gd name="T105" fmla="*/ 726 h 1625"/>
                    <a:gd name="T106" fmla="*/ 408 w 2924"/>
                    <a:gd name="T107" fmla="*/ 707 h 1625"/>
                    <a:gd name="T108" fmla="*/ 334 w 2924"/>
                    <a:gd name="T109" fmla="*/ 633 h 1625"/>
                    <a:gd name="T110" fmla="*/ 302 w 2924"/>
                    <a:gd name="T111" fmla="*/ 519 h 1625"/>
                    <a:gd name="T112" fmla="*/ 331 w 2924"/>
                    <a:gd name="T113" fmla="*/ 375 h 1625"/>
                    <a:gd name="T114" fmla="*/ 55 w 2924"/>
                    <a:gd name="T115" fmla="*/ 316 h 1625"/>
                    <a:gd name="T116" fmla="*/ 2 w 2924"/>
                    <a:gd name="T117" fmla="*/ 243 h 1625"/>
                    <a:gd name="T118" fmla="*/ 12 w 2924"/>
                    <a:gd name="T119" fmla="*/ 114 h 1625"/>
                    <a:gd name="T120" fmla="*/ 87 w 2924"/>
                    <a:gd name="T121" fmla="*/ 54 h 1625"/>
                    <a:gd name="T122" fmla="*/ 483 w 2924"/>
                    <a:gd name="T123" fmla="*/ 19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24" h="1625">
                      <a:moveTo>
                        <a:pt x="562" y="0"/>
                      </a:moveTo>
                      <a:lnTo>
                        <a:pt x="595" y="3"/>
                      </a:lnTo>
                      <a:lnTo>
                        <a:pt x="626" y="12"/>
                      </a:lnTo>
                      <a:lnTo>
                        <a:pt x="655" y="27"/>
                      </a:lnTo>
                      <a:lnTo>
                        <a:pt x="681" y="46"/>
                      </a:lnTo>
                      <a:lnTo>
                        <a:pt x="705" y="70"/>
                      </a:lnTo>
                      <a:lnTo>
                        <a:pt x="1006" y="51"/>
                      </a:lnTo>
                      <a:lnTo>
                        <a:pt x="1012" y="51"/>
                      </a:lnTo>
                      <a:lnTo>
                        <a:pt x="1033" y="53"/>
                      </a:lnTo>
                      <a:lnTo>
                        <a:pt x="1053" y="59"/>
                      </a:lnTo>
                      <a:lnTo>
                        <a:pt x="1072" y="69"/>
                      </a:lnTo>
                      <a:lnTo>
                        <a:pt x="1089" y="82"/>
                      </a:lnTo>
                      <a:lnTo>
                        <a:pt x="1104" y="99"/>
                      </a:lnTo>
                      <a:lnTo>
                        <a:pt x="1116" y="119"/>
                      </a:lnTo>
                      <a:lnTo>
                        <a:pt x="1122" y="141"/>
                      </a:lnTo>
                      <a:lnTo>
                        <a:pt x="1125" y="164"/>
                      </a:lnTo>
                      <a:lnTo>
                        <a:pt x="1125" y="220"/>
                      </a:lnTo>
                      <a:lnTo>
                        <a:pt x="1122" y="245"/>
                      </a:lnTo>
                      <a:lnTo>
                        <a:pt x="1113" y="270"/>
                      </a:lnTo>
                      <a:lnTo>
                        <a:pt x="1100" y="291"/>
                      </a:lnTo>
                      <a:lnTo>
                        <a:pt x="1082" y="308"/>
                      </a:lnTo>
                      <a:lnTo>
                        <a:pt x="1061" y="321"/>
                      </a:lnTo>
                      <a:lnTo>
                        <a:pt x="1035" y="330"/>
                      </a:lnTo>
                      <a:lnTo>
                        <a:pt x="792" y="382"/>
                      </a:lnTo>
                      <a:lnTo>
                        <a:pt x="995" y="498"/>
                      </a:lnTo>
                      <a:lnTo>
                        <a:pt x="1009" y="503"/>
                      </a:lnTo>
                      <a:lnTo>
                        <a:pt x="1023" y="505"/>
                      </a:lnTo>
                      <a:lnTo>
                        <a:pt x="1041" y="503"/>
                      </a:lnTo>
                      <a:lnTo>
                        <a:pt x="1055" y="495"/>
                      </a:lnTo>
                      <a:lnTo>
                        <a:pt x="1068" y="483"/>
                      </a:lnTo>
                      <a:lnTo>
                        <a:pt x="1147" y="377"/>
                      </a:lnTo>
                      <a:lnTo>
                        <a:pt x="1161" y="362"/>
                      </a:lnTo>
                      <a:lnTo>
                        <a:pt x="1178" y="349"/>
                      </a:lnTo>
                      <a:lnTo>
                        <a:pt x="1196" y="339"/>
                      </a:lnTo>
                      <a:lnTo>
                        <a:pt x="1216" y="334"/>
                      </a:lnTo>
                      <a:lnTo>
                        <a:pt x="1237" y="332"/>
                      </a:lnTo>
                      <a:lnTo>
                        <a:pt x="1687" y="332"/>
                      </a:lnTo>
                      <a:lnTo>
                        <a:pt x="1708" y="334"/>
                      </a:lnTo>
                      <a:lnTo>
                        <a:pt x="1728" y="339"/>
                      </a:lnTo>
                      <a:lnTo>
                        <a:pt x="1746" y="349"/>
                      </a:lnTo>
                      <a:lnTo>
                        <a:pt x="1763" y="362"/>
                      </a:lnTo>
                      <a:lnTo>
                        <a:pt x="1777" y="377"/>
                      </a:lnTo>
                      <a:lnTo>
                        <a:pt x="1856" y="483"/>
                      </a:lnTo>
                      <a:lnTo>
                        <a:pt x="1869" y="495"/>
                      </a:lnTo>
                      <a:lnTo>
                        <a:pt x="1883" y="503"/>
                      </a:lnTo>
                      <a:lnTo>
                        <a:pt x="1901" y="505"/>
                      </a:lnTo>
                      <a:lnTo>
                        <a:pt x="1915" y="503"/>
                      </a:lnTo>
                      <a:lnTo>
                        <a:pt x="1929" y="498"/>
                      </a:lnTo>
                      <a:lnTo>
                        <a:pt x="2132" y="382"/>
                      </a:lnTo>
                      <a:lnTo>
                        <a:pt x="1889" y="330"/>
                      </a:lnTo>
                      <a:lnTo>
                        <a:pt x="1863" y="321"/>
                      </a:lnTo>
                      <a:lnTo>
                        <a:pt x="1842" y="308"/>
                      </a:lnTo>
                      <a:lnTo>
                        <a:pt x="1824" y="291"/>
                      </a:lnTo>
                      <a:lnTo>
                        <a:pt x="1811" y="270"/>
                      </a:lnTo>
                      <a:lnTo>
                        <a:pt x="1802" y="245"/>
                      </a:lnTo>
                      <a:lnTo>
                        <a:pt x="1799" y="220"/>
                      </a:lnTo>
                      <a:lnTo>
                        <a:pt x="1799" y="164"/>
                      </a:lnTo>
                      <a:lnTo>
                        <a:pt x="1802" y="141"/>
                      </a:lnTo>
                      <a:lnTo>
                        <a:pt x="1808" y="119"/>
                      </a:lnTo>
                      <a:lnTo>
                        <a:pt x="1820" y="99"/>
                      </a:lnTo>
                      <a:lnTo>
                        <a:pt x="1835" y="82"/>
                      </a:lnTo>
                      <a:lnTo>
                        <a:pt x="1852" y="69"/>
                      </a:lnTo>
                      <a:lnTo>
                        <a:pt x="1871" y="59"/>
                      </a:lnTo>
                      <a:lnTo>
                        <a:pt x="1891" y="53"/>
                      </a:lnTo>
                      <a:lnTo>
                        <a:pt x="1912" y="51"/>
                      </a:lnTo>
                      <a:lnTo>
                        <a:pt x="1918" y="51"/>
                      </a:lnTo>
                      <a:lnTo>
                        <a:pt x="2219" y="70"/>
                      </a:lnTo>
                      <a:lnTo>
                        <a:pt x="2243" y="46"/>
                      </a:lnTo>
                      <a:lnTo>
                        <a:pt x="2269" y="27"/>
                      </a:lnTo>
                      <a:lnTo>
                        <a:pt x="2298" y="12"/>
                      </a:lnTo>
                      <a:lnTo>
                        <a:pt x="2329" y="3"/>
                      </a:lnTo>
                      <a:lnTo>
                        <a:pt x="2362" y="0"/>
                      </a:lnTo>
                      <a:lnTo>
                        <a:pt x="2389" y="2"/>
                      </a:lnTo>
                      <a:lnTo>
                        <a:pt x="2416" y="9"/>
                      </a:lnTo>
                      <a:lnTo>
                        <a:pt x="2441" y="19"/>
                      </a:lnTo>
                      <a:lnTo>
                        <a:pt x="2464" y="33"/>
                      </a:lnTo>
                      <a:lnTo>
                        <a:pt x="2487" y="51"/>
                      </a:lnTo>
                      <a:lnTo>
                        <a:pt x="2811" y="51"/>
                      </a:lnTo>
                      <a:lnTo>
                        <a:pt x="2837" y="54"/>
                      </a:lnTo>
                      <a:lnTo>
                        <a:pt x="2861" y="63"/>
                      </a:lnTo>
                      <a:lnTo>
                        <a:pt x="2882" y="75"/>
                      </a:lnTo>
                      <a:lnTo>
                        <a:pt x="2899" y="93"/>
                      </a:lnTo>
                      <a:lnTo>
                        <a:pt x="2912" y="114"/>
                      </a:lnTo>
                      <a:lnTo>
                        <a:pt x="2921" y="138"/>
                      </a:lnTo>
                      <a:lnTo>
                        <a:pt x="2924" y="164"/>
                      </a:lnTo>
                      <a:lnTo>
                        <a:pt x="2924" y="220"/>
                      </a:lnTo>
                      <a:lnTo>
                        <a:pt x="2922" y="243"/>
                      </a:lnTo>
                      <a:lnTo>
                        <a:pt x="2915" y="265"/>
                      </a:lnTo>
                      <a:lnTo>
                        <a:pt x="2903" y="286"/>
                      </a:lnTo>
                      <a:lnTo>
                        <a:pt x="2888" y="302"/>
                      </a:lnTo>
                      <a:lnTo>
                        <a:pt x="2869" y="316"/>
                      </a:lnTo>
                      <a:lnTo>
                        <a:pt x="2849" y="326"/>
                      </a:lnTo>
                      <a:lnTo>
                        <a:pt x="2826" y="331"/>
                      </a:lnTo>
                      <a:lnTo>
                        <a:pt x="2586" y="362"/>
                      </a:lnTo>
                      <a:lnTo>
                        <a:pt x="2593" y="375"/>
                      </a:lnTo>
                      <a:lnTo>
                        <a:pt x="2607" y="410"/>
                      </a:lnTo>
                      <a:lnTo>
                        <a:pt x="2618" y="446"/>
                      </a:lnTo>
                      <a:lnTo>
                        <a:pt x="2622" y="482"/>
                      </a:lnTo>
                      <a:lnTo>
                        <a:pt x="2622" y="519"/>
                      </a:lnTo>
                      <a:lnTo>
                        <a:pt x="2618" y="556"/>
                      </a:lnTo>
                      <a:lnTo>
                        <a:pt x="2607" y="592"/>
                      </a:lnTo>
                      <a:lnTo>
                        <a:pt x="2593" y="627"/>
                      </a:lnTo>
                      <a:lnTo>
                        <a:pt x="2590" y="633"/>
                      </a:lnTo>
                      <a:lnTo>
                        <a:pt x="2576" y="656"/>
                      </a:lnTo>
                      <a:lnTo>
                        <a:pt x="2559" y="676"/>
                      </a:lnTo>
                      <a:lnTo>
                        <a:pt x="2539" y="693"/>
                      </a:lnTo>
                      <a:lnTo>
                        <a:pt x="2516" y="707"/>
                      </a:lnTo>
                      <a:lnTo>
                        <a:pt x="2492" y="718"/>
                      </a:lnTo>
                      <a:lnTo>
                        <a:pt x="2467" y="724"/>
                      </a:lnTo>
                      <a:lnTo>
                        <a:pt x="2439" y="726"/>
                      </a:lnTo>
                      <a:lnTo>
                        <a:pt x="2311" y="726"/>
                      </a:lnTo>
                      <a:lnTo>
                        <a:pt x="2299" y="727"/>
                      </a:lnTo>
                      <a:lnTo>
                        <a:pt x="2286" y="732"/>
                      </a:lnTo>
                      <a:lnTo>
                        <a:pt x="2275" y="740"/>
                      </a:lnTo>
                      <a:lnTo>
                        <a:pt x="2170" y="830"/>
                      </a:lnTo>
                      <a:lnTo>
                        <a:pt x="2183" y="849"/>
                      </a:lnTo>
                      <a:lnTo>
                        <a:pt x="2193" y="870"/>
                      </a:lnTo>
                      <a:lnTo>
                        <a:pt x="2355" y="1408"/>
                      </a:lnTo>
                      <a:lnTo>
                        <a:pt x="2360" y="1435"/>
                      </a:lnTo>
                      <a:lnTo>
                        <a:pt x="2362" y="1460"/>
                      </a:lnTo>
                      <a:lnTo>
                        <a:pt x="2359" y="1487"/>
                      </a:lnTo>
                      <a:lnTo>
                        <a:pt x="2353" y="1512"/>
                      </a:lnTo>
                      <a:lnTo>
                        <a:pt x="2342" y="1536"/>
                      </a:lnTo>
                      <a:lnTo>
                        <a:pt x="2327" y="1559"/>
                      </a:lnTo>
                      <a:lnTo>
                        <a:pt x="2309" y="1578"/>
                      </a:lnTo>
                      <a:lnTo>
                        <a:pt x="2289" y="1595"/>
                      </a:lnTo>
                      <a:lnTo>
                        <a:pt x="2266" y="1609"/>
                      </a:lnTo>
                      <a:lnTo>
                        <a:pt x="2242" y="1619"/>
                      </a:lnTo>
                      <a:lnTo>
                        <a:pt x="2217" y="1624"/>
                      </a:lnTo>
                      <a:lnTo>
                        <a:pt x="2193" y="1625"/>
                      </a:lnTo>
                      <a:lnTo>
                        <a:pt x="2161" y="1623"/>
                      </a:lnTo>
                      <a:lnTo>
                        <a:pt x="2132" y="1614"/>
                      </a:lnTo>
                      <a:lnTo>
                        <a:pt x="2104" y="1601"/>
                      </a:lnTo>
                      <a:lnTo>
                        <a:pt x="2080" y="1583"/>
                      </a:lnTo>
                      <a:lnTo>
                        <a:pt x="2060" y="1561"/>
                      </a:lnTo>
                      <a:lnTo>
                        <a:pt x="2043" y="1534"/>
                      </a:lnTo>
                      <a:lnTo>
                        <a:pt x="2031" y="1506"/>
                      </a:lnTo>
                      <a:lnTo>
                        <a:pt x="1893" y="1044"/>
                      </a:lnTo>
                      <a:lnTo>
                        <a:pt x="1861" y="1055"/>
                      </a:lnTo>
                      <a:lnTo>
                        <a:pt x="1828" y="1061"/>
                      </a:lnTo>
                      <a:lnTo>
                        <a:pt x="1794" y="1063"/>
                      </a:lnTo>
                      <a:lnTo>
                        <a:pt x="1687" y="1063"/>
                      </a:lnTo>
                      <a:lnTo>
                        <a:pt x="1718" y="1066"/>
                      </a:lnTo>
                      <a:lnTo>
                        <a:pt x="1746" y="1074"/>
                      </a:lnTo>
                      <a:lnTo>
                        <a:pt x="1772" y="1086"/>
                      </a:lnTo>
                      <a:lnTo>
                        <a:pt x="1796" y="1103"/>
                      </a:lnTo>
                      <a:lnTo>
                        <a:pt x="1816" y="1123"/>
                      </a:lnTo>
                      <a:lnTo>
                        <a:pt x="1833" y="1146"/>
                      </a:lnTo>
                      <a:lnTo>
                        <a:pt x="1845" y="1173"/>
                      </a:lnTo>
                      <a:lnTo>
                        <a:pt x="1853" y="1201"/>
                      </a:lnTo>
                      <a:lnTo>
                        <a:pt x="1856" y="1232"/>
                      </a:lnTo>
                      <a:lnTo>
                        <a:pt x="1856" y="1400"/>
                      </a:lnTo>
                      <a:lnTo>
                        <a:pt x="1853" y="1431"/>
                      </a:lnTo>
                      <a:lnTo>
                        <a:pt x="1845" y="1459"/>
                      </a:lnTo>
                      <a:lnTo>
                        <a:pt x="1833" y="1486"/>
                      </a:lnTo>
                      <a:lnTo>
                        <a:pt x="1816" y="1509"/>
                      </a:lnTo>
                      <a:lnTo>
                        <a:pt x="1796" y="1530"/>
                      </a:lnTo>
                      <a:lnTo>
                        <a:pt x="1772" y="1546"/>
                      </a:lnTo>
                      <a:lnTo>
                        <a:pt x="1746" y="1558"/>
                      </a:lnTo>
                      <a:lnTo>
                        <a:pt x="1718" y="1567"/>
                      </a:lnTo>
                      <a:lnTo>
                        <a:pt x="1687" y="1569"/>
                      </a:lnTo>
                      <a:lnTo>
                        <a:pt x="1237" y="1569"/>
                      </a:lnTo>
                      <a:lnTo>
                        <a:pt x="1206" y="1567"/>
                      </a:lnTo>
                      <a:lnTo>
                        <a:pt x="1178" y="1558"/>
                      </a:lnTo>
                      <a:lnTo>
                        <a:pt x="1152" y="1546"/>
                      </a:lnTo>
                      <a:lnTo>
                        <a:pt x="1128" y="1530"/>
                      </a:lnTo>
                      <a:lnTo>
                        <a:pt x="1108" y="1509"/>
                      </a:lnTo>
                      <a:lnTo>
                        <a:pt x="1091" y="1486"/>
                      </a:lnTo>
                      <a:lnTo>
                        <a:pt x="1079" y="1459"/>
                      </a:lnTo>
                      <a:lnTo>
                        <a:pt x="1071" y="1431"/>
                      </a:lnTo>
                      <a:lnTo>
                        <a:pt x="1068" y="1400"/>
                      </a:lnTo>
                      <a:lnTo>
                        <a:pt x="1068" y="1232"/>
                      </a:lnTo>
                      <a:lnTo>
                        <a:pt x="1071" y="1201"/>
                      </a:lnTo>
                      <a:lnTo>
                        <a:pt x="1079" y="1173"/>
                      </a:lnTo>
                      <a:lnTo>
                        <a:pt x="1091" y="1146"/>
                      </a:lnTo>
                      <a:lnTo>
                        <a:pt x="1108" y="1123"/>
                      </a:lnTo>
                      <a:lnTo>
                        <a:pt x="1128" y="1103"/>
                      </a:lnTo>
                      <a:lnTo>
                        <a:pt x="1152" y="1086"/>
                      </a:lnTo>
                      <a:lnTo>
                        <a:pt x="1178" y="1074"/>
                      </a:lnTo>
                      <a:lnTo>
                        <a:pt x="1206" y="1066"/>
                      </a:lnTo>
                      <a:lnTo>
                        <a:pt x="1237" y="1063"/>
                      </a:lnTo>
                      <a:lnTo>
                        <a:pt x="1130" y="1063"/>
                      </a:lnTo>
                      <a:lnTo>
                        <a:pt x="1096" y="1061"/>
                      </a:lnTo>
                      <a:lnTo>
                        <a:pt x="1063" y="1055"/>
                      </a:lnTo>
                      <a:lnTo>
                        <a:pt x="1031" y="1044"/>
                      </a:lnTo>
                      <a:lnTo>
                        <a:pt x="893" y="1506"/>
                      </a:lnTo>
                      <a:lnTo>
                        <a:pt x="881" y="1534"/>
                      </a:lnTo>
                      <a:lnTo>
                        <a:pt x="864" y="1561"/>
                      </a:lnTo>
                      <a:lnTo>
                        <a:pt x="844" y="1583"/>
                      </a:lnTo>
                      <a:lnTo>
                        <a:pt x="820" y="1601"/>
                      </a:lnTo>
                      <a:lnTo>
                        <a:pt x="792" y="1614"/>
                      </a:lnTo>
                      <a:lnTo>
                        <a:pt x="763" y="1623"/>
                      </a:lnTo>
                      <a:lnTo>
                        <a:pt x="731" y="1625"/>
                      </a:lnTo>
                      <a:lnTo>
                        <a:pt x="707" y="1624"/>
                      </a:lnTo>
                      <a:lnTo>
                        <a:pt x="682" y="1619"/>
                      </a:lnTo>
                      <a:lnTo>
                        <a:pt x="658" y="1609"/>
                      </a:lnTo>
                      <a:lnTo>
                        <a:pt x="635" y="1595"/>
                      </a:lnTo>
                      <a:lnTo>
                        <a:pt x="615" y="1578"/>
                      </a:lnTo>
                      <a:lnTo>
                        <a:pt x="597" y="1559"/>
                      </a:lnTo>
                      <a:lnTo>
                        <a:pt x="582" y="1536"/>
                      </a:lnTo>
                      <a:lnTo>
                        <a:pt x="571" y="1512"/>
                      </a:lnTo>
                      <a:lnTo>
                        <a:pt x="565" y="1487"/>
                      </a:lnTo>
                      <a:lnTo>
                        <a:pt x="562" y="1460"/>
                      </a:lnTo>
                      <a:lnTo>
                        <a:pt x="564" y="1435"/>
                      </a:lnTo>
                      <a:lnTo>
                        <a:pt x="569" y="1408"/>
                      </a:lnTo>
                      <a:lnTo>
                        <a:pt x="731" y="870"/>
                      </a:lnTo>
                      <a:lnTo>
                        <a:pt x="741" y="849"/>
                      </a:lnTo>
                      <a:lnTo>
                        <a:pt x="754" y="830"/>
                      </a:lnTo>
                      <a:lnTo>
                        <a:pt x="649" y="740"/>
                      </a:lnTo>
                      <a:lnTo>
                        <a:pt x="638" y="732"/>
                      </a:lnTo>
                      <a:lnTo>
                        <a:pt x="625" y="727"/>
                      </a:lnTo>
                      <a:lnTo>
                        <a:pt x="613" y="726"/>
                      </a:lnTo>
                      <a:lnTo>
                        <a:pt x="485" y="726"/>
                      </a:lnTo>
                      <a:lnTo>
                        <a:pt x="457" y="724"/>
                      </a:lnTo>
                      <a:lnTo>
                        <a:pt x="432" y="718"/>
                      </a:lnTo>
                      <a:lnTo>
                        <a:pt x="408" y="707"/>
                      </a:lnTo>
                      <a:lnTo>
                        <a:pt x="385" y="693"/>
                      </a:lnTo>
                      <a:lnTo>
                        <a:pt x="365" y="676"/>
                      </a:lnTo>
                      <a:lnTo>
                        <a:pt x="348" y="656"/>
                      </a:lnTo>
                      <a:lnTo>
                        <a:pt x="334" y="633"/>
                      </a:lnTo>
                      <a:lnTo>
                        <a:pt x="331" y="627"/>
                      </a:lnTo>
                      <a:lnTo>
                        <a:pt x="317" y="592"/>
                      </a:lnTo>
                      <a:lnTo>
                        <a:pt x="306" y="556"/>
                      </a:lnTo>
                      <a:lnTo>
                        <a:pt x="302" y="519"/>
                      </a:lnTo>
                      <a:lnTo>
                        <a:pt x="302" y="482"/>
                      </a:lnTo>
                      <a:lnTo>
                        <a:pt x="306" y="446"/>
                      </a:lnTo>
                      <a:lnTo>
                        <a:pt x="317" y="410"/>
                      </a:lnTo>
                      <a:lnTo>
                        <a:pt x="331" y="375"/>
                      </a:lnTo>
                      <a:lnTo>
                        <a:pt x="338" y="362"/>
                      </a:lnTo>
                      <a:lnTo>
                        <a:pt x="98" y="331"/>
                      </a:lnTo>
                      <a:lnTo>
                        <a:pt x="75" y="326"/>
                      </a:lnTo>
                      <a:lnTo>
                        <a:pt x="55" y="316"/>
                      </a:lnTo>
                      <a:lnTo>
                        <a:pt x="36" y="302"/>
                      </a:lnTo>
                      <a:lnTo>
                        <a:pt x="21" y="286"/>
                      </a:lnTo>
                      <a:lnTo>
                        <a:pt x="10" y="265"/>
                      </a:lnTo>
                      <a:lnTo>
                        <a:pt x="2" y="243"/>
                      </a:lnTo>
                      <a:lnTo>
                        <a:pt x="0" y="220"/>
                      </a:lnTo>
                      <a:lnTo>
                        <a:pt x="0" y="164"/>
                      </a:lnTo>
                      <a:lnTo>
                        <a:pt x="3" y="138"/>
                      </a:lnTo>
                      <a:lnTo>
                        <a:pt x="12" y="114"/>
                      </a:lnTo>
                      <a:lnTo>
                        <a:pt x="25" y="93"/>
                      </a:lnTo>
                      <a:lnTo>
                        <a:pt x="42" y="75"/>
                      </a:lnTo>
                      <a:lnTo>
                        <a:pt x="63" y="63"/>
                      </a:lnTo>
                      <a:lnTo>
                        <a:pt x="87" y="54"/>
                      </a:lnTo>
                      <a:lnTo>
                        <a:pt x="113" y="51"/>
                      </a:lnTo>
                      <a:lnTo>
                        <a:pt x="437" y="51"/>
                      </a:lnTo>
                      <a:lnTo>
                        <a:pt x="460" y="33"/>
                      </a:lnTo>
                      <a:lnTo>
                        <a:pt x="483" y="19"/>
                      </a:lnTo>
                      <a:lnTo>
                        <a:pt x="508" y="9"/>
                      </a:lnTo>
                      <a:lnTo>
                        <a:pt x="535" y="2"/>
                      </a:lnTo>
                      <a:lnTo>
                        <a:pt x="562"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52" name="Freeform 15"/>
                <p:cNvSpPr>
                  <a:spLocks noEditPoints="1"/>
                </p:cNvSpPr>
                <p:nvPr/>
              </p:nvSpPr>
              <p:spPr bwMode="auto">
                <a:xfrm>
                  <a:off x="3612" y="1963"/>
                  <a:ext cx="386" cy="200"/>
                </a:xfrm>
                <a:custGeom>
                  <a:avLst/>
                  <a:gdLst>
                    <a:gd name="T0" fmla="*/ 2134 w 2698"/>
                    <a:gd name="T1" fmla="*/ 1327 h 1400"/>
                    <a:gd name="T2" fmla="*/ 2135 w 2698"/>
                    <a:gd name="T3" fmla="*/ 1357 h 1400"/>
                    <a:gd name="T4" fmla="*/ 2121 w 2698"/>
                    <a:gd name="T5" fmla="*/ 1382 h 1400"/>
                    <a:gd name="T6" fmla="*/ 2096 w 2698"/>
                    <a:gd name="T7" fmla="*/ 1398 h 1400"/>
                    <a:gd name="T8" fmla="*/ 2080 w 2698"/>
                    <a:gd name="T9" fmla="*/ 1400 h 1400"/>
                    <a:gd name="T10" fmla="*/ 2053 w 2698"/>
                    <a:gd name="T11" fmla="*/ 1393 h 1400"/>
                    <a:gd name="T12" fmla="*/ 2032 w 2698"/>
                    <a:gd name="T13" fmla="*/ 1374 h 1400"/>
                    <a:gd name="T14" fmla="*/ 1879 w 2698"/>
                    <a:gd name="T15" fmla="*/ 869 h 1400"/>
                    <a:gd name="T16" fmla="*/ 726 w 2698"/>
                    <a:gd name="T17" fmla="*/ 789 h 1400"/>
                    <a:gd name="T18" fmla="*/ 672 w 2698"/>
                    <a:gd name="T19" fmla="*/ 1360 h 1400"/>
                    <a:gd name="T20" fmla="*/ 657 w 2698"/>
                    <a:gd name="T21" fmla="*/ 1384 h 1400"/>
                    <a:gd name="T22" fmla="*/ 633 w 2698"/>
                    <a:gd name="T23" fmla="*/ 1398 h 1400"/>
                    <a:gd name="T24" fmla="*/ 610 w 2698"/>
                    <a:gd name="T25" fmla="*/ 1399 h 1400"/>
                    <a:gd name="T26" fmla="*/ 588 w 2698"/>
                    <a:gd name="T27" fmla="*/ 1392 h 1400"/>
                    <a:gd name="T28" fmla="*/ 568 w 2698"/>
                    <a:gd name="T29" fmla="*/ 1370 h 1400"/>
                    <a:gd name="T30" fmla="*/ 562 w 2698"/>
                    <a:gd name="T31" fmla="*/ 1343 h 1400"/>
                    <a:gd name="T32" fmla="*/ 726 w 2698"/>
                    <a:gd name="T33" fmla="*/ 789 h 1400"/>
                    <a:gd name="T34" fmla="*/ 2266 w 2698"/>
                    <a:gd name="T35" fmla="*/ 2 h 1400"/>
                    <a:gd name="T36" fmla="*/ 2297 w 2698"/>
                    <a:gd name="T37" fmla="*/ 19 h 1400"/>
                    <a:gd name="T38" fmla="*/ 2319 w 2698"/>
                    <a:gd name="T39" fmla="*/ 51 h 1400"/>
                    <a:gd name="T40" fmla="*/ 2698 w 2698"/>
                    <a:gd name="T41" fmla="*/ 107 h 1400"/>
                    <a:gd name="T42" fmla="*/ 2249 w 2698"/>
                    <a:gd name="T43" fmla="*/ 192 h 1400"/>
                    <a:gd name="T44" fmla="*/ 1799 w 2698"/>
                    <a:gd name="T45" fmla="*/ 51 h 1400"/>
                    <a:gd name="T46" fmla="*/ 2177 w 2698"/>
                    <a:gd name="T47" fmla="*/ 53 h 1400"/>
                    <a:gd name="T48" fmla="*/ 2200 w 2698"/>
                    <a:gd name="T49" fmla="*/ 20 h 1400"/>
                    <a:gd name="T50" fmla="*/ 2231 w 2698"/>
                    <a:gd name="T51" fmla="*/ 2 h 1400"/>
                    <a:gd name="T52" fmla="*/ 449 w 2698"/>
                    <a:gd name="T53" fmla="*/ 0 h 1400"/>
                    <a:gd name="T54" fmla="*/ 484 w 2698"/>
                    <a:gd name="T55" fmla="*/ 10 h 1400"/>
                    <a:gd name="T56" fmla="*/ 510 w 2698"/>
                    <a:gd name="T57" fmla="*/ 35 h 1400"/>
                    <a:gd name="T58" fmla="*/ 528 w 2698"/>
                    <a:gd name="T59" fmla="*/ 73 h 1400"/>
                    <a:gd name="T60" fmla="*/ 899 w 2698"/>
                    <a:gd name="T61" fmla="*/ 107 h 1400"/>
                    <a:gd name="T62" fmla="*/ 393 w 2698"/>
                    <a:gd name="T63" fmla="*/ 163 h 1400"/>
                    <a:gd name="T64" fmla="*/ 0 w 2698"/>
                    <a:gd name="T65" fmla="*/ 51 h 1400"/>
                    <a:gd name="T66" fmla="*/ 390 w 2698"/>
                    <a:gd name="T67" fmla="*/ 33 h 1400"/>
                    <a:gd name="T68" fmla="*/ 416 w 2698"/>
                    <a:gd name="T69" fmla="*/ 9 h 1400"/>
                    <a:gd name="T70" fmla="*/ 449 w 2698"/>
                    <a:gd name="T71"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8" h="1400">
                      <a:moveTo>
                        <a:pt x="1972" y="789"/>
                      </a:moveTo>
                      <a:lnTo>
                        <a:pt x="2134" y="1327"/>
                      </a:lnTo>
                      <a:lnTo>
                        <a:pt x="2136" y="1343"/>
                      </a:lnTo>
                      <a:lnTo>
                        <a:pt x="2135" y="1357"/>
                      </a:lnTo>
                      <a:lnTo>
                        <a:pt x="2130" y="1370"/>
                      </a:lnTo>
                      <a:lnTo>
                        <a:pt x="2121" y="1382"/>
                      </a:lnTo>
                      <a:lnTo>
                        <a:pt x="2110" y="1392"/>
                      </a:lnTo>
                      <a:lnTo>
                        <a:pt x="2096" y="1398"/>
                      </a:lnTo>
                      <a:lnTo>
                        <a:pt x="2088" y="1399"/>
                      </a:lnTo>
                      <a:lnTo>
                        <a:pt x="2080" y="1400"/>
                      </a:lnTo>
                      <a:lnTo>
                        <a:pt x="2065" y="1398"/>
                      </a:lnTo>
                      <a:lnTo>
                        <a:pt x="2053" y="1393"/>
                      </a:lnTo>
                      <a:lnTo>
                        <a:pt x="2041" y="1384"/>
                      </a:lnTo>
                      <a:lnTo>
                        <a:pt x="2032" y="1374"/>
                      </a:lnTo>
                      <a:lnTo>
                        <a:pt x="2026" y="1360"/>
                      </a:lnTo>
                      <a:lnTo>
                        <a:pt x="1879" y="869"/>
                      </a:lnTo>
                      <a:lnTo>
                        <a:pt x="1972" y="789"/>
                      </a:lnTo>
                      <a:close/>
                      <a:moveTo>
                        <a:pt x="726" y="789"/>
                      </a:moveTo>
                      <a:lnTo>
                        <a:pt x="819" y="869"/>
                      </a:lnTo>
                      <a:lnTo>
                        <a:pt x="672" y="1360"/>
                      </a:lnTo>
                      <a:lnTo>
                        <a:pt x="666" y="1374"/>
                      </a:lnTo>
                      <a:lnTo>
                        <a:pt x="657" y="1384"/>
                      </a:lnTo>
                      <a:lnTo>
                        <a:pt x="645" y="1393"/>
                      </a:lnTo>
                      <a:lnTo>
                        <a:pt x="633" y="1398"/>
                      </a:lnTo>
                      <a:lnTo>
                        <a:pt x="618" y="1400"/>
                      </a:lnTo>
                      <a:lnTo>
                        <a:pt x="610" y="1399"/>
                      </a:lnTo>
                      <a:lnTo>
                        <a:pt x="602" y="1398"/>
                      </a:lnTo>
                      <a:lnTo>
                        <a:pt x="588" y="1392"/>
                      </a:lnTo>
                      <a:lnTo>
                        <a:pt x="577" y="1382"/>
                      </a:lnTo>
                      <a:lnTo>
                        <a:pt x="568" y="1370"/>
                      </a:lnTo>
                      <a:lnTo>
                        <a:pt x="563" y="1357"/>
                      </a:lnTo>
                      <a:lnTo>
                        <a:pt x="562" y="1343"/>
                      </a:lnTo>
                      <a:lnTo>
                        <a:pt x="564" y="1327"/>
                      </a:lnTo>
                      <a:lnTo>
                        <a:pt x="726" y="789"/>
                      </a:lnTo>
                      <a:close/>
                      <a:moveTo>
                        <a:pt x="2249" y="0"/>
                      </a:moveTo>
                      <a:lnTo>
                        <a:pt x="2266" y="2"/>
                      </a:lnTo>
                      <a:lnTo>
                        <a:pt x="2282" y="9"/>
                      </a:lnTo>
                      <a:lnTo>
                        <a:pt x="2297" y="19"/>
                      </a:lnTo>
                      <a:lnTo>
                        <a:pt x="2308" y="33"/>
                      </a:lnTo>
                      <a:lnTo>
                        <a:pt x="2319" y="51"/>
                      </a:lnTo>
                      <a:lnTo>
                        <a:pt x="2698" y="51"/>
                      </a:lnTo>
                      <a:lnTo>
                        <a:pt x="2698" y="107"/>
                      </a:lnTo>
                      <a:lnTo>
                        <a:pt x="2305" y="163"/>
                      </a:lnTo>
                      <a:lnTo>
                        <a:pt x="2249" y="192"/>
                      </a:lnTo>
                      <a:lnTo>
                        <a:pt x="1799" y="107"/>
                      </a:lnTo>
                      <a:lnTo>
                        <a:pt x="1799" y="51"/>
                      </a:lnTo>
                      <a:lnTo>
                        <a:pt x="2170" y="73"/>
                      </a:lnTo>
                      <a:lnTo>
                        <a:pt x="2177" y="53"/>
                      </a:lnTo>
                      <a:lnTo>
                        <a:pt x="2188" y="35"/>
                      </a:lnTo>
                      <a:lnTo>
                        <a:pt x="2200" y="20"/>
                      </a:lnTo>
                      <a:lnTo>
                        <a:pt x="2214" y="10"/>
                      </a:lnTo>
                      <a:lnTo>
                        <a:pt x="2231" y="2"/>
                      </a:lnTo>
                      <a:lnTo>
                        <a:pt x="2249" y="0"/>
                      </a:lnTo>
                      <a:close/>
                      <a:moveTo>
                        <a:pt x="449" y="0"/>
                      </a:moveTo>
                      <a:lnTo>
                        <a:pt x="467" y="2"/>
                      </a:lnTo>
                      <a:lnTo>
                        <a:pt x="484" y="10"/>
                      </a:lnTo>
                      <a:lnTo>
                        <a:pt x="498" y="20"/>
                      </a:lnTo>
                      <a:lnTo>
                        <a:pt x="510" y="35"/>
                      </a:lnTo>
                      <a:lnTo>
                        <a:pt x="521" y="53"/>
                      </a:lnTo>
                      <a:lnTo>
                        <a:pt x="528" y="73"/>
                      </a:lnTo>
                      <a:lnTo>
                        <a:pt x="899" y="51"/>
                      </a:lnTo>
                      <a:lnTo>
                        <a:pt x="899" y="107"/>
                      </a:lnTo>
                      <a:lnTo>
                        <a:pt x="449" y="192"/>
                      </a:lnTo>
                      <a:lnTo>
                        <a:pt x="393" y="163"/>
                      </a:lnTo>
                      <a:lnTo>
                        <a:pt x="0" y="107"/>
                      </a:lnTo>
                      <a:lnTo>
                        <a:pt x="0" y="51"/>
                      </a:lnTo>
                      <a:lnTo>
                        <a:pt x="379" y="51"/>
                      </a:lnTo>
                      <a:lnTo>
                        <a:pt x="390" y="33"/>
                      </a:lnTo>
                      <a:lnTo>
                        <a:pt x="401" y="19"/>
                      </a:lnTo>
                      <a:lnTo>
                        <a:pt x="416" y="9"/>
                      </a:lnTo>
                      <a:lnTo>
                        <a:pt x="432" y="2"/>
                      </a:lnTo>
                      <a:lnTo>
                        <a:pt x="449"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53" name="Freeform 16"/>
                <p:cNvSpPr>
                  <a:spLocks noEditPoints="1"/>
                </p:cNvSpPr>
                <p:nvPr/>
              </p:nvSpPr>
              <p:spPr bwMode="auto">
                <a:xfrm>
                  <a:off x="3655" y="2003"/>
                  <a:ext cx="300" cy="152"/>
                </a:xfrm>
                <a:custGeom>
                  <a:avLst/>
                  <a:gdLst>
                    <a:gd name="T0" fmla="*/ 1006 w 2096"/>
                    <a:gd name="T1" fmla="*/ 856 h 1069"/>
                    <a:gd name="T2" fmla="*/ 967 w 2096"/>
                    <a:gd name="T3" fmla="*/ 905 h 1069"/>
                    <a:gd name="T4" fmla="*/ 975 w 2096"/>
                    <a:gd name="T5" fmla="*/ 971 h 1069"/>
                    <a:gd name="T6" fmla="*/ 1026 w 2096"/>
                    <a:gd name="T7" fmla="*/ 1010 h 1069"/>
                    <a:gd name="T8" fmla="*/ 1090 w 2096"/>
                    <a:gd name="T9" fmla="*/ 1001 h 1069"/>
                    <a:gd name="T10" fmla="*/ 1129 w 2096"/>
                    <a:gd name="T11" fmla="*/ 951 h 1069"/>
                    <a:gd name="T12" fmla="*/ 1121 w 2096"/>
                    <a:gd name="T13" fmla="*/ 885 h 1069"/>
                    <a:gd name="T14" fmla="*/ 1070 w 2096"/>
                    <a:gd name="T15" fmla="*/ 847 h 1069"/>
                    <a:gd name="T16" fmla="*/ 1160 w 2096"/>
                    <a:gd name="T17" fmla="*/ 675 h 1069"/>
                    <a:gd name="T18" fmla="*/ 1235 w 2096"/>
                    <a:gd name="T19" fmla="*/ 788 h 1069"/>
                    <a:gd name="T20" fmla="*/ 1306 w 2096"/>
                    <a:gd name="T21" fmla="*/ 799 h 1069"/>
                    <a:gd name="T22" fmla="*/ 1329 w 2096"/>
                    <a:gd name="T23" fmla="*/ 844 h 1069"/>
                    <a:gd name="T24" fmla="*/ 1318 w 2096"/>
                    <a:gd name="T25" fmla="*/ 1046 h 1069"/>
                    <a:gd name="T26" fmla="*/ 1273 w 2096"/>
                    <a:gd name="T27" fmla="*/ 1069 h 1069"/>
                    <a:gd name="T28" fmla="*/ 993 w 2096"/>
                    <a:gd name="T29" fmla="*/ 1069 h 1069"/>
                    <a:gd name="T30" fmla="*/ 823 w 2096"/>
                    <a:gd name="T31" fmla="*/ 1069 h 1069"/>
                    <a:gd name="T32" fmla="*/ 778 w 2096"/>
                    <a:gd name="T33" fmla="*/ 1046 h 1069"/>
                    <a:gd name="T34" fmla="*/ 767 w 2096"/>
                    <a:gd name="T35" fmla="*/ 844 h 1069"/>
                    <a:gd name="T36" fmla="*/ 790 w 2096"/>
                    <a:gd name="T37" fmla="*/ 799 h 1069"/>
                    <a:gd name="T38" fmla="*/ 861 w 2096"/>
                    <a:gd name="T39" fmla="*/ 788 h 1069"/>
                    <a:gd name="T40" fmla="*/ 936 w 2096"/>
                    <a:gd name="T41" fmla="*/ 675 h 1069"/>
                    <a:gd name="T42" fmla="*/ 261 w 2096"/>
                    <a:gd name="T43" fmla="*/ 57 h 1069"/>
                    <a:gd name="T44" fmla="*/ 577 w 2096"/>
                    <a:gd name="T45" fmla="*/ 227 h 1069"/>
                    <a:gd name="T46" fmla="*/ 656 w 2096"/>
                    <a:gd name="T47" fmla="*/ 223 h 1069"/>
                    <a:gd name="T48" fmla="*/ 725 w 2096"/>
                    <a:gd name="T49" fmla="*/ 184 h 1069"/>
                    <a:gd name="T50" fmla="*/ 1273 w 2096"/>
                    <a:gd name="T51" fmla="*/ 57 h 1069"/>
                    <a:gd name="T52" fmla="*/ 1392 w 2096"/>
                    <a:gd name="T53" fmla="*/ 201 h 1069"/>
                    <a:gd name="T54" fmla="*/ 1466 w 2096"/>
                    <a:gd name="T55" fmla="*/ 228 h 1069"/>
                    <a:gd name="T56" fmla="*/ 1546 w 2096"/>
                    <a:gd name="T57" fmla="*/ 220 h 1069"/>
                    <a:gd name="T58" fmla="*/ 1835 w 2096"/>
                    <a:gd name="T59" fmla="*/ 0 h 1069"/>
                    <a:gd name="T60" fmla="*/ 2090 w 2096"/>
                    <a:gd name="T61" fmla="*/ 67 h 1069"/>
                    <a:gd name="T62" fmla="*/ 2090 w 2096"/>
                    <a:gd name="T63" fmla="*/ 158 h 1069"/>
                    <a:gd name="T64" fmla="*/ 2066 w 2096"/>
                    <a:gd name="T65" fmla="*/ 207 h 1069"/>
                    <a:gd name="T66" fmla="*/ 2025 w 2096"/>
                    <a:gd name="T67" fmla="*/ 225 h 1069"/>
                    <a:gd name="T68" fmla="*/ 1839 w 2096"/>
                    <a:gd name="T69" fmla="*/ 236 h 1069"/>
                    <a:gd name="T70" fmla="*/ 1489 w 2096"/>
                    <a:gd name="T71" fmla="*/ 522 h 1069"/>
                    <a:gd name="T72" fmla="*/ 1409 w 2096"/>
                    <a:gd name="T73" fmla="*/ 560 h 1069"/>
                    <a:gd name="T74" fmla="*/ 687 w 2096"/>
                    <a:gd name="T75" fmla="*/ 560 h 1069"/>
                    <a:gd name="T76" fmla="*/ 607 w 2096"/>
                    <a:gd name="T77" fmla="*/ 522 h 1069"/>
                    <a:gd name="T78" fmla="*/ 257 w 2096"/>
                    <a:gd name="T79" fmla="*/ 236 h 1069"/>
                    <a:gd name="T80" fmla="*/ 71 w 2096"/>
                    <a:gd name="T81" fmla="*/ 225 h 1069"/>
                    <a:gd name="T82" fmla="*/ 30 w 2096"/>
                    <a:gd name="T83" fmla="*/ 207 h 1069"/>
                    <a:gd name="T84" fmla="*/ 6 w 2096"/>
                    <a:gd name="T85" fmla="*/ 158 h 1069"/>
                    <a:gd name="T86" fmla="*/ 6 w 2096"/>
                    <a:gd name="T87" fmla="*/ 67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6" h="1069">
                      <a:moveTo>
                        <a:pt x="1048" y="844"/>
                      </a:moveTo>
                      <a:lnTo>
                        <a:pt x="1026" y="847"/>
                      </a:lnTo>
                      <a:lnTo>
                        <a:pt x="1006" y="856"/>
                      </a:lnTo>
                      <a:lnTo>
                        <a:pt x="989" y="868"/>
                      </a:lnTo>
                      <a:lnTo>
                        <a:pt x="975" y="885"/>
                      </a:lnTo>
                      <a:lnTo>
                        <a:pt x="967" y="905"/>
                      </a:lnTo>
                      <a:lnTo>
                        <a:pt x="963" y="929"/>
                      </a:lnTo>
                      <a:lnTo>
                        <a:pt x="967" y="951"/>
                      </a:lnTo>
                      <a:lnTo>
                        <a:pt x="975" y="971"/>
                      </a:lnTo>
                      <a:lnTo>
                        <a:pt x="989" y="988"/>
                      </a:lnTo>
                      <a:lnTo>
                        <a:pt x="1006" y="1001"/>
                      </a:lnTo>
                      <a:lnTo>
                        <a:pt x="1026" y="1010"/>
                      </a:lnTo>
                      <a:lnTo>
                        <a:pt x="1048" y="1012"/>
                      </a:lnTo>
                      <a:lnTo>
                        <a:pt x="1070" y="1010"/>
                      </a:lnTo>
                      <a:lnTo>
                        <a:pt x="1090" y="1001"/>
                      </a:lnTo>
                      <a:lnTo>
                        <a:pt x="1107" y="988"/>
                      </a:lnTo>
                      <a:lnTo>
                        <a:pt x="1121" y="971"/>
                      </a:lnTo>
                      <a:lnTo>
                        <a:pt x="1129" y="951"/>
                      </a:lnTo>
                      <a:lnTo>
                        <a:pt x="1133" y="929"/>
                      </a:lnTo>
                      <a:lnTo>
                        <a:pt x="1129" y="905"/>
                      </a:lnTo>
                      <a:lnTo>
                        <a:pt x="1121" y="885"/>
                      </a:lnTo>
                      <a:lnTo>
                        <a:pt x="1107" y="868"/>
                      </a:lnTo>
                      <a:lnTo>
                        <a:pt x="1090" y="856"/>
                      </a:lnTo>
                      <a:lnTo>
                        <a:pt x="1070" y="847"/>
                      </a:lnTo>
                      <a:lnTo>
                        <a:pt x="1048" y="844"/>
                      </a:lnTo>
                      <a:close/>
                      <a:moveTo>
                        <a:pt x="936" y="675"/>
                      </a:moveTo>
                      <a:lnTo>
                        <a:pt x="1160" y="675"/>
                      </a:lnTo>
                      <a:lnTo>
                        <a:pt x="1160" y="788"/>
                      </a:lnTo>
                      <a:lnTo>
                        <a:pt x="1199" y="788"/>
                      </a:lnTo>
                      <a:lnTo>
                        <a:pt x="1235" y="788"/>
                      </a:lnTo>
                      <a:lnTo>
                        <a:pt x="1273" y="788"/>
                      </a:lnTo>
                      <a:lnTo>
                        <a:pt x="1291" y="790"/>
                      </a:lnTo>
                      <a:lnTo>
                        <a:pt x="1306" y="799"/>
                      </a:lnTo>
                      <a:lnTo>
                        <a:pt x="1318" y="810"/>
                      </a:lnTo>
                      <a:lnTo>
                        <a:pt x="1326" y="826"/>
                      </a:lnTo>
                      <a:lnTo>
                        <a:pt x="1329" y="844"/>
                      </a:lnTo>
                      <a:lnTo>
                        <a:pt x="1329" y="1012"/>
                      </a:lnTo>
                      <a:lnTo>
                        <a:pt x="1326" y="1030"/>
                      </a:lnTo>
                      <a:lnTo>
                        <a:pt x="1318" y="1046"/>
                      </a:lnTo>
                      <a:lnTo>
                        <a:pt x="1306" y="1057"/>
                      </a:lnTo>
                      <a:lnTo>
                        <a:pt x="1291" y="1066"/>
                      </a:lnTo>
                      <a:lnTo>
                        <a:pt x="1273" y="1069"/>
                      </a:lnTo>
                      <a:lnTo>
                        <a:pt x="1055" y="1069"/>
                      </a:lnTo>
                      <a:lnTo>
                        <a:pt x="1026" y="1069"/>
                      </a:lnTo>
                      <a:lnTo>
                        <a:pt x="993" y="1069"/>
                      </a:lnTo>
                      <a:lnTo>
                        <a:pt x="919" y="1069"/>
                      </a:lnTo>
                      <a:lnTo>
                        <a:pt x="875" y="1069"/>
                      </a:lnTo>
                      <a:lnTo>
                        <a:pt x="823" y="1069"/>
                      </a:lnTo>
                      <a:lnTo>
                        <a:pt x="805" y="1066"/>
                      </a:lnTo>
                      <a:lnTo>
                        <a:pt x="790" y="1057"/>
                      </a:lnTo>
                      <a:lnTo>
                        <a:pt x="778" y="1046"/>
                      </a:lnTo>
                      <a:lnTo>
                        <a:pt x="770" y="1030"/>
                      </a:lnTo>
                      <a:lnTo>
                        <a:pt x="767" y="1012"/>
                      </a:lnTo>
                      <a:lnTo>
                        <a:pt x="767" y="844"/>
                      </a:lnTo>
                      <a:lnTo>
                        <a:pt x="770" y="826"/>
                      </a:lnTo>
                      <a:lnTo>
                        <a:pt x="778" y="810"/>
                      </a:lnTo>
                      <a:lnTo>
                        <a:pt x="790" y="799"/>
                      </a:lnTo>
                      <a:lnTo>
                        <a:pt x="805" y="790"/>
                      </a:lnTo>
                      <a:lnTo>
                        <a:pt x="823" y="788"/>
                      </a:lnTo>
                      <a:lnTo>
                        <a:pt x="861" y="788"/>
                      </a:lnTo>
                      <a:lnTo>
                        <a:pt x="897" y="788"/>
                      </a:lnTo>
                      <a:lnTo>
                        <a:pt x="936" y="788"/>
                      </a:lnTo>
                      <a:lnTo>
                        <a:pt x="936" y="675"/>
                      </a:lnTo>
                      <a:close/>
                      <a:moveTo>
                        <a:pt x="36" y="0"/>
                      </a:moveTo>
                      <a:lnTo>
                        <a:pt x="261" y="0"/>
                      </a:lnTo>
                      <a:lnTo>
                        <a:pt x="261" y="57"/>
                      </a:lnTo>
                      <a:lnTo>
                        <a:pt x="525" y="208"/>
                      </a:lnTo>
                      <a:lnTo>
                        <a:pt x="550" y="220"/>
                      </a:lnTo>
                      <a:lnTo>
                        <a:pt x="577" y="227"/>
                      </a:lnTo>
                      <a:lnTo>
                        <a:pt x="603" y="230"/>
                      </a:lnTo>
                      <a:lnTo>
                        <a:pt x="630" y="228"/>
                      </a:lnTo>
                      <a:lnTo>
                        <a:pt x="656" y="223"/>
                      </a:lnTo>
                      <a:lnTo>
                        <a:pt x="680" y="213"/>
                      </a:lnTo>
                      <a:lnTo>
                        <a:pt x="704" y="201"/>
                      </a:lnTo>
                      <a:lnTo>
                        <a:pt x="725" y="184"/>
                      </a:lnTo>
                      <a:lnTo>
                        <a:pt x="744" y="163"/>
                      </a:lnTo>
                      <a:lnTo>
                        <a:pt x="823" y="57"/>
                      </a:lnTo>
                      <a:lnTo>
                        <a:pt x="1273" y="57"/>
                      </a:lnTo>
                      <a:lnTo>
                        <a:pt x="1352" y="163"/>
                      </a:lnTo>
                      <a:lnTo>
                        <a:pt x="1371" y="184"/>
                      </a:lnTo>
                      <a:lnTo>
                        <a:pt x="1392" y="201"/>
                      </a:lnTo>
                      <a:lnTo>
                        <a:pt x="1416" y="213"/>
                      </a:lnTo>
                      <a:lnTo>
                        <a:pt x="1440" y="223"/>
                      </a:lnTo>
                      <a:lnTo>
                        <a:pt x="1466" y="228"/>
                      </a:lnTo>
                      <a:lnTo>
                        <a:pt x="1493" y="230"/>
                      </a:lnTo>
                      <a:lnTo>
                        <a:pt x="1519" y="227"/>
                      </a:lnTo>
                      <a:lnTo>
                        <a:pt x="1546" y="220"/>
                      </a:lnTo>
                      <a:lnTo>
                        <a:pt x="1571" y="208"/>
                      </a:lnTo>
                      <a:lnTo>
                        <a:pt x="1835" y="57"/>
                      </a:lnTo>
                      <a:lnTo>
                        <a:pt x="1835" y="0"/>
                      </a:lnTo>
                      <a:lnTo>
                        <a:pt x="2060" y="0"/>
                      </a:lnTo>
                      <a:lnTo>
                        <a:pt x="2079" y="37"/>
                      </a:lnTo>
                      <a:lnTo>
                        <a:pt x="2090" y="67"/>
                      </a:lnTo>
                      <a:lnTo>
                        <a:pt x="2096" y="97"/>
                      </a:lnTo>
                      <a:lnTo>
                        <a:pt x="2096" y="129"/>
                      </a:lnTo>
                      <a:lnTo>
                        <a:pt x="2090" y="158"/>
                      </a:lnTo>
                      <a:lnTo>
                        <a:pt x="2079" y="188"/>
                      </a:lnTo>
                      <a:lnTo>
                        <a:pt x="2076" y="194"/>
                      </a:lnTo>
                      <a:lnTo>
                        <a:pt x="2066" y="207"/>
                      </a:lnTo>
                      <a:lnTo>
                        <a:pt x="2055" y="217"/>
                      </a:lnTo>
                      <a:lnTo>
                        <a:pt x="2041" y="223"/>
                      </a:lnTo>
                      <a:lnTo>
                        <a:pt x="2025" y="225"/>
                      </a:lnTo>
                      <a:lnTo>
                        <a:pt x="1897" y="225"/>
                      </a:lnTo>
                      <a:lnTo>
                        <a:pt x="1868" y="228"/>
                      </a:lnTo>
                      <a:lnTo>
                        <a:pt x="1839" y="236"/>
                      </a:lnTo>
                      <a:lnTo>
                        <a:pt x="1812" y="248"/>
                      </a:lnTo>
                      <a:lnTo>
                        <a:pt x="1787" y="266"/>
                      </a:lnTo>
                      <a:lnTo>
                        <a:pt x="1489" y="522"/>
                      </a:lnTo>
                      <a:lnTo>
                        <a:pt x="1464" y="540"/>
                      </a:lnTo>
                      <a:lnTo>
                        <a:pt x="1438" y="552"/>
                      </a:lnTo>
                      <a:lnTo>
                        <a:pt x="1409" y="560"/>
                      </a:lnTo>
                      <a:lnTo>
                        <a:pt x="1380" y="563"/>
                      </a:lnTo>
                      <a:lnTo>
                        <a:pt x="716" y="563"/>
                      </a:lnTo>
                      <a:lnTo>
                        <a:pt x="687" y="560"/>
                      </a:lnTo>
                      <a:lnTo>
                        <a:pt x="658" y="552"/>
                      </a:lnTo>
                      <a:lnTo>
                        <a:pt x="632" y="540"/>
                      </a:lnTo>
                      <a:lnTo>
                        <a:pt x="607" y="522"/>
                      </a:lnTo>
                      <a:lnTo>
                        <a:pt x="309" y="266"/>
                      </a:lnTo>
                      <a:lnTo>
                        <a:pt x="284" y="248"/>
                      </a:lnTo>
                      <a:lnTo>
                        <a:pt x="257" y="236"/>
                      </a:lnTo>
                      <a:lnTo>
                        <a:pt x="228" y="228"/>
                      </a:lnTo>
                      <a:lnTo>
                        <a:pt x="199" y="225"/>
                      </a:lnTo>
                      <a:lnTo>
                        <a:pt x="71" y="225"/>
                      </a:lnTo>
                      <a:lnTo>
                        <a:pt x="55" y="223"/>
                      </a:lnTo>
                      <a:lnTo>
                        <a:pt x="41" y="217"/>
                      </a:lnTo>
                      <a:lnTo>
                        <a:pt x="30" y="207"/>
                      </a:lnTo>
                      <a:lnTo>
                        <a:pt x="20" y="194"/>
                      </a:lnTo>
                      <a:lnTo>
                        <a:pt x="17" y="188"/>
                      </a:lnTo>
                      <a:lnTo>
                        <a:pt x="6" y="158"/>
                      </a:lnTo>
                      <a:lnTo>
                        <a:pt x="0" y="129"/>
                      </a:lnTo>
                      <a:lnTo>
                        <a:pt x="0" y="97"/>
                      </a:lnTo>
                      <a:lnTo>
                        <a:pt x="6" y="67"/>
                      </a:lnTo>
                      <a:lnTo>
                        <a:pt x="17" y="37"/>
                      </a:ln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grpSp>
            <p:nvGrpSpPr>
              <p:cNvPr id="254" name="Group 26"/>
              <p:cNvGrpSpPr>
                <a:grpSpLocks noChangeAspect="1"/>
              </p:cNvGrpSpPr>
              <p:nvPr/>
            </p:nvGrpSpPr>
            <p:grpSpPr bwMode="auto">
              <a:xfrm>
                <a:off x="3433247" y="4516213"/>
                <a:ext cx="295813" cy="257438"/>
                <a:chOff x="4367" y="1994"/>
                <a:chExt cx="370" cy="322"/>
              </a:xfrm>
            </p:grpSpPr>
            <p:sp useBgFill="1">
              <p:nvSpPr>
                <p:cNvPr id="255" name="Freeform 28"/>
                <p:cNvSpPr>
                  <a:spLocks/>
                </p:cNvSpPr>
                <p:nvPr/>
              </p:nvSpPr>
              <p:spPr bwMode="auto">
                <a:xfrm>
                  <a:off x="4367" y="1994"/>
                  <a:ext cx="370" cy="322"/>
                </a:xfrm>
                <a:custGeom>
                  <a:avLst/>
                  <a:gdLst>
                    <a:gd name="T0" fmla="*/ 281 w 2586"/>
                    <a:gd name="T1" fmla="*/ 0 h 2250"/>
                    <a:gd name="T2" fmla="*/ 2305 w 2586"/>
                    <a:gd name="T3" fmla="*/ 0 h 2250"/>
                    <a:gd name="T4" fmla="*/ 2346 w 2586"/>
                    <a:gd name="T5" fmla="*/ 3 h 2250"/>
                    <a:gd name="T6" fmla="*/ 2386 w 2586"/>
                    <a:gd name="T7" fmla="*/ 13 h 2250"/>
                    <a:gd name="T8" fmla="*/ 2423 w 2586"/>
                    <a:gd name="T9" fmla="*/ 26 h 2250"/>
                    <a:gd name="T10" fmla="*/ 2458 w 2586"/>
                    <a:gd name="T11" fmla="*/ 45 h 2250"/>
                    <a:gd name="T12" fmla="*/ 2490 w 2586"/>
                    <a:gd name="T13" fmla="*/ 70 h 2250"/>
                    <a:gd name="T14" fmla="*/ 2517 w 2586"/>
                    <a:gd name="T15" fmla="*/ 97 h 2250"/>
                    <a:gd name="T16" fmla="*/ 2541 w 2586"/>
                    <a:gd name="T17" fmla="*/ 129 h 2250"/>
                    <a:gd name="T18" fmla="*/ 2560 w 2586"/>
                    <a:gd name="T19" fmla="*/ 164 h 2250"/>
                    <a:gd name="T20" fmla="*/ 2574 w 2586"/>
                    <a:gd name="T21" fmla="*/ 201 h 2250"/>
                    <a:gd name="T22" fmla="*/ 2583 w 2586"/>
                    <a:gd name="T23" fmla="*/ 240 h 2250"/>
                    <a:gd name="T24" fmla="*/ 2586 w 2586"/>
                    <a:gd name="T25" fmla="*/ 282 h 2250"/>
                    <a:gd name="T26" fmla="*/ 2586 w 2586"/>
                    <a:gd name="T27" fmla="*/ 1968 h 2250"/>
                    <a:gd name="T28" fmla="*/ 2583 w 2586"/>
                    <a:gd name="T29" fmla="*/ 2010 h 2250"/>
                    <a:gd name="T30" fmla="*/ 2574 w 2586"/>
                    <a:gd name="T31" fmla="*/ 2049 h 2250"/>
                    <a:gd name="T32" fmla="*/ 2560 w 2586"/>
                    <a:gd name="T33" fmla="*/ 2086 h 2250"/>
                    <a:gd name="T34" fmla="*/ 2541 w 2586"/>
                    <a:gd name="T35" fmla="*/ 2121 h 2250"/>
                    <a:gd name="T36" fmla="*/ 2517 w 2586"/>
                    <a:gd name="T37" fmla="*/ 2153 h 2250"/>
                    <a:gd name="T38" fmla="*/ 2490 w 2586"/>
                    <a:gd name="T39" fmla="*/ 2180 h 2250"/>
                    <a:gd name="T40" fmla="*/ 2458 w 2586"/>
                    <a:gd name="T41" fmla="*/ 2205 h 2250"/>
                    <a:gd name="T42" fmla="*/ 2423 w 2586"/>
                    <a:gd name="T43" fmla="*/ 2224 h 2250"/>
                    <a:gd name="T44" fmla="*/ 2386 w 2586"/>
                    <a:gd name="T45" fmla="*/ 2237 h 2250"/>
                    <a:gd name="T46" fmla="*/ 2346 w 2586"/>
                    <a:gd name="T47" fmla="*/ 2247 h 2250"/>
                    <a:gd name="T48" fmla="*/ 2305 w 2586"/>
                    <a:gd name="T49" fmla="*/ 2250 h 2250"/>
                    <a:gd name="T50" fmla="*/ 281 w 2586"/>
                    <a:gd name="T51" fmla="*/ 2250 h 2250"/>
                    <a:gd name="T52" fmla="*/ 240 w 2586"/>
                    <a:gd name="T53" fmla="*/ 2247 h 2250"/>
                    <a:gd name="T54" fmla="*/ 200 w 2586"/>
                    <a:gd name="T55" fmla="*/ 2237 h 2250"/>
                    <a:gd name="T56" fmla="*/ 163 w 2586"/>
                    <a:gd name="T57" fmla="*/ 2224 h 2250"/>
                    <a:gd name="T58" fmla="*/ 128 w 2586"/>
                    <a:gd name="T59" fmla="*/ 2205 h 2250"/>
                    <a:gd name="T60" fmla="*/ 96 w 2586"/>
                    <a:gd name="T61" fmla="*/ 2180 h 2250"/>
                    <a:gd name="T62" fmla="*/ 69 w 2586"/>
                    <a:gd name="T63" fmla="*/ 2153 h 2250"/>
                    <a:gd name="T64" fmla="*/ 45 w 2586"/>
                    <a:gd name="T65" fmla="*/ 2121 h 2250"/>
                    <a:gd name="T66" fmla="*/ 26 w 2586"/>
                    <a:gd name="T67" fmla="*/ 2086 h 2250"/>
                    <a:gd name="T68" fmla="*/ 12 w 2586"/>
                    <a:gd name="T69" fmla="*/ 2049 h 2250"/>
                    <a:gd name="T70" fmla="*/ 3 w 2586"/>
                    <a:gd name="T71" fmla="*/ 2010 h 2250"/>
                    <a:gd name="T72" fmla="*/ 0 w 2586"/>
                    <a:gd name="T73" fmla="*/ 1968 h 2250"/>
                    <a:gd name="T74" fmla="*/ 0 w 2586"/>
                    <a:gd name="T75" fmla="*/ 282 h 2250"/>
                    <a:gd name="T76" fmla="*/ 3 w 2586"/>
                    <a:gd name="T77" fmla="*/ 240 h 2250"/>
                    <a:gd name="T78" fmla="*/ 12 w 2586"/>
                    <a:gd name="T79" fmla="*/ 201 h 2250"/>
                    <a:gd name="T80" fmla="*/ 26 w 2586"/>
                    <a:gd name="T81" fmla="*/ 164 h 2250"/>
                    <a:gd name="T82" fmla="*/ 45 w 2586"/>
                    <a:gd name="T83" fmla="*/ 129 h 2250"/>
                    <a:gd name="T84" fmla="*/ 69 w 2586"/>
                    <a:gd name="T85" fmla="*/ 97 h 2250"/>
                    <a:gd name="T86" fmla="*/ 96 w 2586"/>
                    <a:gd name="T87" fmla="*/ 70 h 2250"/>
                    <a:gd name="T88" fmla="*/ 128 w 2586"/>
                    <a:gd name="T89" fmla="*/ 45 h 2250"/>
                    <a:gd name="T90" fmla="*/ 163 w 2586"/>
                    <a:gd name="T91" fmla="*/ 26 h 2250"/>
                    <a:gd name="T92" fmla="*/ 200 w 2586"/>
                    <a:gd name="T93" fmla="*/ 13 h 2250"/>
                    <a:gd name="T94" fmla="*/ 240 w 2586"/>
                    <a:gd name="T95" fmla="*/ 3 h 2250"/>
                    <a:gd name="T96" fmla="*/ 281 w 2586"/>
                    <a:gd name="T97" fmla="*/ 0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6" h="2250">
                      <a:moveTo>
                        <a:pt x="281" y="0"/>
                      </a:moveTo>
                      <a:lnTo>
                        <a:pt x="2305" y="0"/>
                      </a:lnTo>
                      <a:lnTo>
                        <a:pt x="2346" y="3"/>
                      </a:lnTo>
                      <a:lnTo>
                        <a:pt x="2386" y="13"/>
                      </a:lnTo>
                      <a:lnTo>
                        <a:pt x="2423" y="26"/>
                      </a:lnTo>
                      <a:lnTo>
                        <a:pt x="2458" y="45"/>
                      </a:lnTo>
                      <a:lnTo>
                        <a:pt x="2490" y="70"/>
                      </a:lnTo>
                      <a:lnTo>
                        <a:pt x="2517" y="97"/>
                      </a:lnTo>
                      <a:lnTo>
                        <a:pt x="2541" y="129"/>
                      </a:lnTo>
                      <a:lnTo>
                        <a:pt x="2560" y="164"/>
                      </a:lnTo>
                      <a:lnTo>
                        <a:pt x="2574" y="201"/>
                      </a:lnTo>
                      <a:lnTo>
                        <a:pt x="2583" y="240"/>
                      </a:lnTo>
                      <a:lnTo>
                        <a:pt x="2586" y="282"/>
                      </a:lnTo>
                      <a:lnTo>
                        <a:pt x="2586" y="1968"/>
                      </a:lnTo>
                      <a:lnTo>
                        <a:pt x="2583" y="2010"/>
                      </a:lnTo>
                      <a:lnTo>
                        <a:pt x="2574" y="2049"/>
                      </a:lnTo>
                      <a:lnTo>
                        <a:pt x="2560" y="2086"/>
                      </a:lnTo>
                      <a:lnTo>
                        <a:pt x="2541" y="2121"/>
                      </a:lnTo>
                      <a:lnTo>
                        <a:pt x="2517" y="2153"/>
                      </a:lnTo>
                      <a:lnTo>
                        <a:pt x="2490" y="2180"/>
                      </a:lnTo>
                      <a:lnTo>
                        <a:pt x="2458" y="2205"/>
                      </a:lnTo>
                      <a:lnTo>
                        <a:pt x="2423" y="2224"/>
                      </a:lnTo>
                      <a:lnTo>
                        <a:pt x="2386" y="2237"/>
                      </a:lnTo>
                      <a:lnTo>
                        <a:pt x="2346" y="2247"/>
                      </a:lnTo>
                      <a:lnTo>
                        <a:pt x="2305" y="2250"/>
                      </a:lnTo>
                      <a:lnTo>
                        <a:pt x="281" y="2250"/>
                      </a:lnTo>
                      <a:lnTo>
                        <a:pt x="240" y="2247"/>
                      </a:lnTo>
                      <a:lnTo>
                        <a:pt x="200" y="2237"/>
                      </a:lnTo>
                      <a:lnTo>
                        <a:pt x="163" y="2224"/>
                      </a:lnTo>
                      <a:lnTo>
                        <a:pt x="128" y="2205"/>
                      </a:lnTo>
                      <a:lnTo>
                        <a:pt x="96" y="2180"/>
                      </a:lnTo>
                      <a:lnTo>
                        <a:pt x="69" y="2153"/>
                      </a:lnTo>
                      <a:lnTo>
                        <a:pt x="45" y="2121"/>
                      </a:lnTo>
                      <a:lnTo>
                        <a:pt x="26" y="2086"/>
                      </a:lnTo>
                      <a:lnTo>
                        <a:pt x="12" y="2049"/>
                      </a:lnTo>
                      <a:lnTo>
                        <a:pt x="3" y="2010"/>
                      </a:lnTo>
                      <a:lnTo>
                        <a:pt x="0" y="1968"/>
                      </a:lnTo>
                      <a:lnTo>
                        <a:pt x="0" y="282"/>
                      </a:lnTo>
                      <a:lnTo>
                        <a:pt x="3" y="240"/>
                      </a:lnTo>
                      <a:lnTo>
                        <a:pt x="12" y="201"/>
                      </a:lnTo>
                      <a:lnTo>
                        <a:pt x="26" y="164"/>
                      </a:lnTo>
                      <a:lnTo>
                        <a:pt x="45" y="129"/>
                      </a:lnTo>
                      <a:lnTo>
                        <a:pt x="69" y="97"/>
                      </a:lnTo>
                      <a:lnTo>
                        <a:pt x="96" y="70"/>
                      </a:lnTo>
                      <a:lnTo>
                        <a:pt x="128" y="45"/>
                      </a:lnTo>
                      <a:lnTo>
                        <a:pt x="163" y="26"/>
                      </a:lnTo>
                      <a:lnTo>
                        <a:pt x="200" y="13"/>
                      </a:lnTo>
                      <a:lnTo>
                        <a:pt x="240" y="3"/>
                      </a:lnTo>
                      <a:lnTo>
                        <a:pt x="281"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56" name="Freeform 30"/>
                <p:cNvSpPr>
                  <a:spLocks noEditPoints="1"/>
                </p:cNvSpPr>
                <p:nvPr/>
              </p:nvSpPr>
              <p:spPr bwMode="auto">
                <a:xfrm>
                  <a:off x="4383" y="2010"/>
                  <a:ext cx="338" cy="290"/>
                </a:xfrm>
                <a:custGeom>
                  <a:avLst/>
                  <a:gdLst>
                    <a:gd name="T0" fmla="*/ 954 w 2362"/>
                    <a:gd name="T1" fmla="*/ 1714 h 2024"/>
                    <a:gd name="T2" fmla="*/ 954 w 2362"/>
                    <a:gd name="T3" fmla="*/ 1772 h 2024"/>
                    <a:gd name="T4" fmla="*/ 2193 w 2362"/>
                    <a:gd name="T5" fmla="*/ 1799 h 2024"/>
                    <a:gd name="T6" fmla="*/ 949 w 2362"/>
                    <a:gd name="T7" fmla="*/ 1687 h 2024"/>
                    <a:gd name="T8" fmla="*/ 169 w 2362"/>
                    <a:gd name="T9" fmla="*/ 1799 h 2024"/>
                    <a:gd name="T10" fmla="*/ 508 w 2362"/>
                    <a:gd name="T11" fmla="*/ 1772 h 2024"/>
                    <a:gd name="T12" fmla="*/ 508 w 2362"/>
                    <a:gd name="T13" fmla="*/ 1714 h 2024"/>
                    <a:gd name="T14" fmla="*/ 169 w 2362"/>
                    <a:gd name="T15" fmla="*/ 1687 h 2024"/>
                    <a:gd name="T16" fmla="*/ 706 w 2362"/>
                    <a:gd name="T17" fmla="*/ 1633 h 2024"/>
                    <a:gd name="T18" fmla="*/ 661 w 2362"/>
                    <a:gd name="T19" fmla="*/ 1655 h 2024"/>
                    <a:gd name="T20" fmla="*/ 631 w 2362"/>
                    <a:gd name="T21" fmla="*/ 1693 h 2024"/>
                    <a:gd name="T22" fmla="*/ 619 w 2362"/>
                    <a:gd name="T23" fmla="*/ 1743 h 2024"/>
                    <a:gd name="T24" fmla="*/ 631 w 2362"/>
                    <a:gd name="T25" fmla="*/ 1793 h 2024"/>
                    <a:gd name="T26" fmla="*/ 661 w 2362"/>
                    <a:gd name="T27" fmla="*/ 1831 h 2024"/>
                    <a:gd name="T28" fmla="*/ 706 w 2362"/>
                    <a:gd name="T29" fmla="*/ 1853 h 2024"/>
                    <a:gd name="T30" fmla="*/ 757 w 2362"/>
                    <a:gd name="T31" fmla="*/ 1853 h 2024"/>
                    <a:gd name="T32" fmla="*/ 802 w 2362"/>
                    <a:gd name="T33" fmla="*/ 1831 h 2024"/>
                    <a:gd name="T34" fmla="*/ 832 w 2362"/>
                    <a:gd name="T35" fmla="*/ 1793 h 2024"/>
                    <a:gd name="T36" fmla="*/ 844 w 2362"/>
                    <a:gd name="T37" fmla="*/ 1743 h 2024"/>
                    <a:gd name="T38" fmla="*/ 832 w 2362"/>
                    <a:gd name="T39" fmla="*/ 1693 h 2024"/>
                    <a:gd name="T40" fmla="*/ 802 w 2362"/>
                    <a:gd name="T41" fmla="*/ 1655 h 2024"/>
                    <a:gd name="T42" fmla="*/ 757 w 2362"/>
                    <a:gd name="T43" fmla="*/ 1633 h 2024"/>
                    <a:gd name="T44" fmla="*/ 169 w 2362"/>
                    <a:gd name="T45" fmla="*/ 169 h 2024"/>
                    <a:gd name="T46" fmla="*/ 2193 w 2362"/>
                    <a:gd name="T47" fmla="*/ 1462 h 2024"/>
                    <a:gd name="T48" fmla="*/ 169 w 2362"/>
                    <a:gd name="T49" fmla="*/ 169 h 2024"/>
                    <a:gd name="T50" fmla="*/ 2193 w 2362"/>
                    <a:gd name="T51" fmla="*/ 0 h 2024"/>
                    <a:gd name="T52" fmla="*/ 2252 w 2362"/>
                    <a:gd name="T53" fmla="*/ 11 h 2024"/>
                    <a:gd name="T54" fmla="*/ 2302 w 2362"/>
                    <a:gd name="T55" fmla="*/ 39 h 2024"/>
                    <a:gd name="T56" fmla="*/ 2339 w 2362"/>
                    <a:gd name="T57" fmla="*/ 83 h 2024"/>
                    <a:gd name="T58" fmla="*/ 2359 w 2362"/>
                    <a:gd name="T59" fmla="*/ 138 h 2024"/>
                    <a:gd name="T60" fmla="*/ 2362 w 2362"/>
                    <a:gd name="T61" fmla="*/ 1855 h 2024"/>
                    <a:gd name="T62" fmla="*/ 2351 w 2362"/>
                    <a:gd name="T63" fmla="*/ 1914 h 2024"/>
                    <a:gd name="T64" fmla="*/ 2322 w 2362"/>
                    <a:gd name="T65" fmla="*/ 1964 h 2024"/>
                    <a:gd name="T66" fmla="*/ 2279 w 2362"/>
                    <a:gd name="T67" fmla="*/ 2001 h 2024"/>
                    <a:gd name="T68" fmla="*/ 2224 w 2362"/>
                    <a:gd name="T69" fmla="*/ 2021 h 2024"/>
                    <a:gd name="T70" fmla="*/ 169 w 2362"/>
                    <a:gd name="T71" fmla="*/ 2024 h 2024"/>
                    <a:gd name="T72" fmla="*/ 110 w 2362"/>
                    <a:gd name="T73" fmla="*/ 2013 h 2024"/>
                    <a:gd name="T74" fmla="*/ 60 w 2362"/>
                    <a:gd name="T75" fmla="*/ 1985 h 2024"/>
                    <a:gd name="T76" fmla="*/ 23 w 2362"/>
                    <a:gd name="T77" fmla="*/ 1941 h 2024"/>
                    <a:gd name="T78" fmla="*/ 3 w 2362"/>
                    <a:gd name="T79" fmla="*/ 1886 h 2024"/>
                    <a:gd name="T80" fmla="*/ 0 w 2362"/>
                    <a:gd name="T81" fmla="*/ 169 h 2024"/>
                    <a:gd name="T82" fmla="*/ 11 w 2362"/>
                    <a:gd name="T83" fmla="*/ 110 h 2024"/>
                    <a:gd name="T84" fmla="*/ 40 w 2362"/>
                    <a:gd name="T85" fmla="*/ 60 h 2024"/>
                    <a:gd name="T86" fmla="*/ 83 w 2362"/>
                    <a:gd name="T87" fmla="*/ 23 h 2024"/>
                    <a:gd name="T88" fmla="*/ 138 w 2362"/>
                    <a:gd name="T89" fmla="*/ 3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949" y="1687"/>
                      </a:moveTo>
                      <a:lnTo>
                        <a:pt x="954" y="1714"/>
                      </a:lnTo>
                      <a:lnTo>
                        <a:pt x="956" y="1743"/>
                      </a:lnTo>
                      <a:lnTo>
                        <a:pt x="954" y="1772"/>
                      </a:lnTo>
                      <a:lnTo>
                        <a:pt x="949" y="1799"/>
                      </a:lnTo>
                      <a:lnTo>
                        <a:pt x="2193" y="1799"/>
                      </a:lnTo>
                      <a:lnTo>
                        <a:pt x="2193" y="1687"/>
                      </a:lnTo>
                      <a:lnTo>
                        <a:pt x="949" y="1687"/>
                      </a:lnTo>
                      <a:close/>
                      <a:moveTo>
                        <a:pt x="169" y="1687"/>
                      </a:moveTo>
                      <a:lnTo>
                        <a:pt x="169" y="1799"/>
                      </a:lnTo>
                      <a:lnTo>
                        <a:pt x="514" y="1799"/>
                      </a:lnTo>
                      <a:lnTo>
                        <a:pt x="508" y="1772"/>
                      </a:lnTo>
                      <a:lnTo>
                        <a:pt x="506" y="1743"/>
                      </a:lnTo>
                      <a:lnTo>
                        <a:pt x="508" y="1714"/>
                      </a:lnTo>
                      <a:lnTo>
                        <a:pt x="514" y="1687"/>
                      </a:lnTo>
                      <a:lnTo>
                        <a:pt x="169" y="1687"/>
                      </a:lnTo>
                      <a:close/>
                      <a:moveTo>
                        <a:pt x="731" y="1630"/>
                      </a:moveTo>
                      <a:lnTo>
                        <a:pt x="706" y="1633"/>
                      </a:lnTo>
                      <a:lnTo>
                        <a:pt x="681" y="1642"/>
                      </a:lnTo>
                      <a:lnTo>
                        <a:pt x="661" y="1655"/>
                      </a:lnTo>
                      <a:lnTo>
                        <a:pt x="643" y="1672"/>
                      </a:lnTo>
                      <a:lnTo>
                        <a:pt x="631" y="1693"/>
                      </a:lnTo>
                      <a:lnTo>
                        <a:pt x="622" y="1718"/>
                      </a:lnTo>
                      <a:lnTo>
                        <a:pt x="619" y="1743"/>
                      </a:lnTo>
                      <a:lnTo>
                        <a:pt x="622" y="1768"/>
                      </a:lnTo>
                      <a:lnTo>
                        <a:pt x="631" y="1793"/>
                      </a:lnTo>
                      <a:lnTo>
                        <a:pt x="643" y="1814"/>
                      </a:lnTo>
                      <a:lnTo>
                        <a:pt x="661" y="1831"/>
                      </a:lnTo>
                      <a:lnTo>
                        <a:pt x="681" y="1844"/>
                      </a:lnTo>
                      <a:lnTo>
                        <a:pt x="706" y="1853"/>
                      </a:lnTo>
                      <a:lnTo>
                        <a:pt x="731" y="1855"/>
                      </a:lnTo>
                      <a:lnTo>
                        <a:pt x="757" y="1853"/>
                      </a:lnTo>
                      <a:lnTo>
                        <a:pt x="781" y="1844"/>
                      </a:lnTo>
                      <a:lnTo>
                        <a:pt x="802" y="1831"/>
                      </a:lnTo>
                      <a:lnTo>
                        <a:pt x="819" y="1814"/>
                      </a:lnTo>
                      <a:lnTo>
                        <a:pt x="832" y="1793"/>
                      </a:lnTo>
                      <a:lnTo>
                        <a:pt x="841" y="1768"/>
                      </a:lnTo>
                      <a:lnTo>
                        <a:pt x="844" y="1743"/>
                      </a:lnTo>
                      <a:lnTo>
                        <a:pt x="841" y="1718"/>
                      </a:lnTo>
                      <a:lnTo>
                        <a:pt x="832" y="1693"/>
                      </a:lnTo>
                      <a:lnTo>
                        <a:pt x="819" y="1672"/>
                      </a:lnTo>
                      <a:lnTo>
                        <a:pt x="802" y="1655"/>
                      </a:lnTo>
                      <a:lnTo>
                        <a:pt x="781" y="1642"/>
                      </a:lnTo>
                      <a:lnTo>
                        <a:pt x="757" y="1633"/>
                      </a:lnTo>
                      <a:lnTo>
                        <a:pt x="731" y="1630"/>
                      </a:lnTo>
                      <a:close/>
                      <a:moveTo>
                        <a:pt x="169" y="169"/>
                      </a:moveTo>
                      <a:lnTo>
                        <a:pt x="169" y="1462"/>
                      </a:lnTo>
                      <a:lnTo>
                        <a:pt x="2193" y="1462"/>
                      </a:lnTo>
                      <a:lnTo>
                        <a:pt x="2193" y="169"/>
                      </a:lnTo>
                      <a:lnTo>
                        <a:pt x="169" y="169"/>
                      </a:lnTo>
                      <a:close/>
                      <a:moveTo>
                        <a:pt x="169" y="0"/>
                      </a:moveTo>
                      <a:lnTo>
                        <a:pt x="2193" y="0"/>
                      </a:lnTo>
                      <a:lnTo>
                        <a:pt x="2224" y="3"/>
                      </a:lnTo>
                      <a:lnTo>
                        <a:pt x="2252" y="11"/>
                      </a:lnTo>
                      <a:lnTo>
                        <a:pt x="2279" y="23"/>
                      </a:lnTo>
                      <a:lnTo>
                        <a:pt x="2302" y="39"/>
                      </a:lnTo>
                      <a:lnTo>
                        <a:pt x="2322" y="60"/>
                      </a:lnTo>
                      <a:lnTo>
                        <a:pt x="2339" y="83"/>
                      </a:lnTo>
                      <a:lnTo>
                        <a:pt x="2351" y="110"/>
                      </a:lnTo>
                      <a:lnTo>
                        <a:pt x="2359" y="138"/>
                      </a:lnTo>
                      <a:lnTo>
                        <a:pt x="2362" y="169"/>
                      </a:lnTo>
                      <a:lnTo>
                        <a:pt x="2362" y="1855"/>
                      </a:lnTo>
                      <a:lnTo>
                        <a:pt x="2359" y="1886"/>
                      </a:lnTo>
                      <a:lnTo>
                        <a:pt x="2351" y="1914"/>
                      </a:lnTo>
                      <a:lnTo>
                        <a:pt x="2339" y="1941"/>
                      </a:lnTo>
                      <a:lnTo>
                        <a:pt x="2322" y="1964"/>
                      </a:lnTo>
                      <a:lnTo>
                        <a:pt x="2302" y="1985"/>
                      </a:lnTo>
                      <a:lnTo>
                        <a:pt x="2279" y="2001"/>
                      </a:lnTo>
                      <a:lnTo>
                        <a:pt x="2252" y="2013"/>
                      </a:lnTo>
                      <a:lnTo>
                        <a:pt x="2224" y="2021"/>
                      </a:lnTo>
                      <a:lnTo>
                        <a:pt x="2193" y="2024"/>
                      </a:lnTo>
                      <a:lnTo>
                        <a:pt x="169" y="2024"/>
                      </a:lnTo>
                      <a:lnTo>
                        <a:pt x="138" y="2021"/>
                      </a:lnTo>
                      <a:lnTo>
                        <a:pt x="110" y="2013"/>
                      </a:lnTo>
                      <a:lnTo>
                        <a:pt x="83" y="2001"/>
                      </a:lnTo>
                      <a:lnTo>
                        <a:pt x="60" y="1985"/>
                      </a:lnTo>
                      <a:lnTo>
                        <a:pt x="40" y="1964"/>
                      </a:lnTo>
                      <a:lnTo>
                        <a:pt x="23" y="1941"/>
                      </a:lnTo>
                      <a:lnTo>
                        <a:pt x="11" y="1914"/>
                      </a:lnTo>
                      <a:lnTo>
                        <a:pt x="3" y="1886"/>
                      </a:lnTo>
                      <a:lnTo>
                        <a:pt x="0" y="1855"/>
                      </a:lnTo>
                      <a:lnTo>
                        <a:pt x="0" y="169"/>
                      </a:lnTo>
                      <a:lnTo>
                        <a:pt x="3" y="138"/>
                      </a:lnTo>
                      <a:lnTo>
                        <a:pt x="11" y="110"/>
                      </a:lnTo>
                      <a:lnTo>
                        <a:pt x="23" y="83"/>
                      </a:lnTo>
                      <a:lnTo>
                        <a:pt x="40" y="60"/>
                      </a:lnTo>
                      <a:lnTo>
                        <a:pt x="60" y="39"/>
                      </a:lnTo>
                      <a:lnTo>
                        <a:pt x="83" y="23"/>
                      </a:lnTo>
                      <a:lnTo>
                        <a:pt x="110" y="11"/>
                      </a:lnTo>
                      <a:lnTo>
                        <a:pt x="138" y="3"/>
                      </a:lnTo>
                      <a:lnTo>
                        <a:pt x="1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57" name="Freeform 31"/>
                <p:cNvSpPr>
                  <a:spLocks noEditPoints="1"/>
                </p:cNvSpPr>
                <p:nvPr/>
              </p:nvSpPr>
              <p:spPr bwMode="auto">
                <a:xfrm>
                  <a:off x="4484" y="2059"/>
                  <a:ext cx="136" cy="136"/>
                </a:xfrm>
                <a:custGeom>
                  <a:avLst/>
                  <a:gdLst>
                    <a:gd name="T0" fmla="*/ 348 w 954"/>
                    <a:gd name="T1" fmla="*/ 263 h 956"/>
                    <a:gd name="T2" fmla="*/ 348 w 954"/>
                    <a:gd name="T3" fmla="*/ 693 h 956"/>
                    <a:gd name="T4" fmla="*/ 721 w 954"/>
                    <a:gd name="T5" fmla="*/ 479 h 956"/>
                    <a:gd name="T6" fmla="*/ 348 w 954"/>
                    <a:gd name="T7" fmla="*/ 263 h 956"/>
                    <a:gd name="T8" fmla="*/ 477 w 954"/>
                    <a:gd name="T9" fmla="*/ 0 h 956"/>
                    <a:gd name="T10" fmla="*/ 533 w 954"/>
                    <a:gd name="T11" fmla="*/ 3 h 956"/>
                    <a:gd name="T12" fmla="*/ 587 w 954"/>
                    <a:gd name="T13" fmla="*/ 13 h 956"/>
                    <a:gd name="T14" fmla="*/ 639 w 954"/>
                    <a:gd name="T15" fmla="*/ 29 h 956"/>
                    <a:gd name="T16" fmla="*/ 687 w 954"/>
                    <a:gd name="T17" fmla="*/ 49 h 956"/>
                    <a:gd name="T18" fmla="*/ 734 w 954"/>
                    <a:gd name="T19" fmla="*/ 75 h 956"/>
                    <a:gd name="T20" fmla="*/ 776 w 954"/>
                    <a:gd name="T21" fmla="*/ 106 h 956"/>
                    <a:gd name="T22" fmla="*/ 815 w 954"/>
                    <a:gd name="T23" fmla="*/ 140 h 956"/>
                    <a:gd name="T24" fmla="*/ 850 w 954"/>
                    <a:gd name="T25" fmla="*/ 180 h 956"/>
                    <a:gd name="T26" fmla="*/ 881 w 954"/>
                    <a:gd name="T27" fmla="*/ 222 h 956"/>
                    <a:gd name="T28" fmla="*/ 906 w 954"/>
                    <a:gd name="T29" fmla="*/ 268 h 956"/>
                    <a:gd name="T30" fmla="*/ 927 w 954"/>
                    <a:gd name="T31" fmla="*/ 317 h 956"/>
                    <a:gd name="T32" fmla="*/ 942 w 954"/>
                    <a:gd name="T33" fmla="*/ 369 h 956"/>
                    <a:gd name="T34" fmla="*/ 951 w 954"/>
                    <a:gd name="T35" fmla="*/ 423 h 956"/>
                    <a:gd name="T36" fmla="*/ 954 w 954"/>
                    <a:gd name="T37" fmla="*/ 479 h 956"/>
                    <a:gd name="T38" fmla="*/ 951 w 954"/>
                    <a:gd name="T39" fmla="*/ 533 h 956"/>
                    <a:gd name="T40" fmla="*/ 942 w 954"/>
                    <a:gd name="T41" fmla="*/ 587 h 956"/>
                    <a:gd name="T42" fmla="*/ 927 w 954"/>
                    <a:gd name="T43" fmla="*/ 639 h 956"/>
                    <a:gd name="T44" fmla="*/ 906 w 954"/>
                    <a:gd name="T45" fmla="*/ 689 h 956"/>
                    <a:gd name="T46" fmla="*/ 881 w 954"/>
                    <a:gd name="T47" fmla="*/ 734 h 956"/>
                    <a:gd name="T48" fmla="*/ 850 w 954"/>
                    <a:gd name="T49" fmla="*/ 777 h 956"/>
                    <a:gd name="T50" fmla="*/ 815 w 954"/>
                    <a:gd name="T51" fmla="*/ 817 h 956"/>
                    <a:gd name="T52" fmla="*/ 776 w 954"/>
                    <a:gd name="T53" fmla="*/ 851 h 956"/>
                    <a:gd name="T54" fmla="*/ 734 w 954"/>
                    <a:gd name="T55" fmla="*/ 882 h 956"/>
                    <a:gd name="T56" fmla="*/ 687 w 954"/>
                    <a:gd name="T57" fmla="*/ 907 h 956"/>
                    <a:gd name="T58" fmla="*/ 639 w 954"/>
                    <a:gd name="T59" fmla="*/ 929 h 956"/>
                    <a:gd name="T60" fmla="*/ 587 w 954"/>
                    <a:gd name="T61" fmla="*/ 943 h 956"/>
                    <a:gd name="T62" fmla="*/ 533 w 954"/>
                    <a:gd name="T63" fmla="*/ 953 h 956"/>
                    <a:gd name="T64" fmla="*/ 477 w 954"/>
                    <a:gd name="T65" fmla="*/ 956 h 956"/>
                    <a:gd name="T66" fmla="*/ 421 w 954"/>
                    <a:gd name="T67" fmla="*/ 953 h 956"/>
                    <a:gd name="T68" fmla="*/ 367 w 954"/>
                    <a:gd name="T69" fmla="*/ 943 h 956"/>
                    <a:gd name="T70" fmla="*/ 315 w 954"/>
                    <a:gd name="T71" fmla="*/ 929 h 956"/>
                    <a:gd name="T72" fmla="*/ 267 w 954"/>
                    <a:gd name="T73" fmla="*/ 907 h 956"/>
                    <a:gd name="T74" fmla="*/ 220 w 954"/>
                    <a:gd name="T75" fmla="*/ 882 h 956"/>
                    <a:gd name="T76" fmla="*/ 178 w 954"/>
                    <a:gd name="T77" fmla="*/ 851 h 956"/>
                    <a:gd name="T78" fmla="*/ 139 w 954"/>
                    <a:gd name="T79" fmla="*/ 817 h 956"/>
                    <a:gd name="T80" fmla="*/ 104 w 954"/>
                    <a:gd name="T81" fmla="*/ 777 h 956"/>
                    <a:gd name="T82" fmla="*/ 73 w 954"/>
                    <a:gd name="T83" fmla="*/ 734 h 956"/>
                    <a:gd name="T84" fmla="*/ 48 w 954"/>
                    <a:gd name="T85" fmla="*/ 689 h 956"/>
                    <a:gd name="T86" fmla="*/ 27 w 954"/>
                    <a:gd name="T87" fmla="*/ 639 h 956"/>
                    <a:gd name="T88" fmla="*/ 12 w 954"/>
                    <a:gd name="T89" fmla="*/ 587 h 956"/>
                    <a:gd name="T90" fmla="*/ 3 w 954"/>
                    <a:gd name="T91" fmla="*/ 533 h 956"/>
                    <a:gd name="T92" fmla="*/ 0 w 954"/>
                    <a:gd name="T93" fmla="*/ 479 h 956"/>
                    <a:gd name="T94" fmla="*/ 3 w 954"/>
                    <a:gd name="T95" fmla="*/ 423 h 956"/>
                    <a:gd name="T96" fmla="*/ 12 w 954"/>
                    <a:gd name="T97" fmla="*/ 369 h 956"/>
                    <a:gd name="T98" fmla="*/ 27 w 954"/>
                    <a:gd name="T99" fmla="*/ 317 h 956"/>
                    <a:gd name="T100" fmla="*/ 48 w 954"/>
                    <a:gd name="T101" fmla="*/ 268 h 956"/>
                    <a:gd name="T102" fmla="*/ 73 w 954"/>
                    <a:gd name="T103" fmla="*/ 222 h 956"/>
                    <a:gd name="T104" fmla="*/ 104 w 954"/>
                    <a:gd name="T105" fmla="*/ 180 h 956"/>
                    <a:gd name="T106" fmla="*/ 139 w 954"/>
                    <a:gd name="T107" fmla="*/ 140 h 956"/>
                    <a:gd name="T108" fmla="*/ 178 w 954"/>
                    <a:gd name="T109" fmla="*/ 106 h 956"/>
                    <a:gd name="T110" fmla="*/ 220 w 954"/>
                    <a:gd name="T111" fmla="*/ 75 h 956"/>
                    <a:gd name="T112" fmla="*/ 267 w 954"/>
                    <a:gd name="T113" fmla="*/ 49 h 956"/>
                    <a:gd name="T114" fmla="*/ 315 w 954"/>
                    <a:gd name="T115" fmla="*/ 29 h 956"/>
                    <a:gd name="T116" fmla="*/ 367 w 954"/>
                    <a:gd name="T117" fmla="*/ 13 h 956"/>
                    <a:gd name="T118" fmla="*/ 421 w 954"/>
                    <a:gd name="T119" fmla="*/ 3 h 956"/>
                    <a:gd name="T120" fmla="*/ 477 w 954"/>
                    <a:gd name="T121" fmla="*/ 0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4" h="956">
                      <a:moveTo>
                        <a:pt x="348" y="263"/>
                      </a:moveTo>
                      <a:lnTo>
                        <a:pt x="348" y="693"/>
                      </a:lnTo>
                      <a:lnTo>
                        <a:pt x="721" y="479"/>
                      </a:lnTo>
                      <a:lnTo>
                        <a:pt x="348" y="263"/>
                      </a:lnTo>
                      <a:close/>
                      <a:moveTo>
                        <a:pt x="477" y="0"/>
                      </a:moveTo>
                      <a:lnTo>
                        <a:pt x="533" y="3"/>
                      </a:lnTo>
                      <a:lnTo>
                        <a:pt x="587" y="13"/>
                      </a:lnTo>
                      <a:lnTo>
                        <a:pt x="639" y="29"/>
                      </a:lnTo>
                      <a:lnTo>
                        <a:pt x="687" y="49"/>
                      </a:lnTo>
                      <a:lnTo>
                        <a:pt x="734" y="75"/>
                      </a:lnTo>
                      <a:lnTo>
                        <a:pt x="776" y="106"/>
                      </a:lnTo>
                      <a:lnTo>
                        <a:pt x="815" y="140"/>
                      </a:lnTo>
                      <a:lnTo>
                        <a:pt x="850" y="180"/>
                      </a:lnTo>
                      <a:lnTo>
                        <a:pt x="881" y="222"/>
                      </a:lnTo>
                      <a:lnTo>
                        <a:pt x="906" y="268"/>
                      </a:lnTo>
                      <a:lnTo>
                        <a:pt x="927" y="317"/>
                      </a:lnTo>
                      <a:lnTo>
                        <a:pt x="942" y="369"/>
                      </a:lnTo>
                      <a:lnTo>
                        <a:pt x="951" y="423"/>
                      </a:lnTo>
                      <a:lnTo>
                        <a:pt x="954" y="479"/>
                      </a:lnTo>
                      <a:lnTo>
                        <a:pt x="951" y="533"/>
                      </a:lnTo>
                      <a:lnTo>
                        <a:pt x="942" y="587"/>
                      </a:lnTo>
                      <a:lnTo>
                        <a:pt x="927" y="639"/>
                      </a:lnTo>
                      <a:lnTo>
                        <a:pt x="906" y="689"/>
                      </a:lnTo>
                      <a:lnTo>
                        <a:pt x="881" y="734"/>
                      </a:lnTo>
                      <a:lnTo>
                        <a:pt x="850" y="777"/>
                      </a:lnTo>
                      <a:lnTo>
                        <a:pt x="815" y="817"/>
                      </a:lnTo>
                      <a:lnTo>
                        <a:pt x="776" y="851"/>
                      </a:lnTo>
                      <a:lnTo>
                        <a:pt x="734" y="882"/>
                      </a:lnTo>
                      <a:lnTo>
                        <a:pt x="687" y="907"/>
                      </a:lnTo>
                      <a:lnTo>
                        <a:pt x="639" y="929"/>
                      </a:lnTo>
                      <a:lnTo>
                        <a:pt x="587" y="943"/>
                      </a:lnTo>
                      <a:lnTo>
                        <a:pt x="533" y="953"/>
                      </a:lnTo>
                      <a:lnTo>
                        <a:pt x="477" y="956"/>
                      </a:lnTo>
                      <a:lnTo>
                        <a:pt x="421" y="953"/>
                      </a:lnTo>
                      <a:lnTo>
                        <a:pt x="367" y="943"/>
                      </a:lnTo>
                      <a:lnTo>
                        <a:pt x="315" y="929"/>
                      </a:lnTo>
                      <a:lnTo>
                        <a:pt x="267" y="907"/>
                      </a:lnTo>
                      <a:lnTo>
                        <a:pt x="220" y="882"/>
                      </a:lnTo>
                      <a:lnTo>
                        <a:pt x="178" y="851"/>
                      </a:lnTo>
                      <a:lnTo>
                        <a:pt x="139" y="817"/>
                      </a:lnTo>
                      <a:lnTo>
                        <a:pt x="104" y="777"/>
                      </a:lnTo>
                      <a:lnTo>
                        <a:pt x="73" y="734"/>
                      </a:lnTo>
                      <a:lnTo>
                        <a:pt x="48" y="689"/>
                      </a:lnTo>
                      <a:lnTo>
                        <a:pt x="27" y="639"/>
                      </a:lnTo>
                      <a:lnTo>
                        <a:pt x="12" y="587"/>
                      </a:lnTo>
                      <a:lnTo>
                        <a:pt x="3" y="533"/>
                      </a:lnTo>
                      <a:lnTo>
                        <a:pt x="0" y="479"/>
                      </a:lnTo>
                      <a:lnTo>
                        <a:pt x="3" y="423"/>
                      </a:lnTo>
                      <a:lnTo>
                        <a:pt x="12" y="369"/>
                      </a:lnTo>
                      <a:lnTo>
                        <a:pt x="27" y="317"/>
                      </a:lnTo>
                      <a:lnTo>
                        <a:pt x="48" y="268"/>
                      </a:lnTo>
                      <a:lnTo>
                        <a:pt x="73" y="222"/>
                      </a:lnTo>
                      <a:lnTo>
                        <a:pt x="104" y="180"/>
                      </a:lnTo>
                      <a:lnTo>
                        <a:pt x="139" y="140"/>
                      </a:lnTo>
                      <a:lnTo>
                        <a:pt x="178" y="106"/>
                      </a:lnTo>
                      <a:lnTo>
                        <a:pt x="220" y="75"/>
                      </a:lnTo>
                      <a:lnTo>
                        <a:pt x="267" y="49"/>
                      </a:lnTo>
                      <a:lnTo>
                        <a:pt x="315" y="29"/>
                      </a:lnTo>
                      <a:lnTo>
                        <a:pt x="367" y="13"/>
                      </a:lnTo>
                      <a:lnTo>
                        <a:pt x="421" y="3"/>
                      </a:lnTo>
                      <a:lnTo>
                        <a:pt x="477"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grpSp>
        </p:grpSp>
        <p:sp>
          <p:nvSpPr>
            <p:cNvPr id="307" name="TextBox 306"/>
            <p:cNvSpPr txBox="1"/>
            <p:nvPr/>
          </p:nvSpPr>
          <p:spPr>
            <a:xfrm>
              <a:off x="2737215" y="4974217"/>
              <a:ext cx="1124489" cy="290207"/>
            </a:xfrm>
            <a:prstGeom prst="rect">
              <a:avLst/>
            </a:prstGeom>
            <a:noFill/>
            <a:effectLst/>
          </p:spPr>
          <p:txBody>
            <a:bodyPr wrap="square" lIns="0" tIns="0" rIns="0" bIns="0" rtlCol="0">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Drone Video Feeds</a:t>
              </a:r>
            </a:p>
          </p:txBody>
        </p:sp>
      </p:grpSp>
      <p:grpSp>
        <p:nvGrpSpPr>
          <p:cNvPr id="258" name="Group 257"/>
          <p:cNvGrpSpPr/>
          <p:nvPr/>
        </p:nvGrpSpPr>
        <p:grpSpPr>
          <a:xfrm>
            <a:off x="1898825" y="4437529"/>
            <a:ext cx="435583" cy="405622"/>
            <a:chOff x="7138126" y="1896072"/>
            <a:chExt cx="676268" cy="629752"/>
          </a:xfrm>
        </p:grpSpPr>
        <p:sp useBgFill="1">
          <p:nvSpPr>
            <p:cNvPr id="259" name="Freeform 269"/>
            <p:cNvSpPr>
              <a:spLocks/>
            </p:cNvSpPr>
            <p:nvPr/>
          </p:nvSpPr>
          <p:spPr bwMode="auto">
            <a:xfrm>
              <a:off x="7138126" y="1896072"/>
              <a:ext cx="676268" cy="629752"/>
            </a:xfrm>
            <a:custGeom>
              <a:avLst/>
              <a:gdLst>
                <a:gd name="T0" fmla="*/ 2579 w 2834"/>
                <a:gd name="T1" fmla="*/ 0 h 2636"/>
                <a:gd name="T2" fmla="*/ 2660 w 2834"/>
                <a:gd name="T3" fmla="*/ 12 h 2636"/>
                <a:gd name="T4" fmla="*/ 2730 w 2834"/>
                <a:gd name="T5" fmla="*/ 46 h 2636"/>
                <a:gd name="T6" fmla="*/ 2784 w 2834"/>
                <a:gd name="T7" fmla="*/ 97 h 2636"/>
                <a:gd name="T8" fmla="*/ 2820 w 2834"/>
                <a:gd name="T9" fmla="*/ 162 h 2636"/>
                <a:gd name="T10" fmla="*/ 2834 w 2834"/>
                <a:gd name="T11" fmla="*/ 237 h 2636"/>
                <a:gd name="T12" fmla="*/ 2830 w 2834"/>
                <a:gd name="T13" fmla="*/ 1910 h 2636"/>
                <a:gd name="T14" fmla="*/ 2805 w 2834"/>
                <a:gd name="T15" fmla="*/ 1981 h 2636"/>
                <a:gd name="T16" fmla="*/ 2759 w 2834"/>
                <a:gd name="T17" fmla="*/ 2040 h 2636"/>
                <a:gd name="T18" fmla="*/ 2696 w 2834"/>
                <a:gd name="T19" fmla="*/ 2082 h 2636"/>
                <a:gd name="T20" fmla="*/ 2620 w 2834"/>
                <a:gd name="T21" fmla="*/ 2106 h 2636"/>
                <a:gd name="T22" fmla="*/ 1812 w 2834"/>
                <a:gd name="T23" fmla="*/ 2109 h 2636"/>
                <a:gd name="T24" fmla="*/ 1864 w 2834"/>
                <a:gd name="T25" fmla="*/ 2247 h 2636"/>
                <a:gd name="T26" fmla="*/ 1934 w 2834"/>
                <a:gd name="T27" fmla="*/ 2260 h 2636"/>
                <a:gd name="T28" fmla="*/ 1993 w 2834"/>
                <a:gd name="T29" fmla="*/ 2297 h 2636"/>
                <a:gd name="T30" fmla="*/ 2038 w 2834"/>
                <a:gd name="T31" fmla="*/ 2355 h 2636"/>
                <a:gd name="T32" fmla="*/ 2062 w 2834"/>
                <a:gd name="T33" fmla="*/ 2427 h 2636"/>
                <a:gd name="T34" fmla="*/ 2066 w 2834"/>
                <a:gd name="T35" fmla="*/ 2636 h 2636"/>
                <a:gd name="T36" fmla="*/ 767 w 2834"/>
                <a:gd name="T37" fmla="*/ 2467 h 2636"/>
                <a:gd name="T38" fmla="*/ 779 w 2834"/>
                <a:gd name="T39" fmla="*/ 2389 h 2636"/>
                <a:gd name="T40" fmla="*/ 815 w 2834"/>
                <a:gd name="T41" fmla="*/ 2324 h 2636"/>
                <a:gd name="T42" fmla="*/ 868 w 2834"/>
                <a:gd name="T43" fmla="*/ 2276 h 2636"/>
                <a:gd name="T44" fmla="*/ 933 w 2834"/>
                <a:gd name="T45" fmla="*/ 2249 h 2636"/>
                <a:gd name="T46" fmla="*/ 1025 w 2834"/>
                <a:gd name="T47" fmla="*/ 2247 h 2636"/>
                <a:gd name="T48" fmla="*/ 255 w 2834"/>
                <a:gd name="T49" fmla="*/ 2109 h 2636"/>
                <a:gd name="T50" fmla="*/ 174 w 2834"/>
                <a:gd name="T51" fmla="*/ 2097 h 2636"/>
                <a:gd name="T52" fmla="*/ 104 w 2834"/>
                <a:gd name="T53" fmla="*/ 2063 h 2636"/>
                <a:gd name="T54" fmla="*/ 49 w 2834"/>
                <a:gd name="T55" fmla="*/ 2012 h 2636"/>
                <a:gd name="T56" fmla="*/ 13 w 2834"/>
                <a:gd name="T57" fmla="*/ 1947 h 2636"/>
                <a:gd name="T58" fmla="*/ 0 w 2834"/>
                <a:gd name="T59" fmla="*/ 1872 h 2636"/>
                <a:gd name="T60" fmla="*/ 3 w 2834"/>
                <a:gd name="T61" fmla="*/ 198 h 2636"/>
                <a:gd name="T62" fmla="*/ 27 w 2834"/>
                <a:gd name="T63" fmla="*/ 128 h 2636"/>
                <a:gd name="T64" fmla="*/ 75 w 2834"/>
                <a:gd name="T65" fmla="*/ 69 h 2636"/>
                <a:gd name="T66" fmla="*/ 137 w 2834"/>
                <a:gd name="T67" fmla="*/ 27 h 2636"/>
                <a:gd name="T68" fmla="*/ 214 w 2834"/>
                <a:gd name="T69" fmla="*/ 3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4" h="2636">
                  <a:moveTo>
                    <a:pt x="255" y="0"/>
                  </a:moveTo>
                  <a:lnTo>
                    <a:pt x="2579" y="0"/>
                  </a:lnTo>
                  <a:lnTo>
                    <a:pt x="2620" y="3"/>
                  </a:lnTo>
                  <a:lnTo>
                    <a:pt x="2660" y="12"/>
                  </a:lnTo>
                  <a:lnTo>
                    <a:pt x="2696" y="27"/>
                  </a:lnTo>
                  <a:lnTo>
                    <a:pt x="2730" y="46"/>
                  </a:lnTo>
                  <a:lnTo>
                    <a:pt x="2759" y="69"/>
                  </a:lnTo>
                  <a:lnTo>
                    <a:pt x="2784" y="97"/>
                  </a:lnTo>
                  <a:lnTo>
                    <a:pt x="2805" y="128"/>
                  </a:lnTo>
                  <a:lnTo>
                    <a:pt x="2820" y="162"/>
                  </a:lnTo>
                  <a:lnTo>
                    <a:pt x="2830" y="198"/>
                  </a:lnTo>
                  <a:lnTo>
                    <a:pt x="2834" y="237"/>
                  </a:lnTo>
                  <a:lnTo>
                    <a:pt x="2834" y="1872"/>
                  </a:lnTo>
                  <a:lnTo>
                    <a:pt x="2830" y="1910"/>
                  </a:lnTo>
                  <a:lnTo>
                    <a:pt x="2820" y="1947"/>
                  </a:lnTo>
                  <a:lnTo>
                    <a:pt x="2805" y="1981"/>
                  </a:lnTo>
                  <a:lnTo>
                    <a:pt x="2784" y="2012"/>
                  </a:lnTo>
                  <a:lnTo>
                    <a:pt x="2759" y="2040"/>
                  </a:lnTo>
                  <a:lnTo>
                    <a:pt x="2730" y="2063"/>
                  </a:lnTo>
                  <a:lnTo>
                    <a:pt x="2696" y="2082"/>
                  </a:lnTo>
                  <a:lnTo>
                    <a:pt x="2660" y="2097"/>
                  </a:lnTo>
                  <a:lnTo>
                    <a:pt x="2620" y="2106"/>
                  </a:lnTo>
                  <a:lnTo>
                    <a:pt x="2579" y="2109"/>
                  </a:lnTo>
                  <a:lnTo>
                    <a:pt x="1812" y="2109"/>
                  </a:lnTo>
                  <a:lnTo>
                    <a:pt x="1812" y="2247"/>
                  </a:lnTo>
                  <a:lnTo>
                    <a:pt x="1864" y="2247"/>
                  </a:lnTo>
                  <a:lnTo>
                    <a:pt x="1900" y="2249"/>
                  </a:lnTo>
                  <a:lnTo>
                    <a:pt x="1934" y="2260"/>
                  </a:lnTo>
                  <a:lnTo>
                    <a:pt x="1966" y="2276"/>
                  </a:lnTo>
                  <a:lnTo>
                    <a:pt x="1993" y="2297"/>
                  </a:lnTo>
                  <a:lnTo>
                    <a:pt x="2019" y="2324"/>
                  </a:lnTo>
                  <a:lnTo>
                    <a:pt x="2038" y="2355"/>
                  </a:lnTo>
                  <a:lnTo>
                    <a:pt x="2053" y="2389"/>
                  </a:lnTo>
                  <a:lnTo>
                    <a:pt x="2062" y="2427"/>
                  </a:lnTo>
                  <a:lnTo>
                    <a:pt x="2066" y="2467"/>
                  </a:lnTo>
                  <a:lnTo>
                    <a:pt x="2066" y="2636"/>
                  </a:lnTo>
                  <a:lnTo>
                    <a:pt x="767" y="2636"/>
                  </a:lnTo>
                  <a:lnTo>
                    <a:pt x="767" y="2467"/>
                  </a:lnTo>
                  <a:lnTo>
                    <a:pt x="771" y="2427"/>
                  </a:lnTo>
                  <a:lnTo>
                    <a:pt x="779" y="2389"/>
                  </a:lnTo>
                  <a:lnTo>
                    <a:pt x="795" y="2355"/>
                  </a:lnTo>
                  <a:lnTo>
                    <a:pt x="815" y="2324"/>
                  </a:lnTo>
                  <a:lnTo>
                    <a:pt x="839" y="2297"/>
                  </a:lnTo>
                  <a:lnTo>
                    <a:pt x="868" y="2276"/>
                  </a:lnTo>
                  <a:lnTo>
                    <a:pt x="899" y="2260"/>
                  </a:lnTo>
                  <a:lnTo>
                    <a:pt x="933" y="2249"/>
                  </a:lnTo>
                  <a:lnTo>
                    <a:pt x="969" y="2247"/>
                  </a:lnTo>
                  <a:lnTo>
                    <a:pt x="1025" y="2247"/>
                  </a:lnTo>
                  <a:lnTo>
                    <a:pt x="1025" y="2109"/>
                  </a:lnTo>
                  <a:lnTo>
                    <a:pt x="255" y="2109"/>
                  </a:lnTo>
                  <a:lnTo>
                    <a:pt x="214" y="2106"/>
                  </a:lnTo>
                  <a:lnTo>
                    <a:pt x="174" y="2097"/>
                  </a:lnTo>
                  <a:lnTo>
                    <a:pt x="137" y="2082"/>
                  </a:lnTo>
                  <a:lnTo>
                    <a:pt x="104" y="2063"/>
                  </a:lnTo>
                  <a:lnTo>
                    <a:pt x="75" y="2040"/>
                  </a:lnTo>
                  <a:lnTo>
                    <a:pt x="49" y="2012"/>
                  </a:lnTo>
                  <a:lnTo>
                    <a:pt x="27" y="1981"/>
                  </a:lnTo>
                  <a:lnTo>
                    <a:pt x="13" y="1947"/>
                  </a:lnTo>
                  <a:lnTo>
                    <a:pt x="3" y="1910"/>
                  </a:lnTo>
                  <a:lnTo>
                    <a:pt x="0" y="1872"/>
                  </a:lnTo>
                  <a:lnTo>
                    <a:pt x="0" y="237"/>
                  </a:lnTo>
                  <a:lnTo>
                    <a:pt x="3" y="198"/>
                  </a:lnTo>
                  <a:lnTo>
                    <a:pt x="13" y="162"/>
                  </a:lnTo>
                  <a:lnTo>
                    <a:pt x="27" y="128"/>
                  </a:lnTo>
                  <a:lnTo>
                    <a:pt x="49" y="97"/>
                  </a:lnTo>
                  <a:lnTo>
                    <a:pt x="75" y="69"/>
                  </a:lnTo>
                  <a:lnTo>
                    <a:pt x="104" y="46"/>
                  </a:lnTo>
                  <a:lnTo>
                    <a:pt x="137" y="27"/>
                  </a:lnTo>
                  <a:lnTo>
                    <a:pt x="174" y="12"/>
                  </a:lnTo>
                  <a:lnTo>
                    <a:pt x="214" y="3"/>
                  </a:lnTo>
                  <a:lnTo>
                    <a:pt x="255"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0" name="Freeform 270"/>
            <p:cNvSpPr>
              <a:spLocks noEditPoints="1"/>
            </p:cNvSpPr>
            <p:nvPr/>
          </p:nvSpPr>
          <p:spPr bwMode="auto">
            <a:xfrm>
              <a:off x="7166751" y="1924697"/>
              <a:ext cx="619018" cy="572502"/>
            </a:xfrm>
            <a:custGeom>
              <a:avLst/>
              <a:gdLst>
                <a:gd name="T0" fmla="*/ 1026 w 2595"/>
                <a:gd name="T1" fmla="*/ 1989 h 2396"/>
                <a:gd name="T2" fmla="*/ 1573 w 2595"/>
                <a:gd name="T3" fmla="*/ 1989 h 2396"/>
                <a:gd name="T4" fmla="*/ 1573 w 2595"/>
                <a:gd name="T5" fmla="*/ 2246 h 2396"/>
                <a:gd name="T6" fmla="*/ 1745 w 2595"/>
                <a:gd name="T7" fmla="*/ 2246 h 2396"/>
                <a:gd name="T8" fmla="*/ 1767 w 2595"/>
                <a:gd name="T9" fmla="*/ 2249 h 2396"/>
                <a:gd name="T10" fmla="*/ 1786 w 2595"/>
                <a:gd name="T11" fmla="*/ 2260 h 2396"/>
                <a:gd name="T12" fmla="*/ 1803 w 2595"/>
                <a:gd name="T13" fmla="*/ 2275 h 2396"/>
                <a:gd name="T14" fmla="*/ 1816 w 2595"/>
                <a:gd name="T15" fmla="*/ 2296 h 2396"/>
                <a:gd name="T16" fmla="*/ 1825 w 2595"/>
                <a:gd name="T17" fmla="*/ 2320 h 2396"/>
                <a:gd name="T18" fmla="*/ 1827 w 2595"/>
                <a:gd name="T19" fmla="*/ 2347 h 2396"/>
                <a:gd name="T20" fmla="*/ 1827 w 2595"/>
                <a:gd name="T21" fmla="*/ 2396 h 2396"/>
                <a:gd name="T22" fmla="*/ 768 w 2595"/>
                <a:gd name="T23" fmla="*/ 2396 h 2396"/>
                <a:gd name="T24" fmla="*/ 768 w 2595"/>
                <a:gd name="T25" fmla="*/ 2347 h 2396"/>
                <a:gd name="T26" fmla="*/ 770 w 2595"/>
                <a:gd name="T27" fmla="*/ 2320 h 2396"/>
                <a:gd name="T28" fmla="*/ 779 w 2595"/>
                <a:gd name="T29" fmla="*/ 2296 h 2396"/>
                <a:gd name="T30" fmla="*/ 792 w 2595"/>
                <a:gd name="T31" fmla="*/ 2275 h 2396"/>
                <a:gd name="T32" fmla="*/ 809 w 2595"/>
                <a:gd name="T33" fmla="*/ 2260 h 2396"/>
                <a:gd name="T34" fmla="*/ 829 w 2595"/>
                <a:gd name="T35" fmla="*/ 2249 h 2396"/>
                <a:gd name="T36" fmla="*/ 850 w 2595"/>
                <a:gd name="T37" fmla="*/ 2246 h 2396"/>
                <a:gd name="T38" fmla="*/ 1026 w 2595"/>
                <a:gd name="T39" fmla="*/ 2246 h 2396"/>
                <a:gd name="T40" fmla="*/ 1026 w 2595"/>
                <a:gd name="T41" fmla="*/ 1989 h 2396"/>
                <a:gd name="T42" fmla="*/ 160 w 2595"/>
                <a:gd name="T43" fmla="*/ 159 h 2396"/>
                <a:gd name="T44" fmla="*/ 160 w 2595"/>
                <a:gd name="T45" fmla="*/ 1709 h 2396"/>
                <a:gd name="T46" fmla="*/ 2435 w 2595"/>
                <a:gd name="T47" fmla="*/ 1709 h 2396"/>
                <a:gd name="T48" fmla="*/ 2435 w 2595"/>
                <a:gd name="T49" fmla="*/ 159 h 2396"/>
                <a:gd name="T50" fmla="*/ 160 w 2595"/>
                <a:gd name="T51" fmla="*/ 159 h 2396"/>
                <a:gd name="T52" fmla="*/ 136 w 2595"/>
                <a:gd name="T53" fmla="*/ 0 h 2396"/>
                <a:gd name="T54" fmla="*/ 2460 w 2595"/>
                <a:gd name="T55" fmla="*/ 0 h 2396"/>
                <a:gd name="T56" fmla="*/ 2491 w 2595"/>
                <a:gd name="T57" fmla="*/ 2 h 2396"/>
                <a:gd name="T58" fmla="*/ 2519 w 2595"/>
                <a:gd name="T59" fmla="*/ 12 h 2396"/>
                <a:gd name="T60" fmla="*/ 2544 w 2595"/>
                <a:gd name="T61" fmla="*/ 25 h 2396"/>
                <a:gd name="T62" fmla="*/ 2565 w 2595"/>
                <a:gd name="T63" fmla="*/ 43 h 2396"/>
                <a:gd name="T64" fmla="*/ 2582 w 2595"/>
                <a:gd name="T65" fmla="*/ 65 h 2396"/>
                <a:gd name="T66" fmla="*/ 2591 w 2595"/>
                <a:gd name="T67" fmla="*/ 90 h 2396"/>
                <a:gd name="T68" fmla="*/ 2595 w 2595"/>
                <a:gd name="T69" fmla="*/ 117 h 2396"/>
                <a:gd name="T70" fmla="*/ 2595 w 2595"/>
                <a:gd name="T71" fmla="*/ 1752 h 2396"/>
                <a:gd name="T72" fmla="*/ 2591 w 2595"/>
                <a:gd name="T73" fmla="*/ 1778 h 2396"/>
                <a:gd name="T74" fmla="*/ 2582 w 2595"/>
                <a:gd name="T75" fmla="*/ 1804 h 2396"/>
                <a:gd name="T76" fmla="*/ 2565 w 2595"/>
                <a:gd name="T77" fmla="*/ 1826 h 2396"/>
                <a:gd name="T78" fmla="*/ 2544 w 2595"/>
                <a:gd name="T79" fmla="*/ 1844 h 2396"/>
                <a:gd name="T80" fmla="*/ 2519 w 2595"/>
                <a:gd name="T81" fmla="*/ 1857 h 2396"/>
                <a:gd name="T82" fmla="*/ 2491 w 2595"/>
                <a:gd name="T83" fmla="*/ 1867 h 2396"/>
                <a:gd name="T84" fmla="*/ 2460 w 2595"/>
                <a:gd name="T85" fmla="*/ 1869 h 2396"/>
                <a:gd name="T86" fmla="*/ 136 w 2595"/>
                <a:gd name="T87" fmla="*/ 1869 h 2396"/>
                <a:gd name="T88" fmla="*/ 104 w 2595"/>
                <a:gd name="T89" fmla="*/ 1867 h 2396"/>
                <a:gd name="T90" fmla="*/ 76 w 2595"/>
                <a:gd name="T91" fmla="*/ 1857 h 2396"/>
                <a:gd name="T92" fmla="*/ 51 w 2595"/>
                <a:gd name="T93" fmla="*/ 1844 h 2396"/>
                <a:gd name="T94" fmla="*/ 29 w 2595"/>
                <a:gd name="T95" fmla="*/ 1826 h 2396"/>
                <a:gd name="T96" fmla="*/ 14 w 2595"/>
                <a:gd name="T97" fmla="*/ 1804 h 2396"/>
                <a:gd name="T98" fmla="*/ 4 w 2595"/>
                <a:gd name="T99" fmla="*/ 1778 h 2396"/>
                <a:gd name="T100" fmla="*/ 0 w 2595"/>
                <a:gd name="T101" fmla="*/ 1752 h 2396"/>
                <a:gd name="T102" fmla="*/ 0 w 2595"/>
                <a:gd name="T103" fmla="*/ 117 h 2396"/>
                <a:gd name="T104" fmla="*/ 4 w 2595"/>
                <a:gd name="T105" fmla="*/ 90 h 2396"/>
                <a:gd name="T106" fmla="*/ 14 w 2595"/>
                <a:gd name="T107" fmla="*/ 65 h 2396"/>
                <a:gd name="T108" fmla="*/ 29 w 2595"/>
                <a:gd name="T109" fmla="*/ 43 h 2396"/>
                <a:gd name="T110" fmla="*/ 51 w 2595"/>
                <a:gd name="T111" fmla="*/ 25 h 2396"/>
                <a:gd name="T112" fmla="*/ 76 w 2595"/>
                <a:gd name="T113" fmla="*/ 12 h 2396"/>
                <a:gd name="T114" fmla="*/ 104 w 2595"/>
                <a:gd name="T115" fmla="*/ 2 h 2396"/>
                <a:gd name="T116" fmla="*/ 136 w 2595"/>
                <a:gd name="T117" fmla="*/ 0 h 2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5" h="2396">
                  <a:moveTo>
                    <a:pt x="1026" y="1989"/>
                  </a:moveTo>
                  <a:lnTo>
                    <a:pt x="1573" y="1989"/>
                  </a:lnTo>
                  <a:lnTo>
                    <a:pt x="1573" y="2246"/>
                  </a:lnTo>
                  <a:lnTo>
                    <a:pt x="1745" y="2246"/>
                  </a:lnTo>
                  <a:lnTo>
                    <a:pt x="1767" y="2249"/>
                  </a:lnTo>
                  <a:lnTo>
                    <a:pt x="1786" y="2260"/>
                  </a:lnTo>
                  <a:lnTo>
                    <a:pt x="1803" y="2275"/>
                  </a:lnTo>
                  <a:lnTo>
                    <a:pt x="1816" y="2296"/>
                  </a:lnTo>
                  <a:lnTo>
                    <a:pt x="1825" y="2320"/>
                  </a:lnTo>
                  <a:lnTo>
                    <a:pt x="1827" y="2347"/>
                  </a:lnTo>
                  <a:lnTo>
                    <a:pt x="1827" y="2396"/>
                  </a:lnTo>
                  <a:lnTo>
                    <a:pt x="768" y="2396"/>
                  </a:lnTo>
                  <a:lnTo>
                    <a:pt x="768" y="2347"/>
                  </a:lnTo>
                  <a:lnTo>
                    <a:pt x="770" y="2320"/>
                  </a:lnTo>
                  <a:lnTo>
                    <a:pt x="779" y="2296"/>
                  </a:lnTo>
                  <a:lnTo>
                    <a:pt x="792" y="2275"/>
                  </a:lnTo>
                  <a:lnTo>
                    <a:pt x="809" y="2260"/>
                  </a:lnTo>
                  <a:lnTo>
                    <a:pt x="829" y="2249"/>
                  </a:lnTo>
                  <a:lnTo>
                    <a:pt x="850" y="2246"/>
                  </a:lnTo>
                  <a:lnTo>
                    <a:pt x="1026" y="2246"/>
                  </a:lnTo>
                  <a:lnTo>
                    <a:pt x="1026" y="1989"/>
                  </a:lnTo>
                  <a:close/>
                  <a:moveTo>
                    <a:pt x="160" y="159"/>
                  </a:moveTo>
                  <a:lnTo>
                    <a:pt x="160" y="1709"/>
                  </a:lnTo>
                  <a:lnTo>
                    <a:pt x="2435" y="1709"/>
                  </a:lnTo>
                  <a:lnTo>
                    <a:pt x="2435" y="159"/>
                  </a:lnTo>
                  <a:lnTo>
                    <a:pt x="160" y="159"/>
                  </a:lnTo>
                  <a:close/>
                  <a:moveTo>
                    <a:pt x="136" y="0"/>
                  </a:moveTo>
                  <a:lnTo>
                    <a:pt x="2460" y="0"/>
                  </a:lnTo>
                  <a:lnTo>
                    <a:pt x="2491" y="2"/>
                  </a:lnTo>
                  <a:lnTo>
                    <a:pt x="2519" y="12"/>
                  </a:lnTo>
                  <a:lnTo>
                    <a:pt x="2544" y="25"/>
                  </a:lnTo>
                  <a:lnTo>
                    <a:pt x="2565" y="43"/>
                  </a:lnTo>
                  <a:lnTo>
                    <a:pt x="2582" y="65"/>
                  </a:lnTo>
                  <a:lnTo>
                    <a:pt x="2591" y="90"/>
                  </a:lnTo>
                  <a:lnTo>
                    <a:pt x="2595" y="117"/>
                  </a:lnTo>
                  <a:lnTo>
                    <a:pt x="2595" y="1752"/>
                  </a:lnTo>
                  <a:lnTo>
                    <a:pt x="2591" y="1778"/>
                  </a:lnTo>
                  <a:lnTo>
                    <a:pt x="2582" y="1804"/>
                  </a:lnTo>
                  <a:lnTo>
                    <a:pt x="2565" y="1826"/>
                  </a:lnTo>
                  <a:lnTo>
                    <a:pt x="2544" y="1844"/>
                  </a:lnTo>
                  <a:lnTo>
                    <a:pt x="2519" y="1857"/>
                  </a:lnTo>
                  <a:lnTo>
                    <a:pt x="2491" y="1867"/>
                  </a:lnTo>
                  <a:lnTo>
                    <a:pt x="2460" y="1869"/>
                  </a:lnTo>
                  <a:lnTo>
                    <a:pt x="136" y="1869"/>
                  </a:lnTo>
                  <a:lnTo>
                    <a:pt x="104" y="1867"/>
                  </a:lnTo>
                  <a:lnTo>
                    <a:pt x="76" y="1857"/>
                  </a:lnTo>
                  <a:lnTo>
                    <a:pt x="51" y="1844"/>
                  </a:lnTo>
                  <a:lnTo>
                    <a:pt x="29" y="1826"/>
                  </a:lnTo>
                  <a:lnTo>
                    <a:pt x="14" y="1804"/>
                  </a:lnTo>
                  <a:lnTo>
                    <a:pt x="4" y="1778"/>
                  </a:lnTo>
                  <a:lnTo>
                    <a:pt x="0" y="1752"/>
                  </a:lnTo>
                  <a:lnTo>
                    <a:pt x="0" y="117"/>
                  </a:lnTo>
                  <a:lnTo>
                    <a:pt x="4" y="90"/>
                  </a:lnTo>
                  <a:lnTo>
                    <a:pt x="14" y="65"/>
                  </a:lnTo>
                  <a:lnTo>
                    <a:pt x="29" y="43"/>
                  </a:lnTo>
                  <a:lnTo>
                    <a:pt x="51" y="25"/>
                  </a:lnTo>
                  <a:lnTo>
                    <a:pt x="76" y="12"/>
                  </a:lnTo>
                  <a:lnTo>
                    <a:pt x="104" y="2"/>
                  </a:lnTo>
                  <a:lnTo>
                    <a:pt x="1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1" name="Rectangle 272"/>
            <p:cNvSpPr>
              <a:spLocks noChangeArrowheads="1"/>
            </p:cNvSpPr>
            <p:nvPr/>
          </p:nvSpPr>
          <p:spPr bwMode="auto">
            <a:xfrm>
              <a:off x="7658149" y="2054703"/>
              <a:ext cx="60828" cy="62021"/>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2" name="Rectangle 273"/>
            <p:cNvSpPr>
              <a:spLocks noChangeArrowheads="1"/>
            </p:cNvSpPr>
            <p:nvPr/>
          </p:nvSpPr>
          <p:spPr bwMode="auto">
            <a:xfrm>
              <a:off x="7536492" y="1991489"/>
              <a:ext cx="60828" cy="63214"/>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3" name="Rectangle 274"/>
            <p:cNvSpPr>
              <a:spLocks noChangeArrowheads="1"/>
            </p:cNvSpPr>
            <p:nvPr/>
          </p:nvSpPr>
          <p:spPr bwMode="auto">
            <a:xfrm>
              <a:off x="7597320" y="1991489"/>
              <a:ext cx="60828" cy="63214"/>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4" name="Rectangle 275"/>
            <p:cNvSpPr>
              <a:spLocks noChangeArrowheads="1"/>
            </p:cNvSpPr>
            <p:nvPr/>
          </p:nvSpPr>
          <p:spPr bwMode="auto">
            <a:xfrm>
              <a:off x="7658149" y="1991489"/>
              <a:ext cx="60828" cy="63214"/>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5" name="Rectangle 276"/>
            <p:cNvSpPr>
              <a:spLocks noChangeArrowheads="1"/>
            </p:cNvSpPr>
            <p:nvPr/>
          </p:nvSpPr>
          <p:spPr bwMode="auto">
            <a:xfrm>
              <a:off x="7294371" y="1991489"/>
              <a:ext cx="60828" cy="63214"/>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6" name="Rectangle 277"/>
            <p:cNvSpPr>
              <a:spLocks noChangeArrowheads="1"/>
            </p:cNvSpPr>
            <p:nvPr/>
          </p:nvSpPr>
          <p:spPr bwMode="auto">
            <a:xfrm>
              <a:off x="7233543" y="1991489"/>
              <a:ext cx="60828" cy="63214"/>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7" name="Rectangle 278"/>
            <p:cNvSpPr>
              <a:spLocks noChangeArrowheads="1"/>
            </p:cNvSpPr>
            <p:nvPr/>
          </p:nvSpPr>
          <p:spPr bwMode="auto">
            <a:xfrm>
              <a:off x="7233543" y="2054703"/>
              <a:ext cx="60828" cy="62021"/>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8" name="Rectangle 279"/>
            <p:cNvSpPr>
              <a:spLocks noChangeArrowheads="1"/>
            </p:cNvSpPr>
            <p:nvPr/>
          </p:nvSpPr>
          <p:spPr bwMode="auto">
            <a:xfrm>
              <a:off x="7233543" y="2116724"/>
              <a:ext cx="60828" cy="62021"/>
            </a:xfrm>
            <a:prstGeom prst="rect">
              <a:avLst/>
            </a:prstGeom>
            <a:solidFill>
              <a:srgbClr val="DBFFA6"/>
            </a:solidFill>
            <a:ln w="0">
              <a:solidFill>
                <a:srgbClr val="DBFFA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9" name="Rectangle 280"/>
            <p:cNvSpPr>
              <a:spLocks noChangeArrowheads="1"/>
            </p:cNvSpPr>
            <p:nvPr/>
          </p:nvSpPr>
          <p:spPr bwMode="auto">
            <a:xfrm>
              <a:off x="7233543" y="2178745"/>
              <a:ext cx="60828" cy="63214"/>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70" name="Rectangle 281"/>
            <p:cNvSpPr>
              <a:spLocks noChangeArrowheads="1"/>
            </p:cNvSpPr>
            <p:nvPr/>
          </p:nvSpPr>
          <p:spPr bwMode="auto">
            <a:xfrm>
              <a:off x="7233543" y="2241959"/>
              <a:ext cx="60828" cy="62021"/>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71" name="Rectangle 282"/>
            <p:cNvSpPr>
              <a:spLocks noChangeArrowheads="1"/>
            </p:cNvSpPr>
            <p:nvPr/>
          </p:nvSpPr>
          <p:spPr bwMode="auto">
            <a:xfrm>
              <a:off x="7355200" y="1991489"/>
              <a:ext cx="60828" cy="63214"/>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72" name="Rectangle 283"/>
            <p:cNvSpPr>
              <a:spLocks noChangeArrowheads="1"/>
            </p:cNvSpPr>
            <p:nvPr/>
          </p:nvSpPr>
          <p:spPr bwMode="auto">
            <a:xfrm>
              <a:off x="7416028" y="1991489"/>
              <a:ext cx="60828" cy="63214"/>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73" name="Rectangle 284"/>
            <p:cNvSpPr>
              <a:spLocks noChangeArrowheads="1"/>
            </p:cNvSpPr>
            <p:nvPr/>
          </p:nvSpPr>
          <p:spPr bwMode="auto">
            <a:xfrm>
              <a:off x="7476856" y="1991489"/>
              <a:ext cx="59636" cy="63214"/>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74" name="Rectangle 285"/>
            <p:cNvSpPr>
              <a:spLocks noChangeArrowheads="1"/>
            </p:cNvSpPr>
            <p:nvPr/>
          </p:nvSpPr>
          <p:spPr bwMode="auto">
            <a:xfrm>
              <a:off x="7294371" y="2054703"/>
              <a:ext cx="60828" cy="62021"/>
            </a:xfrm>
            <a:prstGeom prst="rect">
              <a:avLst/>
            </a:prstGeom>
            <a:solidFill>
              <a:srgbClr val="DBFFA6"/>
            </a:solidFill>
            <a:ln w="0">
              <a:solidFill>
                <a:srgbClr val="DBFFA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75" name="Rectangle 286"/>
            <p:cNvSpPr>
              <a:spLocks noChangeArrowheads="1"/>
            </p:cNvSpPr>
            <p:nvPr/>
          </p:nvSpPr>
          <p:spPr bwMode="auto">
            <a:xfrm>
              <a:off x="7355200" y="2054703"/>
              <a:ext cx="60828" cy="62021"/>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76" name="Rectangle 287"/>
            <p:cNvSpPr>
              <a:spLocks noChangeArrowheads="1"/>
            </p:cNvSpPr>
            <p:nvPr/>
          </p:nvSpPr>
          <p:spPr bwMode="auto">
            <a:xfrm>
              <a:off x="7416028" y="2054703"/>
              <a:ext cx="60828" cy="62021"/>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77" name="Rectangle 288"/>
            <p:cNvSpPr>
              <a:spLocks noChangeArrowheads="1"/>
            </p:cNvSpPr>
            <p:nvPr/>
          </p:nvSpPr>
          <p:spPr bwMode="auto">
            <a:xfrm>
              <a:off x="7476856" y="2054703"/>
              <a:ext cx="59636" cy="62021"/>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78" name="Rectangle 289"/>
            <p:cNvSpPr>
              <a:spLocks noChangeArrowheads="1"/>
            </p:cNvSpPr>
            <p:nvPr/>
          </p:nvSpPr>
          <p:spPr bwMode="auto">
            <a:xfrm>
              <a:off x="7536492" y="2054703"/>
              <a:ext cx="60828" cy="62021"/>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79" name="Rectangle 290"/>
            <p:cNvSpPr>
              <a:spLocks noChangeArrowheads="1"/>
            </p:cNvSpPr>
            <p:nvPr/>
          </p:nvSpPr>
          <p:spPr bwMode="auto">
            <a:xfrm>
              <a:off x="7294371" y="2116724"/>
              <a:ext cx="60828" cy="62021"/>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0" name="Rectangle 291"/>
            <p:cNvSpPr>
              <a:spLocks noChangeArrowheads="1"/>
            </p:cNvSpPr>
            <p:nvPr/>
          </p:nvSpPr>
          <p:spPr bwMode="auto">
            <a:xfrm>
              <a:off x="7355200" y="2116724"/>
              <a:ext cx="60828" cy="62021"/>
            </a:xfrm>
            <a:prstGeom prst="rect">
              <a:avLst/>
            </a:prstGeom>
            <a:solidFill>
              <a:srgbClr val="DBFFA6"/>
            </a:solidFill>
            <a:ln w="0">
              <a:solidFill>
                <a:srgbClr val="DBFFA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1" name="Rectangle 292"/>
            <p:cNvSpPr>
              <a:spLocks noChangeArrowheads="1"/>
            </p:cNvSpPr>
            <p:nvPr/>
          </p:nvSpPr>
          <p:spPr bwMode="auto">
            <a:xfrm>
              <a:off x="7416028" y="2116724"/>
              <a:ext cx="60828" cy="62021"/>
            </a:xfrm>
            <a:prstGeom prst="rect">
              <a:avLst/>
            </a:prstGeom>
            <a:solidFill>
              <a:srgbClr val="AAD04B"/>
            </a:solidFill>
            <a:ln w="0">
              <a:solidFill>
                <a:srgbClr val="AAD04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2" name="Rectangle 293"/>
            <p:cNvSpPr>
              <a:spLocks noChangeArrowheads="1"/>
            </p:cNvSpPr>
            <p:nvPr/>
          </p:nvSpPr>
          <p:spPr bwMode="auto">
            <a:xfrm flipH="1">
              <a:off x="7340847" y="2116725"/>
              <a:ext cx="136010" cy="192399"/>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3" name="Rectangle 294"/>
            <p:cNvSpPr>
              <a:spLocks noChangeArrowheads="1"/>
            </p:cNvSpPr>
            <p:nvPr/>
          </p:nvSpPr>
          <p:spPr bwMode="auto">
            <a:xfrm>
              <a:off x="7536492" y="2116724"/>
              <a:ext cx="60828" cy="62021"/>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4" name="Rectangle 295"/>
            <p:cNvSpPr>
              <a:spLocks noChangeArrowheads="1"/>
            </p:cNvSpPr>
            <p:nvPr/>
          </p:nvSpPr>
          <p:spPr bwMode="auto">
            <a:xfrm>
              <a:off x="7294371" y="2178745"/>
              <a:ext cx="60828" cy="63214"/>
            </a:xfrm>
            <a:prstGeom prst="rect">
              <a:avLst/>
            </a:prstGeom>
            <a:solidFill>
              <a:srgbClr val="F7C237"/>
            </a:solidFill>
            <a:ln w="0">
              <a:solidFill>
                <a:srgbClr val="F7C23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5" name="Rectangle 296"/>
            <p:cNvSpPr>
              <a:spLocks noChangeArrowheads="1"/>
            </p:cNvSpPr>
            <p:nvPr/>
          </p:nvSpPr>
          <p:spPr bwMode="auto">
            <a:xfrm>
              <a:off x="7355200" y="2178745"/>
              <a:ext cx="60828" cy="63214"/>
            </a:xfrm>
            <a:prstGeom prst="rect">
              <a:avLst/>
            </a:prstGeom>
            <a:solidFill>
              <a:srgbClr val="FF863D"/>
            </a:solidFill>
            <a:ln w="0">
              <a:solidFill>
                <a:srgbClr val="FF863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6" name="Rectangle 297"/>
            <p:cNvSpPr>
              <a:spLocks noChangeArrowheads="1"/>
            </p:cNvSpPr>
            <p:nvPr/>
          </p:nvSpPr>
          <p:spPr bwMode="auto">
            <a:xfrm>
              <a:off x="7416028" y="2178745"/>
              <a:ext cx="60828" cy="63214"/>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7" name="Rectangle 298"/>
            <p:cNvSpPr>
              <a:spLocks noChangeArrowheads="1"/>
            </p:cNvSpPr>
            <p:nvPr/>
          </p:nvSpPr>
          <p:spPr bwMode="auto">
            <a:xfrm>
              <a:off x="7476856" y="2178745"/>
              <a:ext cx="59636" cy="63214"/>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8" name="Rectangle 299"/>
            <p:cNvSpPr>
              <a:spLocks noChangeArrowheads="1"/>
            </p:cNvSpPr>
            <p:nvPr/>
          </p:nvSpPr>
          <p:spPr bwMode="auto">
            <a:xfrm>
              <a:off x="7536492" y="2178745"/>
              <a:ext cx="60828" cy="63214"/>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9" name="Rectangle 300"/>
            <p:cNvSpPr>
              <a:spLocks noChangeArrowheads="1"/>
            </p:cNvSpPr>
            <p:nvPr/>
          </p:nvSpPr>
          <p:spPr bwMode="auto">
            <a:xfrm>
              <a:off x="7294371" y="2241959"/>
              <a:ext cx="60828" cy="62021"/>
            </a:xfrm>
            <a:prstGeom prst="rect">
              <a:avLst/>
            </a:prstGeom>
            <a:solidFill>
              <a:srgbClr val="DBFFA6"/>
            </a:solidFill>
            <a:ln w="0">
              <a:solidFill>
                <a:srgbClr val="DBFFA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90" name="Rectangle 301"/>
            <p:cNvSpPr>
              <a:spLocks noChangeArrowheads="1"/>
            </p:cNvSpPr>
            <p:nvPr/>
          </p:nvSpPr>
          <p:spPr bwMode="auto">
            <a:xfrm>
              <a:off x="7355200" y="2241959"/>
              <a:ext cx="60828" cy="62021"/>
            </a:xfrm>
            <a:prstGeom prst="rect">
              <a:avLst/>
            </a:prstGeom>
            <a:solidFill>
              <a:srgbClr val="DBFFA6"/>
            </a:solidFill>
            <a:ln w="0">
              <a:solidFill>
                <a:srgbClr val="DBFFA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91" name="Rectangle 302"/>
            <p:cNvSpPr>
              <a:spLocks noChangeArrowheads="1"/>
            </p:cNvSpPr>
            <p:nvPr/>
          </p:nvSpPr>
          <p:spPr bwMode="auto">
            <a:xfrm>
              <a:off x="7416028" y="2241959"/>
              <a:ext cx="60828" cy="62021"/>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92" name="Rectangle 303"/>
            <p:cNvSpPr>
              <a:spLocks noChangeArrowheads="1"/>
            </p:cNvSpPr>
            <p:nvPr/>
          </p:nvSpPr>
          <p:spPr bwMode="auto">
            <a:xfrm>
              <a:off x="7476856" y="2241959"/>
              <a:ext cx="59636" cy="62021"/>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93" name="Rectangle 304"/>
            <p:cNvSpPr>
              <a:spLocks noChangeArrowheads="1"/>
            </p:cNvSpPr>
            <p:nvPr/>
          </p:nvSpPr>
          <p:spPr bwMode="auto">
            <a:xfrm>
              <a:off x="7536492" y="2241959"/>
              <a:ext cx="60828" cy="62021"/>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94" name="Rectangle 305"/>
            <p:cNvSpPr>
              <a:spLocks noChangeArrowheads="1"/>
            </p:cNvSpPr>
            <p:nvPr/>
          </p:nvSpPr>
          <p:spPr bwMode="auto">
            <a:xfrm>
              <a:off x="7597320" y="2054703"/>
              <a:ext cx="60828" cy="62021"/>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95" name="Rectangle 306"/>
            <p:cNvSpPr>
              <a:spLocks noChangeArrowheads="1"/>
            </p:cNvSpPr>
            <p:nvPr/>
          </p:nvSpPr>
          <p:spPr bwMode="auto">
            <a:xfrm>
              <a:off x="7597320" y="2116724"/>
              <a:ext cx="60828" cy="62021"/>
            </a:xfrm>
            <a:prstGeom prst="rect">
              <a:avLst/>
            </a:prstGeom>
            <a:solidFill>
              <a:srgbClr val="A5FFFB"/>
            </a:solidFill>
            <a:ln w="0">
              <a:solidFill>
                <a:srgbClr val="A5FFF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96" name="Rectangle 307"/>
            <p:cNvSpPr>
              <a:spLocks noChangeArrowheads="1"/>
            </p:cNvSpPr>
            <p:nvPr/>
          </p:nvSpPr>
          <p:spPr bwMode="auto">
            <a:xfrm>
              <a:off x="7597320" y="2178745"/>
              <a:ext cx="60828" cy="63214"/>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97" name="Rectangle 308"/>
            <p:cNvSpPr>
              <a:spLocks noChangeArrowheads="1"/>
            </p:cNvSpPr>
            <p:nvPr/>
          </p:nvSpPr>
          <p:spPr bwMode="auto">
            <a:xfrm>
              <a:off x="7597320" y="2241959"/>
              <a:ext cx="60828" cy="62021"/>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98" name="Rectangle 309"/>
            <p:cNvSpPr>
              <a:spLocks noChangeArrowheads="1"/>
            </p:cNvSpPr>
            <p:nvPr/>
          </p:nvSpPr>
          <p:spPr bwMode="auto">
            <a:xfrm>
              <a:off x="7658149" y="2116724"/>
              <a:ext cx="60828" cy="62021"/>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99" name="Rectangle 310"/>
            <p:cNvSpPr>
              <a:spLocks noChangeArrowheads="1"/>
            </p:cNvSpPr>
            <p:nvPr/>
          </p:nvSpPr>
          <p:spPr bwMode="auto">
            <a:xfrm>
              <a:off x="7658149" y="2178745"/>
              <a:ext cx="60828" cy="63214"/>
            </a:xfrm>
            <a:prstGeom prst="rect">
              <a:avLst/>
            </a:prstGeom>
            <a:solidFill>
              <a:srgbClr val="00B9F2"/>
            </a:solidFill>
            <a:ln w="0">
              <a:solidFill>
                <a:srgbClr val="00B9F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300" name="Rectangle 311"/>
            <p:cNvSpPr>
              <a:spLocks noChangeArrowheads="1"/>
            </p:cNvSpPr>
            <p:nvPr/>
          </p:nvSpPr>
          <p:spPr bwMode="auto">
            <a:xfrm>
              <a:off x="7658149" y="2241959"/>
              <a:ext cx="60828" cy="62021"/>
            </a:xfrm>
            <a:prstGeom prst="rect">
              <a:avLst/>
            </a:prstGeom>
            <a:solidFill>
              <a:srgbClr val="2271C9"/>
            </a:solidFill>
            <a:ln w="0">
              <a:solidFill>
                <a:srgbClr val="2271C9"/>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grpSp>
      <p:sp>
        <p:nvSpPr>
          <p:cNvPr id="308" name="TextBox 307"/>
          <p:cNvSpPr txBox="1"/>
          <p:nvPr/>
        </p:nvSpPr>
        <p:spPr>
          <a:xfrm>
            <a:off x="1545373" y="5038496"/>
            <a:ext cx="1014767" cy="152038"/>
          </a:xfrm>
          <a:prstGeom prst="rect">
            <a:avLst/>
          </a:prstGeom>
          <a:noFill/>
          <a:effectLst/>
        </p:spPr>
        <p:txBody>
          <a:bodyPr wrap="square" lIns="0" tIns="0" rIns="0" bIns="0" rtlCol="0">
            <a:no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Imagery</a:t>
            </a:r>
          </a:p>
        </p:txBody>
      </p:sp>
    </p:spTree>
    <p:extLst>
      <p:ext uri="{BB962C8B-B14F-4D97-AF65-F5344CB8AC3E}">
        <p14:creationId xmlns:p14="http://schemas.microsoft.com/office/powerpoint/2010/main" val="33421350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8"/>
                                        </p:tgtEl>
                                        <p:attrNameLst>
                                          <p:attrName>style.visibility</p:attrName>
                                        </p:attrNameLst>
                                      </p:cBhvr>
                                      <p:to>
                                        <p:strVal val="visible"/>
                                      </p:to>
                                    </p:set>
                                    <p:animEffect transition="in" filter="fade">
                                      <p:cBhvr>
                                        <p:cTn id="17" dur="5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a:extLst>
              <a:ext uri="{FF2B5EF4-FFF2-40B4-BE49-F238E27FC236}">
                <a16:creationId xmlns:a16="http://schemas.microsoft.com/office/drawing/2014/main" id="{AD6489F5-A248-4060-B88A-71A1E0A44E69}"/>
              </a:ext>
            </a:extLst>
          </p:cNvPr>
          <p:cNvSpPr>
            <a:spLocks noGrp="1"/>
          </p:cNvSpPr>
          <p:nvPr>
            <p:ph sz="quarter" idx="10"/>
          </p:nvPr>
        </p:nvSpPr>
        <p:spPr>
          <a:xfrm>
            <a:off x="914400" y="1828800"/>
            <a:ext cx="10369550" cy="3429000"/>
          </a:xfrm>
        </p:spPr>
        <p:txBody>
          <a:bodyPr/>
          <a:lstStyle/>
          <a:p>
            <a:r>
              <a:rPr lang="en-US" altLang="en-US">
                <a:cs typeface="Arial" panose="020B0604020202020204" pitchFamily="34" charset="0"/>
              </a:rPr>
              <a:t>Browse, search, and discover your GIS assets</a:t>
            </a:r>
          </a:p>
          <a:p>
            <a:r>
              <a:rPr lang="en-US" altLang="en-US">
                <a:cs typeface="Arial" panose="020B0604020202020204" pitchFamily="34" charset="0"/>
              </a:rPr>
              <a:t>Self-service mapping</a:t>
            </a:r>
          </a:p>
          <a:p>
            <a:r>
              <a:rPr lang="en-US" altLang="en-US">
                <a:cs typeface="Arial" panose="020B0604020202020204" pitchFamily="34" charset="0"/>
              </a:rPr>
              <a:t>Content creation and management</a:t>
            </a:r>
          </a:p>
          <a:p>
            <a:r>
              <a:rPr lang="en-US" altLang="en-US">
                <a:cs typeface="Arial" panose="020B0604020202020204" pitchFamily="34" charset="0"/>
              </a:rPr>
              <a:t>Sharing and collaboration</a:t>
            </a:r>
          </a:p>
          <a:p>
            <a:r>
              <a:rPr lang="en-US" altLang="en-US">
                <a:cs typeface="Arial" panose="020B0604020202020204" pitchFamily="34" charset="0"/>
              </a:rPr>
              <a:t>Data hosting and mapping</a:t>
            </a:r>
          </a:p>
          <a:p>
            <a:r>
              <a:rPr lang="en-US" altLang="en-US">
                <a:cs typeface="Arial" panose="020B0604020202020204" pitchFamily="34" charset="0"/>
              </a:rPr>
              <a:t>Visualization, collection, and analysis</a:t>
            </a:r>
          </a:p>
          <a:p>
            <a:r>
              <a:rPr lang="en-US" altLang="en-US">
                <a:cs typeface="Arial" panose="020B0604020202020204" pitchFamily="34" charset="0"/>
              </a:rPr>
              <a:t>Ready to use maps and layers</a:t>
            </a:r>
          </a:p>
          <a:p>
            <a:endParaRPr lang="en-US" altLang="en-US">
              <a:cs typeface="Arial" panose="020B0604020202020204" pitchFamily="34" charset="0"/>
            </a:endParaRPr>
          </a:p>
        </p:txBody>
      </p:sp>
      <p:sp>
        <p:nvSpPr>
          <p:cNvPr id="45059" name="Title 2">
            <a:extLst>
              <a:ext uri="{FF2B5EF4-FFF2-40B4-BE49-F238E27FC236}">
                <a16:creationId xmlns:a16="http://schemas.microsoft.com/office/drawing/2014/main" id="{A9CD719C-F046-4969-88F3-9AF5C25D663D}"/>
              </a:ext>
            </a:extLst>
          </p:cNvPr>
          <p:cNvSpPr>
            <a:spLocks noGrp="1"/>
          </p:cNvSpPr>
          <p:nvPr>
            <p:ph type="title"/>
          </p:nvPr>
        </p:nvSpPr>
        <p:spPr/>
        <p:txBody>
          <a:bodyPr/>
          <a:lstStyle/>
          <a:p>
            <a:r>
              <a:rPr lang="en-US" altLang="en-US" dirty="0">
                <a:cs typeface="Arial" panose="020B0604020202020204" pitchFamily="34" charset="0"/>
              </a:rPr>
              <a:t>Portal for ArcGIS</a:t>
            </a:r>
          </a:p>
        </p:txBody>
      </p:sp>
      <p:grpSp>
        <p:nvGrpSpPr>
          <p:cNvPr id="45060" name="Group 4">
            <a:extLst>
              <a:ext uri="{FF2B5EF4-FFF2-40B4-BE49-F238E27FC236}">
                <a16:creationId xmlns:a16="http://schemas.microsoft.com/office/drawing/2014/main" id="{3AFD698E-DD69-45A8-9C51-4D10AF51208D}"/>
              </a:ext>
            </a:extLst>
          </p:cNvPr>
          <p:cNvGrpSpPr>
            <a:grpSpLocks noChangeAspect="1"/>
          </p:cNvGrpSpPr>
          <p:nvPr/>
        </p:nvGrpSpPr>
        <p:grpSpPr bwMode="auto">
          <a:xfrm>
            <a:off x="8000220" y="605374"/>
            <a:ext cx="2462212" cy="1349375"/>
            <a:chOff x="6350476" y="1589082"/>
            <a:chExt cx="2883911" cy="1580657"/>
          </a:xfrm>
        </p:grpSpPr>
        <p:grpSp>
          <p:nvGrpSpPr>
            <p:cNvPr id="45061" name="Group 5">
              <a:extLst>
                <a:ext uri="{FF2B5EF4-FFF2-40B4-BE49-F238E27FC236}">
                  <a16:creationId xmlns:a16="http://schemas.microsoft.com/office/drawing/2014/main" id="{CA493130-D123-4F27-84BE-7C021DF23D80}"/>
                </a:ext>
              </a:extLst>
            </p:cNvPr>
            <p:cNvGrpSpPr>
              <a:grpSpLocks/>
            </p:cNvGrpSpPr>
            <p:nvPr/>
          </p:nvGrpSpPr>
          <p:grpSpPr bwMode="auto">
            <a:xfrm>
              <a:off x="7097828" y="1589082"/>
              <a:ext cx="2136559" cy="1580657"/>
              <a:chOff x="5027721" y="2973378"/>
              <a:chExt cx="2136559" cy="1580657"/>
            </a:xfrm>
          </p:grpSpPr>
          <p:sp>
            <p:nvSpPr>
              <p:cNvPr id="45063" name="Freeform 7">
                <a:extLst>
                  <a:ext uri="{FF2B5EF4-FFF2-40B4-BE49-F238E27FC236}">
                    <a16:creationId xmlns:a16="http://schemas.microsoft.com/office/drawing/2014/main" id="{875F2AEF-EA20-40B4-B675-BD76992A1047}"/>
                  </a:ext>
                </a:extLst>
              </p:cNvPr>
              <p:cNvSpPr>
                <a:spLocks/>
              </p:cNvSpPr>
              <p:nvPr/>
            </p:nvSpPr>
            <p:spPr bwMode="auto">
              <a:xfrm>
                <a:off x="5027721" y="2973378"/>
                <a:ext cx="2136559" cy="1358553"/>
              </a:xfrm>
              <a:custGeom>
                <a:avLst/>
                <a:gdLst>
                  <a:gd name="T0" fmla="*/ 1208822 w 2706"/>
                  <a:gd name="T1" fmla="*/ 3165 h 1717"/>
                  <a:gd name="T2" fmla="*/ 1303569 w 2706"/>
                  <a:gd name="T3" fmla="*/ 26111 h 1717"/>
                  <a:gd name="T4" fmla="*/ 1388053 w 2706"/>
                  <a:gd name="T5" fmla="*/ 67255 h 1717"/>
                  <a:gd name="T6" fmla="*/ 1461482 w 2706"/>
                  <a:gd name="T7" fmla="*/ 126598 h 1717"/>
                  <a:gd name="T8" fmla="*/ 1519910 w 2706"/>
                  <a:gd name="T9" fmla="*/ 200183 h 1717"/>
                  <a:gd name="T10" fmla="*/ 1561757 w 2706"/>
                  <a:gd name="T11" fmla="*/ 286428 h 1717"/>
                  <a:gd name="T12" fmla="*/ 1591760 w 2706"/>
                  <a:gd name="T13" fmla="*/ 331528 h 1717"/>
                  <a:gd name="T14" fmla="*/ 1678612 w 2706"/>
                  <a:gd name="T15" fmla="*/ 342605 h 1717"/>
                  <a:gd name="T16" fmla="*/ 1757568 w 2706"/>
                  <a:gd name="T17" fmla="*/ 373464 h 1717"/>
                  <a:gd name="T18" fmla="*/ 1826261 w 2706"/>
                  <a:gd name="T19" fmla="*/ 420938 h 1717"/>
                  <a:gd name="T20" fmla="*/ 1881530 w 2706"/>
                  <a:gd name="T21" fmla="*/ 483445 h 1717"/>
                  <a:gd name="T22" fmla="*/ 1921798 w 2706"/>
                  <a:gd name="T23" fmla="*/ 557822 h 1717"/>
                  <a:gd name="T24" fmla="*/ 1943116 w 2706"/>
                  <a:gd name="T25" fmla="*/ 642484 h 1717"/>
                  <a:gd name="T26" fmla="*/ 1943116 w 2706"/>
                  <a:gd name="T27" fmla="*/ 730311 h 1717"/>
                  <a:gd name="T28" fmla="*/ 1968382 w 2706"/>
                  <a:gd name="T29" fmla="*/ 786489 h 1717"/>
                  <a:gd name="T30" fmla="*/ 2030757 w 2706"/>
                  <a:gd name="T31" fmla="*/ 826842 h 1717"/>
                  <a:gd name="T32" fmla="*/ 2080500 w 2706"/>
                  <a:gd name="T33" fmla="*/ 880646 h 1717"/>
                  <a:gd name="T34" fmla="*/ 2116030 w 2706"/>
                  <a:gd name="T35" fmla="*/ 944736 h 1717"/>
                  <a:gd name="T36" fmla="*/ 2134980 w 2706"/>
                  <a:gd name="T37" fmla="*/ 1018321 h 1717"/>
                  <a:gd name="T38" fmla="*/ 2134190 w 2706"/>
                  <a:gd name="T39" fmla="*/ 1097445 h 1717"/>
                  <a:gd name="T40" fmla="*/ 2113662 w 2706"/>
                  <a:gd name="T41" fmla="*/ 1174195 h 1717"/>
                  <a:gd name="T42" fmla="*/ 2074973 w 2706"/>
                  <a:gd name="T43" fmla="*/ 1240659 h 1717"/>
                  <a:gd name="T44" fmla="*/ 2020493 w 2706"/>
                  <a:gd name="T45" fmla="*/ 1295254 h 1717"/>
                  <a:gd name="T46" fmla="*/ 1953380 w 2706"/>
                  <a:gd name="T47" fmla="*/ 1334816 h 1717"/>
                  <a:gd name="T48" fmla="*/ 1876793 w 2706"/>
                  <a:gd name="T49" fmla="*/ 1356179 h 1717"/>
                  <a:gd name="T50" fmla="*/ 411363 w 2706"/>
                  <a:gd name="T51" fmla="*/ 1358553 h 1717"/>
                  <a:gd name="T52" fmla="*/ 317405 w 2706"/>
                  <a:gd name="T53" fmla="*/ 1348267 h 1717"/>
                  <a:gd name="T54" fmla="*/ 230553 w 2706"/>
                  <a:gd name="T55" fmla="*/ 1317409 h 1717"/>
                  <a:gd name="T56" fmla="*/ 153965 w 2706"/>
                  <a:gd name="T57" fmla="*/ 1269143 h 1717"/>
                  <a:gd name="T58" fmla="*/ 90800 w 2706"/>
                  <a:gd name="T59" fmla="*/ 1205053 h 1717"/>
                  <a:gd name="T60" fmla="*/ 42636 w 2706"/>
                  <a:gd name="T61" fmla="*/ 1128303 h 1717"/>
                  <a:gd name="T62" fmla="*/ 11054 w 2706"/>
                  <a:gd name="T63" fmla="*/ 1041267 h 1717"/>
                  <a:gd name="T64" fmla="*/ 0 w 2706"/>
                  <a:gd name="T65" fmla="*/ 946319 h 1717"/>
                  <a:gd name="T66" fmla="*/ 11843 w 2706"/>
                  <a:gd name="T67" fmla="*/ 850579 h 1717"/>
                  <a:gd name="T68" fmla="*/ 43426 w 2706"/>
                  <a:gd name="T69" fmla="*/ 762752 h 1717"/>
                  <a:gd name="T70" fmla="*/ 93958 w 2706"/>
                  <a:gd name="T71" fmla="*/ 685211 h 1717"/>
                  <a:gd name="T72" fmla="*/ 159492 w 2706"/>
                  <a:gd name="T73" fmla="*/ 621121 h 1717"/>
                  <a:gd name="T74" fmla="*/ 237659 w 2706"/>
                  <a:gd name="T75" fmla="*/ 572064 h 1717"/>
                  <a:gd name="T76" fmla="*/ 326879 w 2706"/>
                  <a:gd name="T77" fmla="*/ 542788 h 1717"/>
                  <a:gd name="T78" fmla="*/ 327669 w 2706"/>
                  <a:gd name="T79" fmla="*/ 462873 h 1717"/>
                  <a:gd name="T80" fmla="*/ 348987 w 2706"/>
                  <a:gd name="T81" fmla="*/ 379794 h 1717"/>
                  <a:gd name="T82" fmla="*/ 387676 w 2706"/>
                  <a:gd name="T83" fmla="*/ 306209 h 1717"/>
                  <a:gd name="T84" fmla="*/ 442945 w 2706"/>
                  <a:gd name="T85" fmla="*/ 244492 h 1717"/>
                  <a:gd name="T86" fmla="*/ 511637 w 2706"/>
                  <a:gd name="T87" fmla="*/ 197018 h 1717"/>
                  <a:gd name="T88" fmla="*/ 590594 w 2706"/>
                  <a:gd name="T89" fmla="*/ 166951 h 1717"/>
                  <a:gd name="T90" fmla="*/ 677446 w 2706"/>
                  <a:gd name="T91" fmla="*/ 155082 h 1717"/>
                  <a:gd name="T92" fmla="*/ 746138 w 2706"/>
                  <a:gd name="T93" fmla="*/ 162995 h 1717"/>
                  <a:gd name="T94" fmla="*/ 810092 w 2706"/>
                  <a:gd name="T95" fmla="*/ 181984 h 1717"/>
                  <a:gd name="T96" fmla="*/ 869309 w 2706"/>
                  <a:gd name="T97" fmla="*/ 114729 h 1717"/>
                  <a:gd name="T98" fmla="*/ 939581 w 2706"/>
                  <a:gd name="T99" fmla="*/ 61716 h 1717"/>
                  <a:gd name="T100" fmla="*/ 1021695 w 2706"/>
                  <a:gd name="T101" fmla="*/ 22946 h 1717"/>
                  <a:gd name="T102" fmla="*/ 1111705 w 2706"/>
                  <a:gd name="T103" fmla="*/ 3165 h 171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rotWithShape="1">
                <a:gsLst>
                  <a:gs pos="0">
                    <a:srgbClr val="FFFFFF"/>
                  </a:gs>
                  <a:gs pos="9000">
                    <a:srgbClr val="FFFFFF"/>
                  </a:gs>
                  <a:gs pos="100000">
                    <a:srgbClr val="389EE7"/>
                  </a:gs>
                </a:gsLst>
                <a:lin ang="1800000"/>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nvGrpSpPr>
              <p:cNvPr id="45064" name="Group 8">
                <a:extLst>
                  <a:ext uri="{FF2B5EF4-FFF2-40B4-BE49-F238E27FC236}">
                    <a16:creationId xmlns:a16="http://schemas.microsoft.com/office/drawing/2014/main" id="{3C096B07-5B34-4E43-96AF-6C79CF912115}"/>
                  </a:ext>
                </a:extLst>
              </p:cNvPr>
              <p:cNvGrpSpPr>
                <a:grpSpLocks/>
              </p:cNvGrpSpPr>
              <p:nvPr/>
            </p:nvGrpSpPr>
            <p:grpSpPr bwMode="auto">
              <a:xfrm>
                <a:off x="5819630" y="3499518"/>
                <a:ext cx="966500" cy="1054517"/>
                <a:chOff x="749839" y="3008091"/>
                <a:chExt cx="1033728" cy="1127867"/>
              </a:xfrm>
            </p:grpSpPr>
            <p:sp>
              <p:nvSpPr>
                <p:cNvPr id="45065" name="Freeform 9">
                  <a:extLst>
                    <a:ext uri="{FF2B5EF4-FFF2-40B4-BE49-F238E27FC236}">
                      <a16:creationId xmlns:a16="http://schemas.microsoft.com/office/drawing/2014/main" id="{DAED1C23-5C5F-4F90-981A-13933269F6F3}"/>
                    </a:ext>
                  </a:extLst>
                </p:cNvPr>
                <p:cNvSpPr>
                  <a:spLocks/>
                </p:cNvSpPr>
                <p:nvPr/>
              </p:nvSpPr>
              <p:spPr bwMode="auto">
                <a:xfrm>
                  <a:off x="749839" y="3509566"/>
                  <a:ext cx="1033728" cy="626392"/>
                </a:xfrm>
                <a:custGeom>
                  <a:avLst/>
                  <a:gdLst>
                    <a:gd name="T0" fmla="*/ 516683 w 2857"/>
                    <a:gd name="T1" fmla="*/ 0 h 1727"/>
                    <a:gd name="T2" fmla="*/ 524643 w 2857"/>
                    <a:gd name="T3" fmla="*/ 363 h 1727"/>
                    <a:gd name="T4" fmla="*/ 531518 w 2857"/>
                    <a:gd name="T5" fmla="*/ 2176 h 1727"/>
                    <a:gd name="T6" fmla="*/ 537669 w 2857"/>
                    <a:gd name="T7" fmla="*/ 4715 h 1727"/>
                    <a:gd name="T8" fmla="*/ 1022511 w 2857"/>
                    <a:gd name="T9" fmla="*/ 296330 h 1727"/>
                    <a:gd name="T10" fmla="*/ 1029024 w 2857"/>
                    <a:gd name="T11" fmla="*/ 301408 h 1727"/>
                    <a:gd name="T12" fmla="*/ 1032281 w 2857"/>
                    <a:gd name="T13" fmla="*/ 306849 h 1727"/>
                    <a:gd name="T14" fmla="*/ 1033728 w 2857"/>
                    <a:gd name="T15" fmla="*/ 313015 h 1727"/>
                    <a:gd name="T16" fmla="*/ 1032281 w 2857"/>
                    <a:gd name="T17" fmla="*/ 319181 h 1727"/>
                    <a:gd name="T18" fmla="*/ 1029024 w 2857"/>
                    <a:gd name="T19" fmla="*/ 324621 h 1727"/>
                    <a:gd name="T20" fmla="*/ 1022511 w 2857"/>
                    <a:gd name="T21" fmla="*/ 329699 h 1727"/>
                    <a:gd name="T22" fmla="*/ 537669 w 2857"/>
                    <a:gd name="T23" fmla="*/ 621314 h 1727"/>
                    <a:gd name="T24" fmla="*/ 531518 w 2857"/>
                    <a:gd name="T25" fmla="*/ 624216 h 1727"/>
                    <a:gd name="T26" fmla="*/ 524643 w 2857"/>
                    <a:gd name="T27" fmla="*/ 625304 h 1727"/>
                    <a:gd name="T28" fmla="*/ 516683 w 2857"/>
                    <a:gd name="T29" fmla="*/ 626392 h 1727"/>
                    <a:gd name="T30" fmla="*/ 509085 w 2857"/>
                    <a:gd name="T31" fmla="*/ 625304 h 1727"/>
                    <a:gd name="T32" fmla="*/ 501848 w 2857"/>
                    <a:gd name="T33" fmla="*/ 624216 h 1727"/>
                    <a:gd name="T34" fmla="*/ 496059 w 2857"/>
                    <a:gd name="T35" fmla="*/ 621314 h 1727"/>
                    <a:gd name="T36" fmla="*/ 11217 w 2857"/>
                    <a:gd name="T37" fmla="*/ 329699 h 1727"/>
                    <a:gd name="T38" fmla="*/ 5789 w 2857"/>
                    <a:gd name="T39" fmla="*/ 325347 h 1727"/>
                    <a:gd name="T40" fmla="*/ 1809 w 2857"/>
                    <a:gd name="T41" fmla="*/ 320631 h 1727"/>
                    <a:gd name="T42" fmla="*/ 0 w 2857"/>
                    <a:gd name="T43" fmla="*/ 315916 h 1727"/>
                    <a:gd name="T44" fmla="*/ 0 w 2857"/>
                    <a:gd name="T45" fmla="*/ 310476 h 1727"/>
                    <a:gd name="T46" fmla="*/ 1809 w 2857"/>
                    <a:gd name="T47" fmla="*/ 305398 h 1727"/>
                    <a:gd name="T48" fmla="*/ 5789 w 2857"/>
                    <a:gd name="T49" fmla="*/ 300320 h 1727"/>
                    <a:gd name="T50" fmla="*/ 11217 w 2857"/>
                    <a:gd name="T51" fmla="*/ 296330 h 1727"/>
                    <a:gd name="T52" fmla="*/ 496059 w 2857"/>
                    <a:gd name="T53" fmla="*/ 4715 h 1727"/>
                    <a:gd name="T54" fmla="*/ 501848 w 2857"/>
                    <a:gd name="T55" fmla="*/ 2176 h 1727"/>
                    <a:gd name="T56" fmla="*/ 509085 w 2857"/>
                    <a:gd name="T57" fmla="*/ 363 h 1727"/>
                    <a:gd name="T58" fmla="*/ 516683 w 2857"/>
                    <a:gd name="T59" fmla="*/ 0 h 172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66" name="Freeform 8">
                  <a:extLst>
                    <a:ext uri="{FF2B5EF4-FFF2-40B4-BE49-F238E27FC236}">
                      <a16:creationId xmlns:a16="http://schemas.microsoft.com/office/drawing/2014/main" id="{94EBA037-CA59-4877-91A6-199A320A3A82}"/>
                    </a:ext>
                  </a:extLst>
                </p:cNvPr>
                <p:cNvSpPr>
                  <a:spLocks/>
                </p:cNvSpPr>
                <p:nvPr/>
              </p:nvSpPr>
              <p:spPr bwMode="auto">
                <a:xfrm>
                  <a:off x="822254" y="3556636"/>
                  <a:ext cx="888897" cy="532252"/>
                </a:xfrm>
                <a:custGeom>
                  <a:avLst/>
                  <a:gdLst>
                    <a:gd name="T0" fmla="*/ 444630 w 2455"/>
                    <a:gd name="T1" fmla="*/ 0 h 1473"/>
                    <a:gd name="T2" fmla="*/ 888897 w 2455"/>
                    <a:gd name="T3" fmla="*/ 265945 h 1473"/>
                    <a:gd name="T4" fmla="*/ 444630 w 2455"/>
                    <a:gd name="T5" fmla="*/ 532252 h 1473"/>
                    <a:gd name="T6" fmla="*/ 0 w 2455"/>
                    <a:gd name="T7" fmla="*/ 265945 h 1473"/>
                    <a:gd name="T8" fmla="*/ 444630 w 2455"/>
                    <a:gd name="T9" fmla="*/ 0 h 14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67" name="Freeform 9">
                  <a:extLst>
                    <a:ext uri="{FF2B5EF4-FFF2-40B4-BE49-F238E27FC236}">
                      <a16:creationId xmlns:a16="http://schemas.microsoft.com/office/drawing/2014/main" id="{75CCEA94-9854-4A9F-9B5E-BA6579855634}"/>
                    </a:ext>
                  </a:extLst>
                </p:cNvPr>
                <p:cNvSpPr>
                  <a:spLocks/>
                </p:cNvSpPr>
                <p:nvPr/>
              </p:nvSpPr>
              <p:spPr bwMode="auto">
                <a:xfrm>
                  <a:off x="1160795" y="3766640"/>
                  <a:ext cx="412767" cy="188280"/>
                </a:xfrm>
                <a:custGeom>
                  <a:avLst/>
                  <a:gdLst>
                    <a:gd name="T0" fmla="*/ 43373 w 1142"/>
                    <a:gd name="T1" fmla="*/ 0 h 516"/>
                    <a:gd name="T2" fmla="*/ 89276 w 1142"/>
                    <a:gd name="T3" fmla="*/ 9852 h 516"/>
                    <a:gd name="T4" fmla="*/ 134095 w 1142"/>
                    <a:gd name="T5" fmla="*/ 20798 h 516"/>
                    <a:gd name="T6" fmla="*/ 178552 w 1142"/>
                    <a:gd name="T7" fmla="*/ 33204 h 516"/>
                    <a:gd name="T8" fmla="*/ 220841 w 1142"/>
                    <a:gd name="T9" fmla="*/ 47070 h 516"/>
                    <a:gd name="T10" fmla="*/ 262407 w 1142"/>
                    <a:gd name="T11" fmla="*/ 62760 h 516"/>
                    <a:gd name="T12" fmla="*/ 302166 w 1142"/>
                    <a:gd name="T13" fmla="*/ 79910 h 516"/>
                    <a:gd name="T14" fmla="*/ 340479 w 1142"/>
                    <a:gd name="T15" fmla="*/ 97789 h 516"/>
                    <a:gd name="T16" fmla="*/ 377707 w 1142"/>
                    <a:gd name="T17" fmla="*/ 117857 h 516"/>
                    <a:gd name="T18" fmla="*/ 412767 w 1142"/>
                    <a:gd name="T19" fmla="*/ 138656 h 516"/>
                    <a:gd name="T20" fmla="*/ 330358 w 1142"/>
                    <a:gd name="T21" fmla="*/ 188280 h 516"/>
                    <a:gd name="T22" fmla="*/ 294214 w 1142"/>
                    <a:gd name="T23" fmla="*/ 169306 h 516"/>
                    <a:gd name="T24" fmla="*/ 256263 w 1142"/>
                    <a:gd name="T25" fmla="*/ 151792 h 516"/>
                    <a:gd name="T26" fmla="*/ 216865 w 1142"/>
                    <a:gd name="T27" fmla="*/ 135737 h 516"/>
                    <a:gd name="T28" fmla="*/ 176022 w 1142"/>
                    <a:gd name="T29" fmla="*/ 120777 h 516"/>
                    <a:gd name="T30" fmla="*/ 133734 w 1142"/>
                    <a:gd name="T31" fmla="*/ 107641 h 516"/>
                    <a:gd name="T32" fmla="*/ 90722 w 1142"/>
                    <a:gd name="T33" fmla="*/ 96329 h 516"/>
                    <a:gd name="T34" fmla="*/ 45903 w 1142"/>
                    <a:gd name="T35" fmla="*/ 86113 h 516"/>
                    <a:gd name="T36" fmla="*/ 0 w 1142"/>
                    <a:gd name="T37" fmla="*/ 77720 h 516"/>
                    <a:gd name="T38" fmla="*/ 12289 w 1142"/>
                    <a:gd name="T39" fmla="*/ 39772 h 516"/>
                    <a:gd name="T40" fmla="*/ 43373 w 1142"/>
                    <a:gd name="T41" fmla="*/ 0 h 5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68" name="Freeform 10">
                  <a:extLst>
                    <a:ext uri="{FF2B5EF4-FFF2-40B4-BE49-F238E27FC236}">
                      <a16:creationId xmlns:a16="http://schemas.microsoft.com/office/drawing/2014/main" id="{EE96EF8D-7411-41A2-8C47-A04FE3181A32}"/>
                    </a:ext>
                  </a:extLst>
                </p:cNvPr>
                <p:cNvSpPr>
                  <a:spLocks/>
                </p:cNvSpPr>
                <p:nvPr/>
              </p:nvSpPr>
              <p:spPr bwMode="auto">
                <a:xfrm>
                  <a:off x="939928" y="3712329"/>
                  <a:ext cx="749497" cy="226298"/>
                </a:xfrm>
                <a:custGeom>
                  <a:avLst/>
                  <a:gdLst>
                    <a:gd name="T0" fmla="*/ 577398 w 2073"/>
                    <a:gd name="T1" fmla="*/ 0 h 626"/>
                    <a:gd name="T2" fmla="*/ 587883 w 2073"/>
                    <a:gd name="T3" fmla="*/ 361 h 626"/>
                    <a:gd name="T4" fmla="*/ 749497 w 2073"/>
                    <a:gd name="T5" fmla="*/ 97605 h 626"/>
                    <a:gd name="T6" fmla="*/ 707557 w 2073"/>
                    <a:gd name="T7" fmla="*/ 90736 h 626"/>
                    <a:gd name="T8" fmla="*/ 665255 w 2073"/>
                    <a:gd name="T9" fmla="*/ 86398 h 626"/>
                    <a:gd name="T10" fmla="*/ 621508 w 2073"/>
                    <a:gd name="T11" fmla="*/ 83506 h 626"/>
                    <a:gd name="T12" fmla="*/ 577398 w 2073"/>
                    <a:gd name="T13" fmla="*/ 82422 h 626"/>
                    <a:gd name="T14" fmla="*/ 532566 w 2073"/>
                    <a:gd name="T15" fmla="*/ 83506 h 626"/>
                    <a:gd name="T16" fmla="*/ 488095 w 2073"/>
                    <a:gd name="T17" fmla="*/ 86398 h 626"/>
                    <a:gd name="T18" fmla="*/ 444347 w 2073"/>
                    <a:gd name="T19" fmla="*/ 91459 h 626"/>
                    <a:gd name="T20" fmla="*/ 402046 w 2073"/>
                    <a:gd name="T21" fmla="*/ 97966 h 626"/>
                    <a:gd name="T22" fmla="*/ 360467 w 2073"/>
                    <a:gd name="T23" fmla="*/ 106281 h 626"/>
                    <a:gd name="T24" fmla="*/ 319973 w 2073"/>
                    <a:gd name="T25" fmla="*/ 116402 h 626"/>
                    <a:gd name="T26" fmla="*/ 280564 w 2073"/>
                    <a:gd name="T27" fmla="*/ 127609 h 626"/>
                    <a:gd name="T28" fmla="*/ 242601 w 2073"/>
                    <a:gd name="T29" fmla="*/ 140623 h 626"/>
                    <a:gd name="T30" fmla="*/ 206446 w 2073"/>
                    <a:gd name="T31" fmla="*/ 155083 h 626"/>
                    <a:gd name="T32" fmla="*/ 171376 w 2073"/>
                    <a:gd name="T33" fmla="*/ 170989 h 626"/>
                    <a:gd name="T34" fmla="*/ 138113 w 2073"/>
                    <a:gd name="T35" fmla="*/ 188341 h 626"/>
                    <a:gd name="T36" fmla="*/ 106658 w 2073"/>
                    <a:gd name="T37" fmla="*/ 206777 h 626"/>
                    <a:gd name="T38" fmla="*/ 77011 w 2073"/>
                    <a:gd name="T39" fmla="*/ 226298 h 626"/>
                    <a:gd name="T40" fmla="*/ 0 w 2073"/>
                    <a:gd name="T41" fmla="*/ 180026 h 626"/>
                    <a:gd name="T42" fmla="*/ 30370 w 2073"/>
                    <a:gd name="T43" fmla="*/ 156890 h 626"/>
                    <a:gd name="T44" fmla="*/ 63272 w 2073"/>
                    <a:gd name="T45" fmla="*/ 135562 h 626"/>
                    <a:gd name="T46" fmla="*/ 97981 w 2073"/>
                    <a:gd name="T47" fmla="*/ 114956 h 626"/>
                    <a:gd name="T48" fmla="*/ 134136 w 2073"/>
                    <a:gd name="T49" fmla="*/ 96159 h 626"/>
                    <a:gd name="T50" fmla="*/ 172099 w 2073"/>
                    <a:gd name="T51" fmla="*/ 79168 h 626"/>
                    <a:gd name="T52" fmla="*/ 212231 w 2073"/>
                    <a:gd name="T53" fmla="*/ 62901 h 626"/>
                    <a:gd name="T54" fmla="*/ 253448 w 2073"/>
                    <a:gd name="T55" fmla="*/ 48802 h 626"/>
                    <a:gd name="T56" fmla="*/ 296473 w 2073"/>
                    <a:gd name="T57" fmla="*/ 36150 h 626"/>
                    <a:gd name="T58" fmla="*/ 340582 w 2073"/>
                    <a:gd name="T59" fmla="*/ 25305 h 626"/>
                    <a:gd name="T60" fmla="*/ 385776 w 2073"/>
                    <a:gd name="T61" fmla="*/ 16629 h 626"/>
                    <a:gd name="T62" fmla="*/ 432416 w 2073"/>
                    <a:gd name="T63" fmla="*/ 9760 h 626"/>
                    <a:gd name="T64" fmla="*/ 479779 w 2073"/>
                    <a:gd name="T65" fmla="*/ 4338 h 626"/>
                    <a:gd name="T66" fmla="*/ 527866 w 2073"/>
                    <a:gd name="T67" fmla="*/ 1446 h 626"/>
                    <a:gd name="T68" fmla="*/ 577398 w 2073"/>
                    <a:gd name="T69" fmla="*/ 0 h 62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69" name="Freeform 11">
                  <a:extLst>
                    <a:ext uri="{FF2B5EF4-FFF2-40B4-BE49-F238E27FC236}">
                      <a16:creationId xmlns:a16="http://schemas.microsoft.com/office/drawing/2014/main" id="{E563E756-8CE3-4E00-971E-5A8D1A8D2A67}"/>
                    </a:ext>
                  </a:extLst>
                </p:cNvPr>
                <p:cNvSpPr>
                  <a:spLocks/>
                </p:cNvSpPr>
                <p:nvPr/>
              </p:nvSpPr>
              <p:spPr bwMode="auto">
                <a:xfrm>
                  <a:off x="749839" y="3259733"/>
                  <a:ext cx="1033728" cy="624582"/>
                </a:xfrm>
                <a:custGeom>
                  <a:avLst/>
                  <a:gdLst>
                    <a:gd name="T0" fmla="*/ 516683 w 2857"/>
                    <a:gd name="T1" fmla="*/ 0 h 1726"/>
                    <a:gd name="T2" fmla="*/ 524643 w 2857"/>
                    <a:gd name="T3" fmla="*/ 724 h 1726"/>
                    <a:gd name="T4" fmla="*/ 531518 w 2857"/>
                    <a:gd name="T5" fmla="*/ 2171 h 1726"/>
                    <a:gd name="T6" fmla="*/ 537669 w 2857"/>
                    <a:gd name="T7" fmla="*/ 5066 h 1726"/>
                    <a:gd name="T8" fmla="*/ 1022511 w 2857"/>
                    <a:gd name="T9" fmla="*/ 295283 h 1726"/>
                    <a:gd name="T10" fmla="*/ 1029024 w 2857"/>
                    <a:gd name="T11" fmla="*/ 300711 h 1726"/>
                    <a:gd name="T12" fmla="*/ 1032281 w 2857"/>
                    <a:gd name="T13" fmla="*/ 306501 h 1726"/>
                    <a:gd name="T14" fmla="*/ 1033728 w 2857"/>
                    <a:gd name="T15" fmla="*/ 312653 h 1726"/>
                    <a:gd name="T16" fmla="*/ 1032281 w 2857"/>
                    <a:gd name="T17" fmla="*/ 318081 h 1726"/>
                    <a:gd name="T18" fmla="*/ 1029024 w 2857"/>
                    <a:gd name="T19" fmla="*/ 323871 h 1726"/>
                    <a:gd name="T20" fmla="*/ 1022511 w 2857"/>
                    <a:gd name="T21" fmla="*/ 329299 h 1726"/>
                    <a:gd name="T22" fmla="*/ 537669 w 2857"/>
                    <a:gd name="T23" fmla="*/ 619516 h 1726"/>
                    <a:gd name="T24" fmla="*/ 531518 w 2857"/>
                    <a:gd name="T25" fmla="*/ 622773 h 1726"/>
                    <a:gd name="T26" fmla="*/ 524643 w 2857"/>
                    <a:gd name="T27" fmla="*/ 623858 h 1726"/>
                    <a:gd name="T28" fmla="*/ 516683 w 2857"/>
                    <a:gd name="T29" fmla="*/ 624582 h 1726"/>
                    <a:gd name="T30" fmla="*/ 509085 w 2857"/>
                    <a:gd name="T31" fmla="*/ 623858 h 1726"/>
                    <a:gd name="T32" fmla="*/ 501848 w 2857"/>
                    <a:gd name="T33" fmla="*/ 622773 h 1726"/>
                    <a:gd name="T34" fmla="*/ 496059 w 2857"/>
                    <a:gd name="T35" fmla="*/ 619516 h 1726"/>
                    <a:gd name="T36" fmla="*/ 11217 w 2857"/>
                    <a:gd name="T37" fmla="*/ 329299 h 1726"/>
                    <a:gd name="T38" fmla="*/ 5789 w 2857"/>
                    <a:gd name="T39" fmla="*/ 324594 h 1726"/>
                    <a:gd name="T40" fmla="*/ 1809 w 2857"/>
                    <a:gd name="T41" fmla="*/ 319890 h 1726"/>
                    <a:gd name="T42" fmla="*/ 0 w 2857"/>
                    <a:gd name="T43" fmla="*/ 314824 h 1726"/>
                    <a:gd name="T44" fmla="*/ 0 w 2857"/>
                    <a:gd name="T45" fmla="*/ 309758 h 1726"/>
                    <a:gd name="T46" fmla="*/ 1809 w 2857"/>
                    <a:gd name="T47" fmla="*/ 304692 h 1726"/>
                    <a:gd name="T48" fmla="*/ 5789 w 2857"/>
                    <a:gd name="T49" fmla="*/ 299988 h 1726"/>
                    <a:gd name="T50" fmla="*/ 11217 w 2857"/>
                    <a:gd name="T51" fmla="*/ 295283 h 1726"/>
                    <a:gd name="T52" fmla="*/ 496059 w 2857"/>
                    <a:gd name="T53" fmla="*/ 5066 h 1726"/>
                    <a:gd name="T54" fmla="*/ 501848 w 2857"/>
                    <a:gd name="T55" fmla="*/ 2171 h 1726"/>
                    <a:gd name="T56" fmla="*/ 509085 w 2857"/>
                    <a:gd name="T57" fmla="*/ 724 h 1726"/>
                    <a:gd name="T58" fmla="*/ 516683 w 2857"/>
                    <a:gd name="T59" fmla="*/ 0 h 17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70" name="Freeform 12">
                  <a:extLst>
                    <a:ext uri="{FF2B5EF4-FFF2-40B4-BE49-F238E27FC236}">
                      <a16:creationId xmlns:a16="http://schemas.microsoft.com/office/drawing/2014/main" id="{783B7944-227F-40FD-B524-B9991CFC2065}"/>
                    </a:ext>
                  </a:extLst>
                </p:cNvPr>
                <p:cNvSpPr>
                  <a:spLocks/>
                </p:cNvSpPr>
                <p:nvPr/>
              </p:nvSpPr>
              <p:spPr bwMode="auto">
                <a:xfrm>
                  <a:off x="822254" y="3304994"/>
                  <a:ext cx="888897" cy="534063"/>
                </a:xfrm>
                <a:custGeom>
                  <a:avLst/>
                  <a:gdLst>
                    <a:gd name="T0" fmla="*/ 444630 w 2455"/>
                    <a:gd name="T1" fmla="*/ 0 h 1474"/>
                    <a:gd name="T2" fmla="*/ 888897 w 2455"/>
                    <a:gd name="T3" fmla="*/ 266669 h 1474"/>
                    <a:gd name="T4" fmla="*/ 444630 w 2455"/>
                    <a:gd name="T5" fmla="*/ 534063 h 1474"/>
                    <a:gd name="T6" fmla="*/ 0 w 2455"/>
                    <a:gd name="T7" fmla="*/ 266669 h 1474"/>
                    <a:gd name="T8" fmla="*/ 444630 w 2455"/>
                    <a:gd name="T9" fmla="*/ 0 h 14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71" name="Freeform 13">
                  <a:extLst>
                    <a:ext uri="{FF2B5EF4-FFF2-40B4-BE49-F238E27FC236}">
                      <a16:creationId xmlns:a16="http://schemas.microsoft.com/office/drawing/2014/main" id="{E1F8565B-06A0-4939-B916-A1BC9775881F}"/>
                    </a:ext>
                  </a:extLst>
                </p:cNvPr>
                <p:cNvSpPr>
                  <a:spLocks/>
                </p:cNvSpPr>
                <p:nvPr/>
              </p:nvSpPr>
              <p:spPr bwMode="auto">
                <a:xfrm>
                  <a:off x="887428" y="3343011"/>
                  <a:ext cx="552167" cy="333110"/>
                </a:xfrm>
                <a:custGeom>
                  <a:avLst/>
                  <a:gdLst>
                    <a:gd name="T0" fmla="*/ 443396 w 1528"/>
                    <a:gd name="T1" fmla="*/ 0 h 916"/>
                    <a:gd name="T2" fmla="*/ 552167 w 1528"/>
                    <a:gd name="T3" fmla="*/ 65458 h 916"/>
                    <a:gd name="T4" fmla="*/ 108048 w 1528"/>
                    <a:gd name="T5" fmla="*/ 333110 h 916"/>
                    <a:gd name="T6" fmla="*/ 0 w 1528"/>
                    <a:gd name="T7" fmla="*/ 267652 h 916"/>
                    <a:gd name="T8" fmla="*/ 443396 w 1528"/>
                    <a:gd name="T9" fmla="*/ 0 h 9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8" h="916">
                      <a:moveTo>
                        <a:pt x="1227" y="0"/>
                      </a:moveTo>
                      <a:lnTo>
                        <a:pt x="1528" y="180"/>
                      </a:lnTo>
                      <a:lnTo>
                        <a:pt x="299" y="916"/>
                      </a:lnTo>
                      <a:lnTo>
                        <a:pt x="0" y="736"/>
                      </a:lnTo>
                      <a:lnTo>
                        <a:pt x="1227" y="0"/>
                      </a:lnTo>
                      <a:close/>
                    </a:path>
                  </a:pathLst>
                </a:custGeom>
                <a:solidFill>
                  <a:srgbClr val="4BA63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72" name="Freeform 14">
                  <a:extLst>
                    <a:ext uri="{FF2B5EF4-FFF2-40B4-BE49-F238E27FC236}">
                      <a16:creationId xmlns:a16="http://schemas.microsoft.com/office/drawing/2014/main" id="{38D72FB7-7B3D-4CCE-B24F-266CBA57D4CC}"/>
                    </a:ext>
                  </a:extLst>
                </p:cNvPr>
                <p:cNvSpPr>
                  <a:spLocks/>
                </p:cNvSpPr>
                <p:nvPr/>
              </p:nvSpPr>
              <p:spPr bwMode="auto">
                <a:xfrm>
                  <a:off x="1053983" y="3440772"/>
                  <a:ext cx="546735" cy="334921"/>
                </a:xfrm>
                <a:custGeom>
                  <a:avLst/>
                  <a:gdLst>
                    <a:gd name="T0" fmla="*/ 438328 w 1513"/>
                    <a:gd name="T1" fmla="*/ 0 h 923"/>
                    <a:gd name="T2" fmla="*/ 546735 w 1513"/>
                    <a:gd name="T3" fmla="*/ 65315 h 923"/>
                    <a:gd name="T4" fmla="*/ 106601 w 1513"/>
                    <a:gd name="T5" fmla="*/ 334921 h 923"/>
                    <a:gd name="T6" fmla="*/ 0 w 1513"/>
                    <a:gd name="T7" fmla="*/ 270332 h 923"/>
                    <a:gd name="T8" fmla="*/ 438328 w 1513"/>
                    <a:gd name="T9" fmla="*/ 0 h 9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3" h="923">
                      <a:moveTo>
                        <a:pt x="1213" y="0"/>
                      </a:moveTo>
                      <a:lnTo>
                        <a:pt x="1513" y="180"/>
                      </a:lnTo>
                      <a:lnTo>
                        <a:pt x="295" y="923"/>
                      </a:lnTo>
                      <a:lnTo>
                        <a:pt x="0" y="745"/>
                      </a:lnTo>
                      <a:lnTo>
                        <a:pt x="1213" y="0"/>
                      </a:lnTo>
                      <a:close/>
                    </a:path>
                  </a:pathLst>
                </a:custGeom>
                <a:solidFill>
                  <a:srgbClr val="4BA63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73" name="Freeform 15">
                  <a:extLst>
                    <a:ext uri="{FF2B5EF4-FFF2-40B4-BE49-F238E27FC236}">
                      <a16:creationId xmlns:a16="http://schemas.microsoft.com/office/drawing/2014/main" id="{FC2ECC63-340F-4C83-8862-BD9F46BE939F}"/>
                    </a:ext>
                  </a:extLst>
                </p:cNvPr>
                <p:cNvSpPr>
                  <a:spLocks/>
                </p:cNvSpPr>
                <p:nvPr/>
              </p:nvSpPr>
              <p:spPr bwMode="auto">
                <a:xfrm>
                  <a:off x="1099242" y="3364736"/>
                  <a:ext cx="510527" cy="307765"/>
                </a:xfrm>
                <a:custGeom>
                  <a:avLst/>
                  <a:gdLst>
                    <a:gd name="T0" fmla="*/ 66528 w 1412"/>
                    <a:gd name="T1" fmla="*/ 0 h 847"/>
                    <a:gd name="T2" fmla="*/ 510527 w 1412"/>
                    <a:gd name="T3" fmla="*/ 267796 h 847"/>
                    <a:gd name="T4" fmla="*/ 443638 w 1412"/>
                    <a:gd name="T5" fmla="*/ 307765 h 847"/>
                    <a:gd name="T6" fmla="*/ 0 w 1412"/>
                    <a:gd name="T7" fmla="*/ 40333 h 847"/>
                    <a:gd name="T8" fmla="*/ 66528 w 1412"/>
                    <a:gd name="T9" fmla="*/ 0 h 8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2" h="847">
                      <a:moveTo>
                        <a:pt x="184" y="0"/>
                      </a:moveTo>
                      <a:lnTo>
                        <a:pt x="1412" y="737"/>
                      </a:lnTo>
                      <a:lnTo>
                        <a:pt x="1227" y="847"/>
                      </a:lnTo>
                      <a:lnTo>
                        <a:pt x="0" y="111"/>
                      </a:lnTo>
                      <a:lnTo>
                        <a:pt x="184" y="0"/>
                      </a:lnTo>
                      <a:close/>
                    </a:path>
                  </a:pathLst>
                </a:custGeom>
                <a:solidFill>
                  <a:srgbClr val="4BA63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74" name="Freeform 16">
                  <a:extLst>
                    <a:ext uri="{FF2B5EF4-FFF2-40B4-BE49-F238E27FC236}">
                      <a16:creationId xmlns:a16="http://schemas.microsoft.com/office/drawing/2014/main" id="{30F123F1-C05C-4A97-AD47-DE0F919B72D5}"/>
                    </a:ext>
                  </a:extLst>
                </p:cNvPr>
                <p:cNvSpPr>
                  <a:spLocks/>
                </p:cNvSpPr>
                <p:nvPr/>
              </p:nvSpPr>
              <p:spPr bwMode="auto">
                <a:xfrm>
                  <a:off x="749839" y="3008091"/>
                  <a:ext cx="1033728" cy="624582"/>
                </a:xfrm>
                <a:custGeom>
                  <a:avLst/>
                  <a:gdLst>
                    <a:gd name="T0" fmla="*/ 516683 w 2857"/>
                    <a:gd name="T1" fmla="*/ 0 h 1725"/>
                    <a:gd name="T2" fmla="*/ 524643 w 2857"/>
                    <a:gd name="T3" fmla="*/ 362 h 1725"/>
                    <a:gd name="T4" fmla="*/ 531518 w 2857"/>
                    <a:gd name="T5" fmla="*/ 1448 h 1725"/>
                    <a:gd name="T6" fmla="*/ 537669 w 2857"/>
                    <a:gd name="T7" fmla="*/ 4345 h 1725"/>
                    <a:gd name="T8" fmla="*/ 1022511 w 2857"/>
                    <a:gd name="T9" fmla="*/ 295454 h 1725"/>
                    <a:gd name="T10" fmla="*/ 1029024 w 2857"/>
                    <a:gd name="T11" fmla="*/ 300524 h 1725"/>
                    <a:gd name="T12" fmla="*/ 1032281 w 2857"/>
                    <a:gd name="T13" fmla="*/ 306317 h 1725"/>
                    <a:gd name="T14" fmla="*/ 1033728 w 2857"/>
                    <a:gd name="T15" fmla="*/ 312110 h 1725"/>
                    <a:gd name="T16" fmla="*/ 1032281 w 2857"/>
                    <a:gd name="T17" fmla="*/ 318265 h 1725"/>
                    <a:gd name="T18" fmla="*/ 1029024 w 2857"/>
                    <a:gd name="T19" fmla="*/ 323696 h 1725"/>
                    <a:gd name="T20" fmla="*/ 1022511 w 2857"/>
                    <a:gd name="T21" fmla="*/ 328765 h 1725"/>
                    <a:gd name="T22" fmla="*/ 537669 w 2857"/>
                    <a:gd name="T23" fmla="*/ 619875 h 1725"/>
                    <a:gd name="T24" fmla="*/ 531518 w 2857"/>
                    <a:gd name="T25" fmla="*/ 622410 h 1725"/>
                    <a:gd name="T26" fmla="*/ 524643 w 2857"/>
                    <a:gd name="T27" fmla="*/ 624220 h 1725"/>
                    <a:gd name="T28" fmla="*/ 516683 w 2857"/>
                    <a:gd name="T29" fmla="*/ 624582 h 1725"/>
                    <a:gd name="T30" fmla="*/ 509085 w 2857"/>
                    <a:gd name="T31" fmla="*/ 624220 h 1725"/>
                    <a:gd name="T32" fmla="*/ 501848 w 2857"/>
                    <a:gd name="T33" fmla="*/ 622410 h 1725"/>
                    <a:gd name="T34" fmla="*/ 496059 w 2857"/>
                    <a:gd name="T35" fmla="*/ 619875 h 1725"/>
                    <a:gd name="T36" fmla="*/ 11217 w 2857"/>
                    <a:gd name="T37" fmla="*/ 328765 h 1725"/>
                    <a:gd name="T38" fmla="*/ 5789 w 2857"/>
                    <a:gd name="T39" fmla="*/ 324783 h 1725"/>
                    <a:gd name="T40" fmla="*/ 1809 w 2857"/>
                    <a:gd name="T41" fmla="*/ 319714 h 1725"/>
                    <a:gd name="T42" fmla="*/ 0 w 2857"/>
                    <a:gd name="T43" fmla="*/ 314644 h 1725"/>
                    <a:gd name="T44" fmla="*/ 0 w 2857"/>
                    <a:gd name="T45" fmla="*/ 309213 h 1725"/>
                    <a:gd name="T46" fmla="*/ 1809 w 2857"/>
                    <a:gd name="T47" fmla="*/ 304506 h 1725"/>
                    <a:gd name="T48" fmla="*/ 5789 w 2857"/>
                    <a:gd name="T49" fmla="*/ 299799 h 1725"/>
                    <a:gd name="T50" fmla="*/ 11217 w 2857"/>
                    <a:gd name="T51" fmla="*/ 295454 h 1725"/>
                    <a:gd name="T52" fmla="*/ 496059 w 2857"/>
                    <a:gd name="T53" fmla="*/ 4345 h 1725"/>
                    <a:gd name="T54" fmla="*/ 501848 w 2857"/>
                    <a:gd name="T55" fmla="*/ 1448 h 1725"/>
                    <a:gd name="T56" fmla="*/ 509085 w 2857"/>
                    <a:gd name="T57" fmla="*/ 362 h 1725"/>
                    <a:gd name="T58" fmla="*/ 516683 w 2857"/>
                    <a:gd name="T59" fmla="*/ 0 h 172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75" name="Freeform 17">
                  <a:extLst>
                    <a:ext uri="{FF2B5EF4-FFF2-40B4-BE49-F238E27FC236}">
                      <a16:creationId xmlns:a16="http://schemas.microsoft.com/office/drawing/2014/main" id="{10A3F33C-23E1-436A-8057-4DB485E4B8E7}"/>
                    </a:ext>
                  </a:extLst>
                </p:cNvPr>
                <p:cNvSpPr>
                  <a:spLocks/>
                </p:cNvSpPr>
                <p:nvPr/>
              </p:nvSpPr>
              <p:spPr bwMode="auto">
                <a:xfrm>
                  <a:off x="822254" y="3053350"/>
                  <a:ext cx="888897" cy="534063"/>
                </a:xfrm>
                <a:custGeom>
                  <a:avLst/>
                  <a:gdLst>
                    <a:gd name="T0" fmla="*/ 444630 w 2455"/>
                    <a:gd name="T1" fmla="*/ 0 h 1473"/>
                    <a:gd name="T2" fmla="*/ 888897 w 2455"/>
                    <a:gd name="T3" fmla="*/ 267213 h 1473"/>
                    <a:gd name="T4" fmla="*/ 444630 w 2455"/>
                    <a:gd name="T5" fmla="*/ 534063 h 1473"/>
                    <a:gd name="T6" fmla="*/ 0 w 2455"/>
                    <a:gd name="T7" fmla="*/ 267213 h 1473"/>
                    <a:gd name="T8" fmla="*/ 444630 w 2455"/>
                    <a:gd name="T9" fmla="*/ 0 h 14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76" name="Freeform 18">
                  <a:extLst>
                    <a:ext uri="{FF2B5EF4-FFF2-40B4-BE49-F238E27FC236}">
                      <a16:creationId xmlns:a16="http://schemas.microsoft.com/office/drawing/2014/main" id="{3C4B5CA8-4692-4A93-B4AB-08342BCB32D1}"/>
                    </a:ext>
                  </a:extLst>
                </p:cNvPr>
                <p:cNvSpPr>
                  <a:spLocks/>
                </p:cNvSpPr>
                <p:nvPr/>
              </p:nvSpPr>
              <p:spPr bwMode="auto">
                <a:xfrm>
                  <a:off x="1160795" y="3053350"/>
                  <a:ext cx="550356" cy="459837"/>
                </a:xfrm>
                <a:custGeom>
                  <a:avLst/>
                  <a:gdLst>
                    <a:gd name="T0" fmla="*/ 105210 w 1517"/>
                    <a:gd name="T1" fmla="*/ 0 h 1271"/>
                    <a:gd name="T2" fmla="*/ 550356 w 1517"/>
                    <a:gd name="T3" fmla="*/ 266640 h 1271"/>
                    <a:gd name="T4" fmla="*/ 227471 w 1517"/>
                    <a:gd name="T5" fmla="*/ 459837 h 1271"/>
                    <a:gd name="T6" fmla="*/ 218764 w 1517"/>
                    <a:gd name="T7" fmla="*/ 448983 h 1271"/>
                    <a:gd name="T8" fmla="*/ 212596 w 1517"/>
                    <a:gd name="T9" fmla="*/ 438491 h 1271"/>
                    <a:gd name="T10" fmla="*/ 209331 w 1517"/>
                    <a:gd name="T11" fmla="*/ 427638 h 1271"/>
                    <a:gd name="T12" fmla="*/ 207517 w 1517"/>
                    <a:gd name="T13" fmla="*/ 416422 h 1271"/>
                    <a:gd name="T14" fmla="*/ 207517 w 1517"/>
                    <a:gd name="T15" fmla="*/ 405206 h 1271"/>
                    <a:gd name="T16" fmla="*/ 208243 w 1517"/>
                    <a:gd name="T17" fmla="*/ 394353 h 1271"/>
                    <a:gd name="T18" fmla="*/ 210420 w 1517"/>
                    <a:gd name="T19" fmla="*/ 382775 h 1271"/>
                    <a:gd name="T20" fmla="*/ 212959 w 1517"/>
                    <a:gd name="T21" fmla="*/ 371560 h 1271"/>
                    <a:gd name="T22" fmla="*/ 215861 w 1517"/>
                    <a:gd name="T23" fmla="*/ 359983 h 1271"/>
                    <a:gd name="T24" fmla="*/ 218038 w 1517"/>
                    <a:gd name="T25" fmla="*/ 348767 h 1271"/>
                    <a:gd name="T26" fmla="*/ 219852 w 1517"/>
                    <a:gd name="T27" fmla="*/ 337190 h 1271"/>
                    <a:gd name="T28" fmla="*/ 220578 w 1517"/>
                    <a:gd name="T29" fmla="*/ 325974 h 1271"/>
                    <a:gd name="T30" fmla="*/ 219852 w 1517"/>
                    <a:gd name="T31" fmla="*/ 315120 h 1271"/>
                    <a:gd name="T32" fmla="*/ 217675 w 1517"/>
                    <a:gd name="T33" fmla="*/ 303543 h 1271"/>
                    <a:gd name="T34" fmla="*/ 214047 w 1517"/>
                    <a:gd name="T35" fmla="*/ 296307 h 1271"/>
                    <a:gd name="T36" fmla="*/ 208243 w 1517"/>
                    <a:gd name="T37" fmla="*/ 288348 h 1271"/>
                    <a:gd name="T38" fmla="*/ 201713 w 1517"/>
                    <a:gd name="T39" fmla="*/ 280750 h 1271"/>
                    <a:gd name="T40" fmla="*/ 193006 w 1517"/>
                    <a:gd name="T41" fmla="*/ 272791 h 1271"/>
                    <a:gd name="T42" fmla="*/ 186838 w 1517"/>
                    <a:gd name="T43" fmla="*/ 266640 h 1271"/>
                    <a:gd name="T44" fmla="*/ 180671 w 1517"/>
                    <a:gd name="T45" fmla="*/ 259766 h 1271"/>
                    <a:gd name="T46" fmla="*/ 175229 w 1517"/>
                    <a:gd name="T47" fmla="*/ 253254 h 1271"/>
                    <a:gd name="T48" fmla="*/ 170875 w 1517"/>
                    <a:gd name="T49" fmla="*/ 246380 h 1271"/>
                    <a:gd name="T50" fmla="*/ 168698 w 1517"/>
                    <a:gd name="T51" fmla="*/ 238782 h 1271"/>
                    <a:gd name="T52" fmla="*/ 168698 w 1517"/>
                    <a:gd name="T53" fmla="*/ 231185 h 1271"/>
                    <a:gd name="T54" fmla="*/ 170512 w 1517"/>
                    <a:gd name="T55" fmla="*/ 223225 h 1271"/>
                    <a:gd name="T56" fmla="*/ 173778 w 1517"/>
                    <a:gd name="T57" fmla="*/ 215628 h 1271"/>
                    <a:gd name="T58" fmla="*/ 177768 w 1517"/>
                    <a:gd name="T59" fmla="*/ 208030 h 1271"/>
                    <a:gd name="T60" fmla="*/ 182122 w 1517"/>
                    <a:gd name="T61" fmla="*/ 200432 h 1271"/>
                    <a:gd name="T62" fmla="*/ 185387 w 1517"/>
                    <a:gd name="T63" fmla="*/ 192835 h 1271"/>
                    <a:gd name="T64" fmla="*/ 188289 w 1517"/>
                    <a:gd name="T65" fmla="*/ 185237 h 1271"/>
                    <a:gd name="T66" fmla="*/ 189015 w 1517"/>
                    <a:gd name="T67" fmla="*/ 177278 h 1271"/>
                    <a:gd name="T68" fmla="*/ 187564 w 1517"/>
                    <a:gd name="T69" fmla="*/ 168957 h 1271"/>
                    <a:gd name="T70" fmla="*/ 182485 w 1517"/>
                    <a:gd name="T71" fmla="*/ 158826 h 1271"/>
                    <a:gd name="T72" fmla="*/ 174866 w 1517"/>
                    <a:gd name="T73" fmla="*/ 148335 h 1271"/>
                    <a:gd name="T74" fmla="*/ 164708 w 1517"/>
                    <a:gd name="T75" fmla="*/ 138928 h 1271"/>
                    <a:gd name="T76" fmla="*/ 153098 w 1517"/>
                    <a:gd name="T77" fmla="*/ 129160 h 1271"/>
                    <a:gd name="T78" fmla="*/ 139312 w 1517"/>
                    <a:gd name="T79" fmla="*/ 120115 h 1271"/>
                    <a:gd name="T80" fmla="*/ 124801 w 1517"/>
                    <a:gd name="T81" fmla="*/ 110708 h 1271"/>
                    <a:gd name="T82" fmla="*/ 109200 w 1517"/>
                    <a:gd name="T83" fmla="*/ 102387 h 1271"/>
                    <a:gd name="T84" fmla="*/ 93238 w 1517"/>
                    <a:gd name="T85" fmla="*/ 94428 h 1271"/>
                    <a:gd name="T86" fmla="*/ 77275 w 1517"/>
                    <a:gd name="T87" fmla="*/ 87554 h 1271"/>
                    <a:gd name="T88" fmla="*/ 61675 w 1517"/>
                    <a:gd name="T89" fmla="*/ 80680 h 1271"/>
                    <a:gd name="T90" fmla="*/ 46437 w 1517"/>
                    <a:gd name="T91" fmla="*/ 74891 h 1271"/>
                    <a:gd name="T92" fmla="*/ 33014 w 1517"/>
                    <a:gd name="T93" fmla="*/ 69464 h 1271"/>
                    <a:gd name="T94" fmla="*/ 28298 w 1517"/>
                    <a:gd name="T95" fmla="*/ 68740 h 1271"/>
                    <a:gd name="T96" fmla="*/ 22856 w 1517"/>
                    <a:gd name="T97" fmla="*/ 67293 h 1271"/>
                    <a:gd name="T98" fmla="*/ 15600 w 1517"/>
                    <a:gd name="T99" fmla="*/ 66208 h 1271"/>
                    <a:gd name="T100" fmla="*/ 7981 w 1517"/>
                    <a:gd name="T101" fmla="*/ 64399 h 1271"/>
                    <a:gd name="T102" fmla="*/ 0 w 1517"/>
                    <a:gd name="T103" fmla="*/ 62952 h 1271"/>
                    <a:gd name="T104" fmla="*/ 105210 w 1517"/>
                    <a:gd name="T105" fmla="*/ 0 h 127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77" name="Freeform 19">
                  <a:extLst>
                    <a:ext uri="{FF2B5EF4-FFF2-40B4-BE49-F238E27FC236}">
                      <a16:creationId xmlns:a16="http://schemas.microsoft.com/office/drawing/2014/main" id="{1FDAC2DF-CF5B-49F2-8FA8-FD9A32184AA6}"/>
                    </a:ext>
                  </a:extLst>
                </p:cNvPr>
                <p:cNvSpPr>
                  <a:spLocks/>
                </p:cNvSpPr>
                <p:nvPr/>
              </p:nvSpPr>
              <p:spPr bwMode="auto">
                <a:xfrm>
                  <a:off x="1126398" y="3234388"/>
                  <a:ext cx="70605" cy="47070"/>
                </a:xfrm>
                <a:custGeom>
                  <a:avLst/>
                  <a:gdLst>
                    <a:gd name="T0" fmla="*/ 35840 w 197"/>
                    <a:gd name="T1" fmla="*/ 0 h 131"/>
                    <a:gd name="T2" fmla="*/ 45159 w 197"/>
                    <a:gd name="T3" fmla="*/ 1078 h 131"/>
                    <a:gd name="T4" fmla="*/ 53402 w 197"/>
                    <a:gd name="T5" fmla="*/ 3234 h 131"/>
                    <a:gd name="T6" fmla="*/ 60211 w 197"/>
                    <a:gd name="T7" fmla="*/ 6827 h 131"/>
                    <a:gd name="T8" fmla="*/ 65587 w 197"/>
                    <a:gd name="T9" fmla="*/ 11498 h 131"/>
                    <a:gd name="T10" fmla="*/ 69530 w 197"/>
                    <a:gd name="T11" fmla="*/ 16888 h 131"/>
                    <a:gd name="T12" fmla="*/ 70605 w 197"/>
                    <a:gd name="T13" fmla="*/ 22996 h 131"/>
                    <a:gd name="T14" fmla="*/ 69888 w 197"/>
                    <a:gd name="T15" fmla="*/ 29464 h 131"/>
                    <a:gd name="T16" fmla="*/ 66304 w 197"/>
                    <a:gd name="T17" fmla="*/ 35572 h 131"/>
                    <a:gd name="T18" fmla="*/ 60570 w 197"/>
                    <a:gd name="T19" fmla="*/ 40243 h 131"/>
                    <a:gd name="T20" fmla="*/ 53043 w 197"/>
                    <a:gd name="T21" fmla="*/ 44195 h 131"/>
                    <a:gd name="T22" fmla="*/ 44083 w 197"/>
                    <a:gd name="T23" fmla="*/ 46351 h 131"/>
                    <a:gd name="T24" fmla="*/ 34406 w 197"/>
                    <a:gd name="T25" fmla="*/ 47070 h 131"/>
                    <a:gd name="T26" fmla="*/ 24730 w 197"/>
                    <a:gd name="T27" fmla="*/ 45992 h 131"/>
                    <a:gd name="T28" fmla="*/ 16128 w 197"/>
                    <a:gd name="T29" fmla="*/ 43477 h 131"/>
                    <a:gd name="T30" fmla="*/ 9318 w 197"/>
                    <a:gd name="T31" fmla="*/ 39524 h 131"/>
                    <a:gd name="T32" fmla="*/ 3942 w 197"/>
                    <a:gd name="T33" fmla="*/ 34135 h 131"/>
                    <a:gd name="T34" fmla="*/ 358 w 197"/>
                    <a:gd name="T35" fmla="*/ 28026 h 131"/>
                    <a:gd name="T36" fmla="*/ 0 w 197"/>
                    <a:gd name="T37" fmla="*/ 21918 h 131"/>
                    <a:gd name="T38" fmla="*/ 1792 w 197"/>
                    <a:gd name="T39" fmla="*/ 15810 h 131"/>
                    <a:gd name="T40" fmla="*/ 5734 w 197"/>
                    <a:gd name="T41" fmla="*/ 10779 h 131"/>
                    <a:gd name="T42" fmla="*/ 11827 w 197"/>
                    <a:gd name="T43" fmla="*/ 6108 h 131"/>
                    <a:gd name="T44" fmla="*/ 18637 w 197"/>
                    <a:gd name="T45" fmla="*/ 2875 h 131"/>
                    <a:gd name="T46" fmla="*/ 26880 w 197"/>
                    <a:gd name="T47" fmla="*/ 719 h 131"/>
                    <a:gd name="T48" fmla="*/ 35840 w 197"/>
                    <a:gd name="T49" fmla="*/ 0 h 1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78" name="Freeform 20">
                  <a:extLst>
                    <a:ext uri="{FF2B5EF4-FFF2-40B4-BE49-F238E27FC236}">
                      <a16:creationId xmlns:a16="http://schemas.microsoft.com/office/drawing/2014/main" id="{53CA96BE-61EC-4501-881F-613391440077}"/>
                    </a:ext>
                  </a:extLst>
                </p:cNvPr>
                <p:cNvSpPr>
                  <a:spLocks/>
                </p:cNvSpPr>
                <p:nvPr/>
              </p:nvSpPr>
              <p:spPr bwMode="auto">
                <a:xfrm>
                  <a:off x="1092000" y="3355684"/>
                  <a:ext cx="103192" cy="68794"/>
                </a:xfrm>
                <a:custGeom>
                  <a:avLst/>
                  <a:gdLst>
                    <a:gd name="T0" fmla="*/ 52678 w 286"/>
                    <a:gd name="T1" fmla="*/ 0 h 189"/>
                    <a:gd name="T2" fmla="*/ 63864 w 286"/>
                    <a:gd name="T3" fmla="*/ 728 h 189"/>
                    <a:gd name="T4" fmla="*/ 74327 w 286"/>
                    <a:gd name="T5" fmla="*/ 3276 h 189"/>
                    <a:gd name="T6" fmla="*/ 83708 w 286"/>
                    <a:gd name="T7" fmla="*/ 7280 h 189"/>
                    <a:gd name="T8" fmla="*/ 91646 w 286"/>
                    <a:gd name="T9" fmla="*/ 12740 h 189"/>
                    <a:gd name="T10" fmla="*/ 97419 w 286"/>
                    <a:gd name="T11" fmla="*/ 18927 h 189"/>
                    <a:gd name="T12" fmla="*/ 101388 w 286"/>
                    <a:gd name="T13" fmla="*/ 25843 h 189"/>
                    <a:gd name="T14" fmla="*/ 103192 w 286"/>
                    <a:gd name="T15" fmla="*/ 33123 h 189"/>
                    <a:gd name="T16" fmla="*/ 102110 w 286"/>
                    <a:gd name="T17" fmla="*/ 41495 h 189"/>
                    <a:gd name="T18" fmla="*/ 98141 w 286"/>
                    <a:gd name="T19" fmla="*/ 49139 h 189"/>
                    <a:gd name="T20" fmla="*/ 92007 w 286"/>
                    <a:gd name="T21" fmla="*/ 55690 h 189"/>
                    <a:gd name="T22" fmla="*/ 83708 w 286"/>
                    <a:gd name="T23" fmla="*/ 61514 h 189"/>
                    <a:gd name="T24" fmla="*/ 73605 w 286"/>
                    <a:gd name="T25" fmla="*/ 65518 h 189"/>
                    <a:gd name="T26" fmla="*/ 62420 w 286"/>
                    <a:gd name="T27" fmla="*/ 68066 h 189"/>
                    <a:gd name="T28" fmla="*/ 50153 w 286"/>
                    <a:gd name="T29" fmla="*/ 68794 h 189"/>
                    <a:gd name="T30" fmla="*/ 37885 w 286"/>
                    <a:gd name="T31" fmla="*/ 67702 h 189"/>
                    <a:gd name="T32" fmla="*/ 26339 w 286"/>
                    <a:gd name="T33" fmla="*/ 64426 h 189"/>
                    <a:gd name="T34" fmla="*/ 16958 w 286"/>
                    <a:gd name="T35" fmla="*/ 60058 h 189"/>
                    <a:gd name="T36" fmla="*/ 9020 w 286"/>
                    <a:gd name="T37" fmla="*/ 54234 h 189"/>
                    <a:gd name="T38" fmla="*/ 3247 w 286"/>
                    <a:gd name="T39" fmla="*/ 47319 h 189"/>
                    <a:gd name="T40" fmla="*/ 361 w 286"/>
                    <a:gd name="T41" fmla="*/ 40039 h 189"/>
                    <a:gd name="T42" fmla="*/ 0 w 286"/>
                    <a:gd name="T43" fmla="*/ 32031 h 189"/>
                    <a:gd name="T44" fmla="*/ 1443 w 286"/>
                    <a:gd name="T45" fmla="*/ 24023 h 189"/>
                    <a:gd name="T46" fmla="*/ 6495 w 286"/>
                    <a:gd name="T47" fmla="*/ 17108 h 189"/>
                    <a:gd name="T48" fmla="*/ 12628 w 286"/>
                    <a:gd name="T49" fmla="*/ 11284 h 189"/>
                    <a:gd name="T50" fmla="*/ 20927 w 286"/>
                    <a:gd name="T51" fmla="*/ 6552 h 189"/>
                    <a:gd name="T52" fmla="*/ 30308 w 286"/>
                    <a:gd name="T53" fmla="*/ 2548 h 189"/>
                    <a:gd name="T54" fmla="*/ 40772 w 286"/>
                    <a:gd name="T55" fmla="*/ 364 h 189"/>
                    <a:gd name="T56" fmla="*/ 52678 w 286"/>
                    <a:gd name="T57" fmla="*/ 0 h 18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79" name="Freeform 21">
                  <a:extLst>
                    <a:ext uri="{FF2B5EF4-FFF2-40B4-BE49-F238E27FC236}">
                      <a16:creationId xmlns:a16="http://schemas.microsoft.com/office/drawing/2014/main" id="{8ACBB736-72AE-4ED7-82F7-5FE6B0889560}"/>
                    </a:ext>
                  </a:extLst>
                </p:cNvPr>
                <p:cNvSpPr>
                  <a:spLocks/>
                </p:cNvSpPr>
                <p:nvPr/>
              </p:nvSpPr>
              <p:spPr bwMode="auto">
                <a:xfrm>
                  <a:off x="1428731" y="3250682"/>
                  <a:ext cx="92330" cy="61553"/>
                </a:xfrm>
                <a:custGeom>
                  <a:avLst/>
                  <a:gdLst>
                    <a:gd name="T0" fmla="*/ 47256 w 254"/>
                    <a:gd name="T1" fmla="*/ 0 h 168"/>
                    <a:gd name="T2" fmla="*/ 57797 w 254"/>
                    <a:gd name="T3" fmla="*/ 1099 h 168"/>
                    <a:gd name="T4" fmla="*/ 66885 w 254"/>
                    <a:gd name="T5" fmla="*/ 3297 h 168"/>
                    <a:gd name="T6" fmla="*/ 75245 w 254"/>
                    <a:gd name="T7" fmla="*/ 6595 h 168"/>
                    <a:gd name="T8" fmla="*/ 82152 w 254"/>
                    <a:gd name="T9" fmla="*/ 11724 h 168"/>
                    <a:gd name="T10" fmla="*/ 87604 w 254"/>
                    <a:gd name="T11" fmla="*/ 16854 h 168"/>
                    <a:gd name="T12" fmla="*/ 91239 w 254"/>
                    <a:gd name="T13" fmla="*/ 23449 h 168"/>
                    <a:gd name="T14" fmla="*/ 92330 w 254"/>
                    <a:gd name="T15" fmla="*/ 30410 h 168"/>
                    <a:gd name="T16" fmla="*/ 91603 w 254"/>
                    <a:gd name="T17" fmla="*/ 37738 h 168"/>
                    <a:gd name="T18" fmla="*/ 87968 w 254"/>
                    <a:gd name="T19" fmla="*/ 44333 h 168"/>
                    <a:gd name="T20" fmla="*/ 82879 w 254"/>
                    <a:gd name="T21" fmla="*/ 50195 h 168"/>
                    <a:gd name="T22" fmla="*/ 75245 w 254"/>
                    <a:gd name="T23" fmla="*/ 54958 h 168"/>
                    <a:gd name="T24" fmla="*/ 66521 w 254"/>
                    <a:gd name="T25" fmla="*/ 58988 h 168"/>
                    <a:gd name="T26" fmla="*/ 56343 w 254"/>
                    <a:gd name="T27" fmla="*/ 61187 h 168"/>
                    <a:gd name="T28" fmla="*/ 45438 w 254"/>
                    <a:gd name="T29" fmla="*/ 61553 h 168"/>
                    <a:gd name="T30" fmla="*/ 34533 w 254"/>
                    <a:gd name="T31" fmla="*/ 60820 h 168"/>
                    <a:gd name="T32" fmla="*/ 24355 w 254"/>
                    <a:gd name="T33" fmla="*/ 58256 h 168"/>
                    <a:gd name="T34" fmla="*/ 15994 w 254"/>
                    <a:gd name="T35" fmla="*/ 54225 h 168"/>
                    <a:gd name="T36" fmla="*/ 9088 w 254"/>
                    <a:gd name="T37" fmla="*/ 48729 h 168"/>
                    <a:gd name="T38" fmla="*/ 3635 w 254"/>
                    <a:gd name="T39" fmla="*/ 42501 h 168"/>
                    <a:gd name="T40" fmla="*/ 1091 w 254"/>
                    <a:gd name="T41" fmla="*/ 35906 h 168"/>
                    <a:gd name="T42" fmla="*/ 0 w 254"/>
                    <a:gd name="T43" fmla="*/ 28945 h 168"/>
                    <a:gd name="T44" fmla="*/ 2181 w 254"/>
                    <a:gd name="T45" fmla="*/ 21983 h 168"/>
                    <a:gd name="T46" fmla="*/ 6180 w 254"/>
                    <a:gd name="T47" fmla="*/ 15755 h 168"/>
                    <a:gd name="T48" fmla="*/ 11996 w 254"/>
                    <a:gd name="T49" fmla="*/ 10259 h 168"/>
                    <a:gd name="T50" fmla="*/ 19629 w 254"/>
                    <a:gd name="T51" fmla="*/ 5862 h 168"/>
                    <a:gd name="T52" fmla="*/ 27990 w 254"/>
                    <a:gd name="T53" fmla="*/ 2931 h 168"/>
                    <a:gd name="T54" fmla="*/ 37077 w 254"/>
                    <a:gd name="T55" fmla="*/ 733 h 168"/>
                    <a:gd name="T56" fmla="*/ 47256 w 254"/>
                    <a:gd name="T57" fmla="*/ 0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45080" name="Freeform 22">
                  <a:extLst>
                    <a:ext uri="{FF2B5EF4-FFF2-40B4-BE49-F238E27FC236}">
                      <a16:creationId xmlns:a16="http://schemas.microsoft.com/office/drawing/2014/main" id="{A5163108-01D7-4979-8E03-BD1B774FD39F}"/>
                    </a:ext>
                  </a:extLst>
                </p:cNvPr>
                <p:cNvSpPr>
                  <a:spLocks/>
                </p:cNvSpPr>
                <p:nvPr/>
              </p:nvSpPr>
              <p:spPr bwMode="auto">
                <a:xfrm>
                  <a:off x="1119157" y="3113093"/>
                  <a:ext cx="269747" cy="450785"/>
                </a:xfrm>
                <a:custGeom>
                  <a:avLst/>
                  <a:gdLst>
                    <a:gd name="T0" fmla="*/ 58216 w 746"/>
                    <a:gd name="T1" fmla="*/ 5061 h 1247"/>
                    <a:gd name="T2" fmla="*/ 89313 w 746"/>
                    <a:gd name="T3" fmla="*/ 15906 h 1247"/>
                    <a:gd name="T4" fmla="*/ 120048 w 746"/>
                    <a:gd name="T5" fmla="*/ 28558 h 1247"/>
                    <a:gd name="T6" fmla="*/ 151868 w 746"/>
                    <a:gd name="T7" fmla="*/ 43379 h 1247"/>
                    <a:gd name="T8" fmla="*/ 181880 w 746"/>
                    <a:gd name="T9" fmla="*/ 61093 h 1247"/>
                    <a:gd name="T10" fmla="*/ 207192 w 746"/>
                    <a:gd name="T11" fmla="*/ 79891 h 1247"/>
                    <a:gd name="T12" fmla="*/ 224910 w 746"/>
                    <a:gd name="T13" fmla="*/ 99773 h 1247"/>
                    <a:gd name="T14" fmla="*/ 231418 w 746"/>
                    <a:gd name="T15" fmla="*/ 118209 h 1247"/>
                    <a:gd name="T16" fmla="*/ 227802 w 746"/>
                    <a:gd name="T17" fmla="*/ 133753 h 1247"/>
                    <a:gd name="T18" fmla="*/ 220209 w 746"/>
                    <a:gd name="T19" fmla="*/ 148936 h 1247"/>
                    <a:gd name="T20" fmla="*/ 212977 w 746"/>
                    <a:gd name="T21" fmla="*/ 164119 h 1247"/>
                    <a:gd name="T22" fmla="*/ 211169 w 746"/>
                    <a:gd name="T23" fmla="*/ 179663 h 1247"/>
                    <a:gd name="T24" fmla="*/ 217678 w 746"/>
                    <a:gd name="T25" fmla="*/ 194123 h 1247"/>
                    <a:gd name="T26" fmla="*/ 229249 w 746"/>
                    <a:gd name="T27" fmla="*/ 207498 h 1247"/>
                    <a:gd name="T28" fmla="*/ 244074 w 746"/>
                    <a:gd name="T29" fmla="*/ 221597 h 1247"/>
                    <a:gd name="T30" fmla="*/ 256368 w 746"/>
                    <a:gd name="T31" fmla="*/ 237141 h 1247"/>
                    <a:gd name="T32" fmla="*/ 262154 w 746"/>
                    <a:gd name="T33" fmla="*/ 255939 h 1247"/>
                    <a:gd name="T34" fmla="*/ 262154 w 746"/>
                    <a:gd name="T35" fmla="*/ 277990 h 1247"/>
                    <a:gd name="T36" fmla="*/ 258176 w 746"/>
                    <a:gd name="T37" fmla="*/ 300764 h 1247"/>
                    <a:gd name="T38" fmla="*/ 252752 w 746"/>
                    <a:gd name="T39" fmla="*/ 323539 h 1247"/>
                    <a:gd name="T40" fmla="*/ 249859 w 746"/>
                    <a:gd name="T41" fmla="*/ 345951 h 1247"/>
                    <a:gd name="T42" fmla="*/ 251667 w 746"/>
                    <a:gd name="T43" fmla="*/ 368364 h 1247"/>
                    <a:gd name="T44" fmla="*/ 261069 w 746"/>
                    <a:gd name="T45" fmla="*/ 390054 h 1247"/>
                    <a:gd name="T46" fmla="*/ 193090 w 746"/>
                    <a:gd name="T47" fmla="*/ 450785 h 1247"/>
                    <a:gd name="T48" fmla="*/ 178626 w 746"/>
                    <a:gd name="T49" fmla="*/ 417889 h 1247"/>
                    <a:gd name="T50" fmla="*/ 172841 w 746"/>
                    <a:gd name="T51" fmla="*/ 385716 h 1247"/>
                    <a:gd name="T52" fmla="*/ 173202 w 746"/>
                    <a:gd name="T53" fmla="*/ 355350 h 1247"/>
                    <a:gd name="T54" fmla="*/ 177541 w 746"/>
                    <a:gd name="T55" fmla="*/ 328961 h 1247"/>
                    <a:gd name="T56" fmla="*/ 182965 w 746"/>
                    <a:gd name="T57" fmla="*/ 307994 h 1247"/>
                    <a:gd name="T58" fmla="*/ 189474 w 746"/>
                    <a:gd name="T59" fmla="*/ 287027 h 1247"/>
                    <a:gd name="T60" fmla="*/ 193451 w 746"/>
                    <a:gd name="T61" fmla="*/ 271483 h 1247"/>
                    <a:gd name="T62" fmla="*/ 192366 w 746"/>
                    <a:gd name="T63" fmla="*/ 260277 h 1247"/>
                    <a:gd name="T64" fmla="*/ 183688 w 746"/>
                    <a:gd name="T65" fmla="*/ 249432 h 1247"/>
                    <a:gd name="T66" fmla="*/ 171033 w 746"/>
                    <a:gd name="T67" fmla="*/ 234972 h 1247"/>
                    <a:gd name="T68" fmla="*/ 159100 w 746"/>
                    <a:gd name="T69" fmla="*/ 217259 h 1247"/>
                    <a:gd name="T70" fmla="*/ 150784 w 746"/>
                    <a:gd name="T71" fmla="*/ 195931 h 1247"/>
                    <a:gd name="T72" fmla="*/ 147891 w 746"/>
                    <a:gd name="T73" fmla="*/ 176771 h 1247"/>
                    <a:gd name="T74" fmla="*/ 149337 w 746"/>
                    <a:gd name="T75" fmla="*/ 163758 h 1247"/>
                    <a:gd name="T76" fmla="*/ 151868 w 746"/>
                    <a:gd name="T77" fmla="*/ 152190 h 1247"/>
                    <a:gd name="T78" fmla="*/ 155846 w 746"/>
                    <a:gd name="T79" fmla="*/ 142068 h 1247"/>
                    <a:gd name="T80" fmla="*/ 159100 w 746"/>
                    <a:gd name="T81" fmla="*/ 133030 h 1247"/>
                    <a:gd name="T82" fmla="*/ 161993 w 746"/>
                    <a:gd name="T83" fmla="*/ 124716 h 1247"/>
                    <a:gd name="T84" fmla="*/ 162354 w 746"/>
                    <a:gd name="T85" fmla="*/ 116402 h 1247"/>
                    <a:gd name="T86" fmla="*/ 159823 w 746"/>
                    <a:gd name="T87" fmla="*/ 107726 h 1247"/>
                    <a:gd name="T88" fmla="*/ 153315 w 746"/>
                    <a:gd name="T89" fmla="*/ 99050 h 1247"/>
                    <a:gd name="T90" fmla="*/ 141382 w 746"/>
                    <a:gd name="T91" fmla="*/ 89289 h 1247"/>
                    <a:gd name="T92" fmla="*/ 123303 w 746"/>
                    <a:gd name="T93" fmla="*/ 78445 h 1247"/>
                    <a:gd name="T94" fmla="*/ 99076 w 746"/>
                    <a:gd name="T95" fmla="*/ 65792 h 1247"/>
                    <a:gd name="T96" fmla="*/ 66171 w 746"/>
                    <a:gd name="T97" fmla="*/ 51332 h 1247"/>
                    <a:gd name="T98" fmla="*/ 24588 w 746"/>
                    <a:gd name="T99" fmla="*/ 34704 h 1247"/>
                    <a:gd name="T100" fmla="*/ 41945 w 746"/>
                    <a:gd name="T101" fmla="*/ 0 h 124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grpSp>
        <p:sp>
          <p:nvSpPr>
            <p:cNvPr id="45062" name="Rectangle 6">
              <a:extLst>
                <a:ext uri="{FF2B5EF4-FFF2-40B4-BE49-F238E27FC236}">
                  <a16:creationId xmlns:a16="http://schemas.microsoft.com/office/drawing/2014/main" id="{F28F3B12-1B5A-4104-B24E-4DAC8F75DBF9}"/>
                </a:ext>
              </a:extLst>
            </p:cNvPr>
            <p:cNvSpPr>
              <a:spLocks noChangeArrowheads="1"/>
            </p:cNvSpPr>
            <p:nvPr/>
          </p:nvSpPr>
          <p:spPr bwMode="auto">
            <a:xfrm>
              <a:off x="6350476" y="2132956"/>
              <a:ext cx="1340208" cy="532142"/>
            </a:xfrm>
            <a:prstGeom prst="rect">
              <a:avLst/>
            </a:prstGeom>
            <a:solidFill>
              <a:srgbClr val="658EFF"/>
            </a:solidFill>
            <a:ln>
              <a:noFill/>
            </a:ln>
            <a:extLst>
              <a:ext uri="{91240B29-F687-4F45-9708-019B960494DF}">
                <a14:hiddenLine xmlns:a14="http://schemas.microsoft.com/office/drawing/2010/main" w="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200" b="1">
                  <a:solidFill>
                    <a:srgbClr val="FFFFFF"/>
                  </a:solidFill>
                </a:rPr>
                <a:t>Portal</a:t>
              </a:r>
            </a:p>
          </p:txBody>
        </p:sp>
      </p:grpSp>
      <p:pic>
        <p:nvPicPr>
          <p:cNvPr id="3" name="Picture 2">
            <a:extLst>
              <a:ext uri="{FF2B5EF4-FFF2-40B4-BE49-F238E27FC236}">
                <a16:creationId xmlns:a16="http://schemas.microsoft.com/office/drawing/2014/main" id="{DD4E7388-2DC3-4CCB-B359-9D22C5A4A82A}"/>
              </a:ext>
            </a:extLst>
          </p:cNvPr>
          <p:cNvPicPr>
            <a:picLocks noChangeAspect="1"/>
          </p:cNvPicPr>
          <p:nvPr/>
        </p:nvPicPr>
        <p:blipFill>
          <a:blip r:embed="rId2"/>
          <a:stretch>
            <a:fillRect/>
          </a:stretch>
        </p:blipFill>
        <p:spPr>
          <a:xfrm>
            <a:off x="6370826" y="2462746"/>
            <a:ext cx="5381105" cy="2656921"/>
          </a:xfrm>
          <a:prstGeom prst="rect">
            <a:avLst/>
          </a:prstGeom>
        </p:spPr>
      </p:pic>
    </p:spTree>
    <p:extLst>
      <p:ext uri="{BB962C8B-B14F-4D97-AF65-F5344CB8AC3E}">
        <p14:creationId xmlns:p14="http://schemas.microsoft.com/office/powerpoint/2010/main" val="2349233857"/>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r="21577"/>
          <a:stretch/>
        </p:blipFill>
        <p:spPr>
          <a:xfrm>
            <a:off x="4428730" y="1622065"/>
            <a:ext cx="3252328" cy="2547654"/>
          </a:xfrm>
          <a:prstGeom prst="rect">
            <a:avLst/>
          </a:prstGeom>
          <a:ln>
            <a:noFill/>
          </a:ln>
          <a:effectLst>
            <a:outerShdw blurRad="127000" dist="63500" dir="2700000" algn="tl" rotWithShape="0">
              <a:schemeClr val="bg1">
                <a:lumMod val="85000"/>
                <a:lumOff val="15000"/>
                <a:alpha val="15000"/>
              </a:schemeClr>
            </a:outerShdw>
          </a:effectLst>
        </p:spPr>
      </p:pic>
      <p:sp>
        <p:nvSpPr>
          <p:cNvPr id="6" name="TextBox 5"/>
          <p:cNvSpPr txBox="1"/>
          <p:nvPr/>
        </p:nvSpPr>
        <p:spPr>
          <a:xfrm>
            <a:off x="5075369" y="4360584"/>
            <a:ext cx="3662345" cy="400110"/>
          </a:xfrm>
          <a:prstGeom prst="rect">
            <a:avLst/>
          </a:prstGeom>
          <a:noFill/>
          <a:ln>
            <a:noFill/>
          </a:ln>
          <a:effectLst/>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b" anchorCtr="0" compatLnSpc="1">
            <a:prstTxWarp prst="textNoShape">
              <a:avLst/>
            </a:prstTxWarp>
            <a:spAutoFit/>
          </a:bodyPr>
          <a:lstStyle>
            <a:defPPr>
              <a:defRPr lang="en-US"/>
            </a:defPPr>
            <a:lvl1pPr defTabSz="679319" fontAlgn="base">
              <a:spcBef>
                <a:spcPct val="0"/>
              </a:spcBef>
              <a:buClr>
                <a:srgbClr val="00B9F2">
                  <a:lumMod val="60000"/>
                  <a:lumOff val="40000"/>
                </a:srgbClr>
              </a:buClr>
              <a:buSzPct val="80000"/>
              <a:defRPr sz="1400" b="1">
                <a:solidFill>
                  <a:schemeClr val="accent4">
                    <a:lumMod val="20000"/>
                    <a:lumOff val="80000"/>
                  </a:schemeClr>
                </a:solidFill>
                <a:ea typeface="ＭＳ Ｐゴシック"/>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solidFill>
                  <a:prstClr val="white"/>
                </a:solidFill>
              </a:rPr>
              <a:t>Web </a:t>
            </a:r>
            <a:r>
              <a:rPr lang="en-US" sz="2000" dirty="0" err="1">
                <a:solidFill>
                  <a:prstClr val="white"/>
                </a:solidFill>
              </a:rPr>
              <a:t>AppBuilder</a:t>
            </a:r>
            <a:endParaRPr lang="en-US" sz="2000" dirty="0">
              <a:solidFill>
                <a:prstClr val="white"/>
              </a:solidFill>
            </a:endParaRPr>
          </a:p>
        </p:txBody>
      </p:sp>
      <p:sp>
        <p:nvSpPr>
          <p:cNvPr id="7" name="TextBox 6"/>
          <p:cNvSpPr txBox="1"/>
          <p:nvPr/>
        </p:nvSpPr>
        <p:spPr>
          <a:xfrm>
            <a:off x="1413025" y="4375973"/>
            <a:ext cx="3662344" cy="369332"/>
          </a:xfrm>
          <a:prstGeom prst="rect">
            <a:avLst/>
          </a:prstGeom>
          <a:noFill/>
          <a:ln>
            <a:noFill/>
          </a:ln>
          <a:effectLst/>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b" anchorCtr="0" compatLnSpc="1">
            <a:prstTxWarp prst="textNoShape">
              <a:avLst/>
            </a:prstTxWarp>
            <a:spAutoFit/>
          </a:bodyPr>
          <a:lstStyle>
            <a:defPPr>
              <a:defRPr lang="en-US"/>
            </a:defPPr>
            <a:lvl1pPr defTabSz="679319" fontAlgn="base">
              <a:spcBef>
                <a:spcPct val="0"/>
              </a:spcBef>
              <a:buClr>
                <a:srgbClr val="00B9F2">
                  <a:lumMod val="60000"/>
                  <a:lumOff val="40000"/>
                </a:srgbClr>
              </a:buClr>
              <a:buSzPct val="80000"/>
              <a:defRPr sz="1400" b="1">
                <a:solidFill>
                  <a:schemeClr val="accent4">
                    <a:lumMod val="20000"/>
                    <a:lumOff val="80000"/>
                  </a:schemeClr>
                </a:solidFill>
                <a:ea typeface="ＭＳ Ｐゴシック"/>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prstClr val="white"/>
                </a:solidFill>
              </a:rPr>
              <a:t>Configurable Apps</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3161" y="1597786"/>
            <a:ext cx="3252328" cy="2547654"/>
          </a:xfrm>
          <a:prstGeom prst="rect">
            <a:avLst/>
          </a:prstGeom>
          <a:ln>
            <a:noFill/>
          </a:ln>
          <a:effectLst>
            <a:outerShdw blurRad="127000" dist="63500" dir="2700000" algn="tl" rotWithShape="0">
              <a:schemeClr val="bg1">
                <a:lumMod val="85000"/>
                <a:lumOff val="15000"/>
                <a:alpha val="15000"/>
              </a:schemeClr>
            </a:outerShdw>
          </a:effectLst>
        </p:spPr>
      </p:pic>
      <p:sp>
        <p:nvSpPr>
          <p:cNvPr id="18" name="Title 1"/>
          <p:cNvSpPr txBox="1">
            <a:spLocks/>
          </p:cNvSpPr>
          <p:nvPr/>
        </p:nvSpPr>
        <p:spPr>
          <a:xfrm>
            <a:off x="594360" y="137160"/>
            <a:ext cx="2450343" cy="808183"/>
          </a:xfrm>
          <a:prstGeom prst="rect">
            <a:avLst/>
          </a:prstGeom>
          <a:noFill/>
        </p:spPr>
        <p:txBody>
          <a:bodyPr lIns="0" rIns="0" anchor="ctr">
            <a:noAutofit/>
          </a:bodyPr>
          <a:lstStyle>
            <a:lvl1pPr algn="ctr" defTabSz="905759" rtl="0" eaLnBrk="1" latinLnBrk="0" hangingPunct="1">
              <a:lnSpc>
                <a:spcPct val="100000"/>
              </a:lnSpc>
              <a:spcBef>
                <a:spcPct val="0"/>
              </a:spcBef>
              <a:buNone/>
              <a:defRPr kumimoji="0" lang="en-US" sz="4600" b="1" i="0" kern="1200" cap="none" baseline="0">
                <a:solidFill>
                  <a:schemeClr val="accent4">
                    <a:lumMod val="40000"/>
                    <a:lumOff val="60000"/>
                  </a:schemeClr>
                </a:solidFill>
                <a:effectLst/>
                <a:latin typeface="+mj-lt"/>
                <a:ea typeface="+mj-ea"/>
                <a:cs typeface="Arial"/>
              </a:defRPr>
            </a:lvl1pPr>
          </a:lstStyle>
          <a:p>
            <a:pPr algn="l" defTabSz="919163"/>
            <a:r>
              <a:rPr sz="2400" dirty="0">
                <a:solidFill>
                  <a:prstClr val="white"/>
                </a:solidFill>
                <a:latin typeface="+mn-lt"/>
              </a:rPr>
              <a:t>App Builders</a:t>
            </a:r>
          </a:p>
        </p:txBody>
      </p:sp>
      <p:pic>
        <p:nvPicPr>
          <p:cNvPr id="20" name="Picture 19">
            <a:extLst>
              <a:ext uri="{FF2B5EF4-FFF2-40B4-BE49-F238E27FC236}">
                <a16:creationId xmlns:a16="http://schemas.microsoft.com/office/drawing/2014/main" id="{4467332B-A419-8F4A-BBA9-1D17372100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299" y="1597785"/>
            <a:ext cx="3803786" cy="2571933"/>
          </a:xfrm>
          <a:prstGeom prst="rect">
            <a:avLst/>
          </a:prstGeom>
        </p:spPr>
      </p:pic>
      <p:sp>
        <p:nvSpPr>
          <p:cNvPr id="21" name="TextBox 20">
            <a:extLst>
              <a:ext uri="{FF2B5EF4-FFF2-40B4-BE49-F238E27FC236}">
                <a16:creationId xmlns:a16="http://schemas.microsoft.com/office/drawing/2014/main" id="{5DEC3BAD-51E7-4E01-B501-7A81080EE408}"/>
              </a:ext>
            </a:extLst>
          </p:cNvPr>
          <p:cNvSpPr txBox="1"/>
          <p:nvPr/>
        </p:nvSpPr>
        <p:spPr>
          <a:xfrm>
            <a:off x="9008949" y="4360584"/>
            <a:ext cx="1634485" cy="400110"/>
          </a:xfrm>
          <a:prstGeom prst="rect">
            <a:avLst/>
          </a:prstGeom>
          <a:noFill/>
          <a:ln>
            <a:noFill/>
          </a:ln>
          <a:effectLst/>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b" anchorCtr="0" compatLnSpc="1">
            <a:prstTxWarp prst="textNoShape">
              <a:avLst/>
            </a:prstTxWarp>
            <a:spAutoFit/>
          </a:bodyPr>
          <a:lstStyle>
            <a:defPPr>
              <a:defRPr lang="en-US"/>
            </a:defPPr>
            <a:lvl1pPr defTabSz="679319" fontAlgn="base">
              <a:spcBef>
                <a:spcPct val="0"/>
              </a:spcBef>
              <a:buClr>
                <a:srgbClr val="00B9F2">
                  <a:lumMod val="60000"/>
                  <a:lumOff val="40000"/>
                </a:srgbClr>
              </a:buClr>
              <a:buSzPct val="80000"/>
              <a:defRPr sz="1400" b="1">
                <a:solidFill>
                  <a:schemeClr val="accent4">
                    <a:lumMod val="20000"/>
                    <a:lumOff val="80000"/>
                  </a:schemeClr>
                </a:solidFill>
                <a:ea typeface="ＭＳ Ｐゴシック"/>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solidFill>
                  <a:prstClr val="white"/>
                </a:solidFill>
              </a:rPr>
              <a:t>Story Maps</a:t>
            </a:r>
          </a:p>
        </p:txBody>
      </p:sp>
    </p:spTree>
    <p:extLst>
      <p:ext uri="{BB962C8B-B14F-4D97-AF65-F5344CB8AC3E}">
        <p14:creationId xmlns:p14="http://schemas.microsoft.com/office/powerpoint/2010/main" val="182196825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5B6129-D981-4547-8A95-EA0E27F23758}"/>
              </a:ext>
            </a:extLst>
          </p:cNvPr>
          <p:cNvSpPr>
            <a:spLocks noGrp="1"/>
          </p:cNvSpPr>
          <p:nvPr>
            <p:ph type="body" idx="1"/>
          </p:nvPr>
        </p:nvSpPr>
        <p:spPr/>
        <p:txBody>
          <a:bodyPr/>
          <a:lstStyle/>
          <a:p>
            <a:r>
              <a:rPr lang="en-US" dirty="0"/>
              <a:t>John Fry</a:t>
            </a:r>
          </a:p>
        </p:txBody>
      </p:sp>
      <p:sp>
        <p:nvSpPr>
          <p:cNvPr id="6" name="Title 5">
            <a:extLst>
              <a:ext uri="{FF2B5EF4-FFF2-40B4-BE49-F238E27FC236}">
                <a16:creationId xmlns:a16="http://schemas.microsoft.com/office/drawing/2014/main" id="{55E63C39-894F-4474-95CD-1CCC974DA740}"/>
              </a:ext>
            </a:extLst>
          </p:cNvPr>
          <p:cNvSpPr>
            <a:spLocks noGrp="1"/>
          </p:cNvSpPr>
          <p:nvPr>
            <p:ph type="title"/>
          </p:nvPr>
        </p:nvSpPr>
        <p:spPr>
          <a:xfrm>
            <a:off x="6976871" y="2348110"/>
            <a:ext cx="4527741" cy="1169551"/>
          </a:xfrm>
        </p:spPr>
        <p:txBody>
          <a:bodyPr/>
          <a:lstStyle/>
          <a:p>
            <a:r>
              <a:rPr lang="en-US" dirty="0"/>
              <a:t>Demo </a:t>
            </a:r>
            <a:br>
              <a:rPr lang="en-US" dirty="0"/>
            </a:br>
            <a:r>
              <a:rPr lang="en-US" dirty="0"/>
              <a:t>Portal for ArcGIS</a:t>
            </a:r>
          </a:p>
        </p:txBody>
      </p:sp>
      <p:pic>
        <p:nvPicPr>
          <p:cNvPr id="13" name="Picture Placeholder 12">
            <a:extLst>
              <a:ext uri="{FF2B5EF4-FFF2-40B4-BE49-F238E27FC236}">
                <a16:creationId xmlns:a16="http://schemas.microsoft.com/office/drawing/2014/main" id="{62DD14B1-03E6-4B50-97B3-6C2756839922}"/>
              </a:ext>
            </a:extLst>
          </p:cNvPr>
          <p:cNvPicPr>
            <a:picLocks noGrp="1" noChangeAspect="1"/>
          </p:cNvPicPr>
          <p:nvPr>
            <p:ph type="pic" sz="quarter" idx="12"/>
          </p:nvPr>
        </p:nvPicPr>
        <p:blipFill>
          <a:blip r:embed="rId2"/>
          <a:srcRect t="13487" b="13487"/>
          <a:stretch>
            <a:fillRect/>
          </a:stretch>
        </p:blipFill>
        <p:spPr/>
      </p:pic>
    </p:spTree>
    <p:extLst>
      <p:ext uri="{BB962C8B-B14F-4D97-AF65-F5344CB8AC3E}">
        <p14:creationId xmlns:p14="http://schemas.microsoft.com/office/powerpoint/2010/main" val="180579516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Tree>
    <p:extLst>
      <p:ext uri="{BB962C8B-B14F-4D97-AF65-F5344CB8AC3E}">
        <p14:creationId xmlns:p14="http://schemas.microsoft.com/office/powerpoint/2010/main" val="101305019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
            <a:extLst>
              <a:ext uri="{FF2B5EF4-FFF2-40B4-BE49-F238E27FC236}">
                <a16:creationId xmlns:a16="http://schemas.microsoft.com/office/drawing/2014/main" id="{53925834-6358-A74F-8B24-4060B751690C}"/>
              </a:ext>
            </a:extLst>
          </p:cNvPr>
          <p:cNvSpPr txBox="1">
            <a:spLocks/>
          </p:cNvSpPr>
          <p:nvPr/>
        </p:nvSpPr>
        <p:spPr>
          <a:xfrm>
            <a:off x="877515" y="403201"/>
            <a:ext cx="9954504" cy="461665"/>
          </a:xfrm>
          <a:prstGeom prst="rect">
            <a:avLst/>
          </a:prstGeom>
        </p:spPr>
        <p:txBody>
          <a:bodyPr wrap="square">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b="0" spc="40" dirty="0">
                <a:latin typeface="+mn-lt"/>
              </a:rPr>
              <a:t>ArcGIS | </a:t>
            </a:r>
            <a:r>
              <a:rPr lang="en-US" b="0" dirty="0"/>
              <a:t>Common Patterns of Use</a:t>
            </a:r>
          </a:p>
        </p:txBody>
      </p:sp>
      <p:pic>
        <p:nvPicPr>
          <p:cNvPr id="58" name="Picture 57">
            <a:extLst>
              <a:ext uri="{FF2B5EF4-FFF2-40B4-BE49-F238E27FC236}">
                <a16:creationId xmlns:a16="http://schemas.microsoft.com/office/drawing/2014/main" id="{A6B9D525-FA6B-774C-8A62-A3185673F825}"/>
              </a:ext>
            </a:extLst>
          </p:cNvPr>
          <p:cNvPicPr>
            <a:picLocks noChangeAspect="1"/>
          </p:cNvPicPr>
          <p:nvPr/>
        </p:nvPicPr>
        <p:blipFill>
          <a:blip r:embed="rId3">
            <a:biLevel thresh="25000"/>
          </a:blip>
          <a:stretch>
            <a:fillRect/>
          </a:stretch>
        </p:blipFill>
        <p:spPr>
          <a:xfrm>
            <a:off x="9576964" y="1290382"/>
            <a:ext cx="1754378" cy="2467009"/>
          </a:xfrm>
          <a:prstGeom prst="rect">
            <a:avLst/>
          </a:prstGeom>
          <a:solidFill>
            <a:schemeClr val="tx1"/>
          </a:solidFill>
        </p:spPr>
      </p:pic>
      <p:pic>
        <p:nvPicPr>
          <p:cNvPr id="66" name="Picture 65">
            <a:extLst>
              <a:ext uri="{FF2B5EF4-FFF2-40B4-BE49-F238E27FC236}">
                <a16:creationId xmlns:a16="http://schemas.microsoft.com/office/drawing/2014/main" id="{882CF6BE-FF5A-F648-90E1-2C6A9EF697B4}"/>
              </a:ext>
            </a:extLst>
          </p:cNvPr>
          <p:cNvPicPr>
            <a:picLocks noChangeAspect="1"/>
          </p:cNvPicPr>
          <p:nvPr/>
        </p:nvPicPr>
        <p:blipFill>
          <a:blip r:embed="rId4">
            <a:biLevel thresh="25000"/>
          </a:blip>
          <a:stretch>
            <a:fillRect/>
          </a:stretch>
        </p:blipFill>
        <p:spPr>
          <a:xfrm>
            <a:off x="4127946" y="3915251"/>
            <a:ext cx="1759817" cy="2467008"/>
          </a:xfrm>
          <a:prstGeom prst="rect">
            <a:avLst/>
          </a:prstGeom>
          <a:solidFill>
            <a:schemeClr val="tx1"/>
          </a:solidFill>
        </p:spPr>
      </p:pic>
      <p:pic>
        <p:nvPicPr>
          <p:cNvPr id="68" name="Picture 67">
            <a:extLst>
              <a:ext uri="{FF2B5EF4-FFF2-40B4-BE49-F238E27FC236}">
                <a16:creationId xmlns:a16="http://schemas.microsoft.com/office/drawing/2014/main" id="{330F5465-1EAC-574B-A1C4-1B7547296017}"/>
              </a:ext>
            </a:extLst>
          </p:cNvPr>
          <p:cNvPicPr>
            <a:picLocks noChangeAspect="1"/>
          </p:cNvPicPr>
          <p:nvPr/>
        </p:nvPicPr>
        <p:blipFill>
          <a:blip r:embed="rId5">
            <a:biLevel thresh="25000"/>
          </a:blip>
          <a:stretch>
            <a:fillRect/>
          </a:stretch>
        </p:blipFill>
        <p:spPr>
          <a:xfrm>
            <a:off x="1953506" y="3915251"/>
            <a:ext cx="1759038" cy="2467009"/>
          </a:xfrm>
          <a:prstGeom prst="rect">
            <a:avLst/>
          </a:prstGeom>
          <a:solidFill>
            <a:schemeClr val="tx1"/>
          </a:solidFill>
        </p:spPr>
      </p:pic>
      <p:pic>
        <p:nvPicPr>
          <p:cNvPr id="70" name="Picture 69">
            <a:extLst>
              <a:ext uri="{FF2B5EF4-FFF2-40B4-BE49-F238E27FC236}">
                <a16:creationId xmlns:a16="http://schemas.microsoft.com/office/drawing/2014/main" id="{8667A226-A53D-9F4C-B5CA-E5A3FB546F0E}"/>
              </a:ext>
            </a:extLst>
          </p:cNvPr>
          <p:cNvPicPr>
            <a:picLocks noChangeAspect="1"/>
          </p:cNvPicPr>
          <p:nvPr/>
        </p:nvPicPr>
        <p:blipFill>
          <a:blip r:embed="rId6">
            <a:biLevel thresh="25000"/>
          </a:blip>
          <a:stretch>
            <a:fillRect/>
          </a:stretch>
        </p:blipFill>
        <p:spPr>
          <a:xfrm>
            <a:off x="5225850" y="1290382"/>
            <a:ext cx="1757099" cy="2467009"/>
          </a:xfrm>
          <a:prstGeom prst="rect">
            <a:avLst/>
          </a:prstGeom>
          <a:solidFill>
            <a:schemeClr val="tx1"/>
          </a:solidFill>
        </p:spPr>
      </p:pic>
      <p:pic>
        <p:nvPicPr>
          <p:cNvPr id="72" name="Picture 71">
            <a:extLst>
              <a:ext uri="{FF2B5EF4-FFF2-40B4-BE49-F238E27FC236}">
                <a16:creationId xmlns:a16="http://schemas.microsoft.com/office/drawing/2014/main" id="{0F5F6B53-330C-1B4B-AB22-3D5B327CFA97}"/>
              </a:ext>
            </a:extLst>
          </p:cNvPr>
          <p:cNvPicPr>
            <a:picLocks noChangeAspect="1"/>
          </p:cNvPicPr>
          <p:nvPr/>
        </p:nvPicPr>
        <p:blipFill>
          <a:blip r:embed="rId7">
            <a:biLevel thresh="25000"/>
          </a:blip>
          <a:stretch>
            <a:fillRect/>
          </a:stretch>
        </p:blipFill>
        <p:spPr>
          <a:xfrm>
            <a:off x="878908" y="1290382"/>
            <a:ext cx="1754378" cy="2467009"/>
          </a:xfrm>
          <a:prstGeom prst="rect">
            <a:avLst/>
          </a:prstGeom>
          <a:solidFill>
            <a:schemeClr val="tx1"/>
          </a:solidFill>
        </p:spPr>
      </p:pic>
      <p:pic>
        <p:nvPicPr>
          <p:cNvPr id="74" name="Picture 73">
            <a:extLst>
              <a:ext uri="{FF2B5EF4-FFF2-40B4-BE49-F238E27FC236}">
                <a16:creationId xmlns:a16="http://schemas.microsoft.com/office/drawing/2014/main" id="{31A0DB77-9A87-D347-8EA9-572DE1AF53CD}"/>
              </a:ext>
            </a:extLst>
          </p:cNvPr>
          <p:cNvPicPr>
            <a:picLocks noChangeAspect="1"/>
          </p:cNvPicPr>
          <p:nvPr/>
        </p:nvPicPr>
        <p:blipFill>
          <a:blip r:embed="rId8">
            <a:biLevel thresh="25000"/>
          </a:blip>
          <a:stretch>
            <a:fillRect/>
          </a:stretch>
        </p:blipFill>
        <p:spPr>
          <a:xfrm>
            <a:off x="7401407" y="1290382"/>
            <a:ext cx="1757099" cy="2467009"/>
          </a:xfrm>
          <a:prstGeom prst="rect">
            <a:avLst/>
          </a:prstGeom>
          <a:solidFill>
            <a:schemeClr val="tx1"/>
          </a:solidFill>
        </p:spPr>
      </p:pic>
      <p:pic>
        <p:nvPicPr>
          <p:cNvPr id="76" name="Picture 75">
            <a:extLst>
              <a:ext uri="{FF2B5EF4-FFF2-40B4-BE49-F238E27FC236}">
                <a16:creationId xmlns:a16="http://schemas.microsoft.com/office/drawing/2014/main" id="{8C263252-FFAE-DD4E-A32D-F4EF8F60BE28}"/>
              </a:ext>
            </a:extLst>
          </p:cNvPr>
          <p:cNvPicPr>
            <a:picLocks noChangeAspect="1"/>
          </p:cNvPicPr>
          <p:nvPr/>
        </p:nvPicPr>
        <p:blipFill>
          <a:blip r:embed="rId9">
            <a:biLevel thresh="25000"/>
          </a:blip>
          <a:stretch>
            <a:fillRect/>
          </a:stretch>
        </p:blipFill>
        <p:spPr>
          <a:xfrm>
            <a:off x="8476997" y="3915251"/>
            <a:ext cx="1754378" cy="2467009"/>
          </a:xfrm>
          <a:prstGeom prst="rect">
            <a:avLst/>
          </a:prstGeom>
          <a:solidFill>
            <a:schemeClr val="tx1"/>
          </a:solidFill>
        </p:spPr>
      </p:pic>
      <p:pic>
        <p:nvPicPr>
          <p:cNvPr id="78" name="Picture 77">
            <a:extLst>
              <a:ext uri="{FF2B5EF4-FFF2-40B4-BE49-F238E27FC236}">
                <a16:creationId xmlns:a16="http://schemas.microsoft.com/office/drawing/2014/main" id="{6F76A166-CBAD-C14D-8DC8-CDE01591B126}"/>
              </a:ext>
            </a:extLst>
          </p:cNvPr>
          <p:cNvPicPr>
            <a:picLocks noChangeAspect="1"/>
          </p:cNvPicPr>
          <p:nvPr/>
        </p:nvPicPr>
        <p:blipFill>
          <a:blip r:embed="rId10">
            <a:biLevel thresh="25000"/>
          </a:blip>
          <a:stretch>
            <a:fillRect/>
          </a:stretch>
        </p:blipFill>
        <p:spPr>
          <a:xfrm>
            <a:off x="3051744" y="1290382"/>
            <a:ext cx="1755648" cy="2464974"/>
          </a:xfrm>
          <a:prstGeom prst="rect">
            <a:avLst/>
          </a:prstGeom>
          <a:solidFill>
            <a:schemeClr val="tx1"/>
          </a:solidFill>
        </p:spPr>
      </p:pic>
      <p:pic>
        <p:nvPicPr>
          <p:cNvPr id="80" name="Picture 79">
            <a:extLst>
              <a:ext uri="{FF2B5EF4-FFF2-40B4-BE49-F238E27FC236}">
                <a16:creationId xmlns:a16="http://schemas.microsoft.com/office/drawing/2014/main" id="{FFCD50AE-7E63-8748-A478-D04E48340E52}"/>
              </a:ext>
            </a:extLst>
          </p:cNvPr>
          <p:cNvPicPr>
            <a:picLocks noChangeAspect="1"/>
          </p:cNvPicPr>
          <p:nvPr/>
        </p:nvPicPr>
        <p:blipFill>
          <a:blip r:embed="rId11">
            <a:biLevel thresh="25000"/>
          </a:blip>
          <a:stretch>
            <a:fillRect/>
          </a:stretch>
        </p:blipFill>
        <p:spPr>
          <a:xfrm>
            <a:off x="6760832" y="4653398"/>
            <a:ext cx="812800" cy="812800"/>
          </a:xfrm>
          <a:prstGeom prst="rect">
            <a:avLst/>
          </a:prstGeom>
          <a:solidFill>
            <a:schemeClr val="tx1"/>
          </a:solidFill>
        </p:spPr>
      </p:pic>
      <p:pic>
        <p:nvPicPr>
          <p:cNvPr id="82" name="Picture 81">
            <a:extLst>
              <a:ext uri="{FF2B5EF4-FFF2-40B4-BE49-F238E27FC236}">
                <a16:creationId xmlns:a16="http://schemas.microsoft.com/office/drawing/2014/main" id="{CD8F11E4-ACC8-7E47-9C59-6B45D0A955BE}"/>
              </a:ext>
            </a:extLst>
          </p:cNvPr>
          <p:cNvPicPr>
            <a:picLocks noChangeAspect="1"/>
          </p:cNvPicPr>
          <p:nvPr/>
        </p:nvPicPr>
        <p:blipFill>
          <a:blip r:embed="rId12">
            <a:biLevel thresh="25000"/>
          </a:blip>
          <a:stretch>
            <a:fillRect/>
          </a:stretch>
        </p:blipFill>
        <p:spPr>
          <a:xfrm>
            <a:off x="6303165" y="3915251"/>
            <a:ext cx="1758430" cy="2468880"/>
          </a:xfrm>
          <a:prstGeom prst="rect">
            <a:avLst/>
          </a:prstGeom>
          <a:solidFill>
            <a:schemeClr val="tx1"/>
          </a:solidFill>
        </p:spPr>
      </p:pic>
    </p:spTree>
    <p:extLst>
      <p:ext uri="{BB962C8B-B14F-4D97-AF65-F5344CB8AC3E}">
        <p14:creationId xmlns:p14="http://schemas.microsoft.com/office/powerpoint/2010/main" val="205378680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14B5B0-FBE2-47AC-8273-D53C9DF5ED97}"/>
              </a:ext>
            </a:extLst>
          </p:cNvPr>
          <p:cNvSpPr>
            <a:spLocks noGrp="1"/>
          </p:cNvSpPr>
          <p:nvPr>
            <p:ph type="title"/>
          </p:nvPr>
        </p:nvSpPr>
        <p:spPr/>
        <p:txBody>
          <a:bodyPr/>
          <a:lstStyle/>
          <a:p>
            <a:r>
              <a:rPr lang="en-US" dirty="0"/>
              <a:t>Getting Started</a:t>
            </a:r>
          </a:p>
        </p:txBody>
      </p:sp>
      <p:sp>
        <p:nvSpPr>
          <p:cNvPr id="7" name="Text Placeholder 6">
            <a:extLst>
              <a:ext uri="{FF2B5EF4-FFF2-40B4-BE49-F238E27FC236}">
                <a16:creationId xmlns:a16="http://schemas.microsoft.com/office/drawing/2014/main" id="{2C5437CB-82E0-4A79-A7BF-59D34DD540C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4367998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D86BA7-0019-492F-B44C-1A12B5A47EF3}"/>
              </a:ext>
            </a:extLst>
          </p:cNvPr>
          <p:cNvPicPr>
            <a:picLocks noChangeAspect="1"/>
          </p:cNvPicPr>
          <p:nvPr/>
        </p:nvPicPr>
        <p:blipFill rotWithShape="1">
          <a:blip r:embed="rId3"/>
          <a:srcRect l="21959" t="3980" b="20981"/>
          <a:stretch/>
        </p:blipFill>
        <p:spPr>
          <a:xfrm>
            <a:off x="541469" y="4384205"/>
            <a:ext cx="3136933" cy="195272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6F68274-D08A-4349-81DE-FBDB4668B689}"/>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858F8F59-5C85-4766-A007-02E1B72C67A4}"/>
              </a:ext>
            </a:extLst>
          </p:cNvPr>
          <p:cNvSpPr>
            <a:spLocks noGrp="1"/>
          </p:cNvSpPr>
          <p:nvPr>
            <p:ph sz="quarter" idx="10"/>
          </p:nvPr>
        </p:nvSpPr>
        <p:spPr>
          <a:xfrm>
            <a:off x="911352" y="1539189"/>
            <a:ext cx="10369296" cy="3779621"/>
          </a:xfrm>
        </p:spPr>
        <p:txBody>
          <a:bodyPr/>
          <a:lstStyle/>
          <a:p>
            <a:r>
              <a:rPr lang="en-US" sz="2400" dirty="0"/>
              <a:t>In track 2, the ArcGIS platform can be used with other software components to understand complex interactions of vessels at sea. </a:t>
            </a:r>
          </a:p>
          <a:p>
            <a:endParaRPr lang="en-US" sz="2400" dirty="0"/>
          </a:p>
        </p:txBody>
      </p:sp>
      <p:pic>
        <p:nvPicPr>
          <p:cNvPr id="6" name="Picture 5">
            <a:extLst>
              <a:ext uri="{FF2B5EF4-FFF2-40B4-BE49-F238E27FC236}">
                <a16:creationId xmlns:a16="http://schemas.microsoft.com/office/drawing/2014/main" id="{E545CDCE-4B44-4CCC-AA1D-62A422363FB5}"/>
              </a:ext>
            </a:extLst>
          </p:cNvPr>
          <p:cNvPicPr>
            <a:picLocks noChangeAspect="1"/>
          </p:cNvPicPr>
          <p:nvPr/>
        </p:nvPicPr>
        <p:blipFill>
          <a:blip r:embed="rId4"/>
          <a:stretch>
            <a:fillRect/>
          </a:stretch>
        </p:blipFill>
        <p:spPr>
          <a:xfrm>
            <a:off x="5793556" y="2693952"/>
            <a:ext cx="5487092" cy="36580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FCA68C4-3E2E-4A76-8968-C8AD35E56B7F}"/>
              </a:ext>
            </a:extLst>
          </p:cNvPr>
          <p:cNvPicPr>
            <a:picLocks noChangeAspect="1"/>
          </p:cNvPicPr>
          <p:nvPr/>
        </p:nvPicPr>
        <p:blipFill>
          <a:blip r:embed="rId5"/>
          <a:stretch>
            <a:fillRect/>
          </a:stretch>
        </p:blipFill>
        <p:spPr>
          <a:xfrm>
            <a:off x="2414443" y="2776091"/>
            <a:ext cx="3019769" cy="2241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043822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Portal for ArcGIS</a:t>
            </a:r>
          </a:p>
        </p:txBody>
      </p:sp>
      <p:sp>
        <p:nvSpPr>
          <p:cNvPr id="3" name="Content Placeholder 2">
            <a:extLst>
              <a:ext uri="{FF2B5EF4-FFF2-40B4-BE49-F238E27FC236}">
                <a16:creationId xmlns:a16="http://schemas.microsoft.com/office/drawing/2014/main" id="{89A7F864-8951-4166-BD0C-6EBDF558E631}"/>
              </a:ext>
            </a:extLst>
          </p:cNvPr>
          <p:cNvSpPr>
            <a:spLocks noGrp="1"/>
          </p:cNvSpPr>
          <p:nvPr>
            <p:ph sz="quarter" idx="18"/>
          </p:nvPr>
        </p:nvSpPr>
        <p:spPr>
          <a:xfrm>
            <a:off x="685800" y="1947862"/>
            <a:ext cx="4538749" cy="3429000"/>
          </a:xfrm>
        </p:spPr>
        <p:txBody>
          <a:bodyPr/>
          <a:lstStyle/>
          <a:p>
            <a:r>
              <a:rPr lang="en-US" dirty="0"/>
              <a:t>Navigate to:</a:t>
            </a:r>
          </a:p>
          <a:p>
            <a:pPr lvl="1"/>
            <a:r>
              <a:rPr lang="en-US" sz="2000" dirty="0">
                <a:hlinkClick r:id="rId2"/>
              </a:rPr>
              <a:t>https://htm.esri.com/portal</a:t>
            </a:r>
            <a:endParaRPr lang="en-US" sz="2000" dirty="0"/>
          </a:p>
          <a:p>
            <a:pPr lvl="1"/>
            <a:r>
              <a:rPr lang="en-US" sz="2000" dirty="0"/>
              <a:t>Press “Sign-in”</a:t>
            </a:r>
          </a:p>
          <a:p>
            <a:pPr lvl="1"/>
            <a:endParaRPr lang="en-US" sz="2400" dirty="0"/>
          </a:p>
          <a:p>
            <a:pPr lvl="1"/>
            <a:endParaRPr lang="en-US" dirty="0"/>
          </a:p>
          <a:p>
            <a:pPr lvl="1"/>
            <a:endParaRPr lang="en-US" dirty="0"/>
          </a:p>
        </p:txBody>
      </p:sp>
      <p:sp>
        <p:nvSpPr>
          <p:cNvPr id="8" name="Text Placeholder 7">
            <a:extLst>
              <a:ext uri="{FF2B5EF4-FFF2-40B4-BE49-F238E27FC236}">
                <a16:creationId xmlns:a16="http://schemas.microsoft.com/office/drawing/2014/main" id="{956F6CB4-6BEA-4D6B-B40A-155AC50D5237}"/>
              </a:ext>
            </a:extLst>
          </p:cNvPr>
          <p:cNvSpPr>
            <a:spLocks noGrp="1"/>
          </p:cNvSpPr>
          <p:nvPr>
            <p:ph type="body" sz="quarter" idx="16"/>
          </p:nvPr>
        </p:nvSpPr>
        <p:spPr>
          <a:xfrm>
            <a:off x="685800" y="1097309"/>
            <a:ext cx="10826496" cy="800219"/>
          </a:xfrm>
        </p:spPr>
        <p:txBody>
          <a:bodyPr/>
          <a:lstStyle/>
          <a:p>
            <a:r>
              <a:rPr lang="en-US" sz="1800" dirty="0"/>
              <a:t>Portal for ArcGIS allows users to integrate geographic data and easily create maps  and applications to share to others. </a:t>
            </a:r>
          </a:p>
          <a:p>
            <a:endParaRPr lang="en-US" dirty="0"/>
          </a:p>
        </p:txBody>
      </p:sp>
      <p:sp>
        <p:nvSpPr>
          <p:cNvPr id="9" name="Text Placeholder 8">
            <a:extLst>
              <a:ext uri="{FF2B5EF4-FFF2-40B4-BE49-F238E27FC236}">
                <a16:creationId xmlns:a16="http://schemas.microsoft.com/office/drawing/2014/main" id="{B210CDF1-9066-4412-952B-E4921E4E486A}"/>
              </a:ext>
            </a:extLst>
          </p:cNvPr>
          <p:cNvSpPr>
            <a:spLocks noGrp="1"/>
          </p:cNvSpPr>
          <p:nvPr>
            <p:ph type="body" sz="quarter" idx="20"/>
          </p:nvPr>
        </p:nvSpPr>
        <p:spPr/>
        <p:txBody>
          <a:bodyPr/>
          <a:lstStyle/>
          <a:p>
            <a:endParaRPr lang="en-US"/>
          </a:p>
        </p:txBody>
      </p:sp>
      <p:pic>
        <p:nvPicPr>
          <p:cNvPr id="10" name="Picture 9">
            <a:extLst>
              <a:ext uri="{FF2B5EF4-FFF2-40B4-BE49-F238E27FC236}">
                <a16:creationId xmlns:a16="http://schemas.microsoft.com/office/drawing/2014/main" id="{356F8585-97A7-4A80-A085-33FBDB4E8206}"/>
              </a:ext>
            </a:extLst>
          </p:cNvPr>
          <p:cNvPicPr>
            <a:picLocks noChangeAspect="1"/>
          </p:cNvPicPr>
          <p:nvPr/>
        </p:nvPicPr>
        <p:blipFill>
          <a:blip r:embed="rId3"/>
          <a:stretch>
            <a:fillRect/>
          </a:stretch>
        </p:blipFill>
        <p:spPr>
          <a:xfrm>
            <a:off x="679704" y="3354726"/>
            <a:ext cx="11001375" cy="2962275"/>
          </a:xfrm>
          <a:prstGeom prst="rect">
            <a:avLst/>
          </a:prstGeom>
        </p:spPr>
      </p:pic>
      <p:sp>
        <p:nvSpPr>
          <p:cNvPr id="11" name="Rectangle 10">
            <a:extLst>
              <a:ext uri="{FF2B5EF4-FFF2-40B4-BE49-F238E27FC236}">
                <a16:creationId xmlns:a16="http://schemas.microsoft.com/office/drawing/2014/main" id="{ADA8BFF4-0A45-4D89-950F-BD929F69892E}"/>
              </a:ext>
            </a:extLst>
          </p:cNvPr>
          <p:cNvSpPr/>
          <p:nvPr/>
        </p:nvSpPr>
        <p:spPr bwMode="auto">
          <a:xfrm>
            <a:off x="9343505" y="3119208"/>
            <a:ext cx="1596044" cy="951938"/>
          </a:xfrm>
          <a:prstGeom prst="rect">
            <a:avLst/>
          </a:prstGeom>
          <a:noFill/>
          <a:ln w="41275">
            <a:solidFill>
              <a:srgbClr val="3C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79387102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6486-3813-4E7B-B87B-FEDB7C34999E}"/>
              </a:ext>
            </a:extLst>
          </p:cNvPr>
          <p:cNvSpPr>
            <a:spLocks noGrp="1"/>
          </p:cNvSpPr>
          <p:nvPr>
            <p:ph type="title"/>
          </p:nvPr>
        </p:nvSpPr>
        <p:spPr/>
        <p:txBody>
          <a:bodyPr/>
          <a:lstStyle/>
          <a:p>
            <a:r>
              <a:rPr lang="en-US" dirty="0"/>
              <a:t>Portal for ArcGIS</a:t>
            </a:r>
          </a:p>
        </p:txBody>
      </p:sp>
      <p:sp>
        <p:nvSpPr>
          <p:cNvPr id="5" name="Content Placeholder 4">
            <a:extLst>
              <a:ext uri="{FF2B5EF4-FFF2-40B4-BE49-F238E27FC236}">
                <a16:creationId xmlns:a16="http://schemas.microsoft.com/office/drawing/2014/main" id="{3BDD443C-ED37-44B8-93D4-6DD17CE049D1}"/>
              </a:ext>
            </a:extLst>
          </p:cNvPr>
          <p:cNvSpPr>
            <a:spLocks noGrp="1"/>
          </p:cNvSpPr>
          <p:nvPr>
            <p:ph sz="quarter" idx="18"/>
          </p:nvPr>
        </p:nvSpPr>
        <p:spPr>
          <a:xfrm>
            <a:off x="679704" y="2785451"/>
            <a:ext cx="5181600" cy="3429000"/>
          </a:xfrm>
        </p:spPr>
        <p:txBody>
          <a:bodyPr/>
          <a:lstStyle/>
          <a:p>
            <a:pPr lvl="0"/>
            <a:r>
              <a:rPr lang="en-US" dirty="0"/>
              <a:t>Click “CREATE AN ACCOUNT”</a:t>
            </a:r>
          </a:p>
          <a:p>
            <a:pPr lvl="0"/>
            <a:r>
              <a:rPr lang="en-US" dirty="0"/>
              <a:t>Fill out the details</a:t>
            </a:r>
          </a:p>
          <a:p>
            <a:pPr lvl="0"/>
            <a:r>
              <a:rPr lang="en-US" dirty="0"/>
              <a:t>We will give you access to ArcGIS Pro through a named user account</a:t>
            </a:r>
          </a:p>
        </p:txBody>
      </p:sp>
      <p:sp>
        <p:nvSpPr>
          <p:cNvPr id="4" name="Text Placeholder 3">
            <a:extLst>
              <a:ext uri="{FF2B5EF4-FFF2-40B4-BE49-F238E27FC236}">
                <a16:creationId xmlns:a16="http://schemas.microsoft.com/office/drawing/2014/main" id="{25CDD7CF-E7D2-4A45-A168-CCF51DD517FB}"/>
              </a:ext>
            </a:extLst>
          </p:cNvPr>
          <p:cNvSpPr>
            <a:spLocks noGrp="1"/>
          </p:cNvSpPr>
          <p:nvPr>
            <p:ph type="body" sz="quarter" idx="16"/>
          </p:nvPr>
        </p:nvSpPr>
        <p:spPr>
          <a:xfrm>
            <a:off x="685800" y="1097309"/>
            <a:ext cx="10826496" cy="800219"/>
          </a:xfrm>
        </p:spPr>
        <p:txBody>
          <a:bodyPr/>
          <a:lstStyle/>
          <a:p>
            <a:r>
              <a:rPr lang="en-US" sz="1800" dirty="0"/>
              <a:t>By creating an account this will allow you to sign in to other applications across the ArcGIS Enterprise, such as ArcGIS Pro, and the ArcGIS API for Python</a:t>
            </a:r>
          </a:p>
          <a:p>
            <a:endParaRPr lang="en-US" dirty="0"/>
          </a:p>
        </p:txBody>
      </p:sp>
      <p:sp>
        <p:nvSpPr>
          <p:cNvPr id="6" name="Text Placeholder 5">
            <a:extLst>
              <a:ext uri="{FF2B5EF4-FFF2-40B4-BE49-F238E27FC236}">
                <a16:creationId xmlns:a16="http://schemas.microsoft.com/office/drawing/2014/main" id="{083C7B66-8495-4E43-BF6E-E6FD74AD144F}"/>
              </a:ext>
            </a:extLst>
          </p:cNvPr>
          <p:cNvSpPr>
            <a:spLocks noGrp="1"/>
          </p:cNvSpPr>
          <p:nvPr>
            <p:ph type="body" sz="quarter" idx="20"/>
          </p:nvPr>
        </p:nvSpPr>
        <p:spPr/>
        <p:txBody>
          <a:bodyPr/>
          <a:lstStyle/>
          <a:p>
            <a:endParaRPr lang="en-US"/>
          </a:p>
        </p:txBody>
      </p:sp>
      <p:pic>
        <p:nvPicPr>
          <p:cNvPr id="8" name="Picture 7">
            <a:extLst>
              <a:ext uri="{FF2B5EF4-FFF2-40B4-BE49-F238E27FC236}">
                <a16:creationId xmlns:a16="http://schemas.microsoft.com/office/drawing/2014/main" id="{5FA69DD9-59C8-4A43-BB68-E1BA1B6D056A}"/>
              </a:ext>
            </a:extLst>
          </p:cNvPr>
          <p:cNvPicPr>
            <a:picLocks noChangeAspect="1"/>
          </p:cNvPicPr>
          <p:nvPr/>
        </p:nvPicPr>
        <p:blipFill>
          <a:blip r:embed="rId2"/>
          <a:stretch>
            <a:fillRect/>
          </a:stretch>
        </p:blipFill>
        <p:spPr>
          <a:xfrm>
            <a:off x="7378136" y="2244436"/>
            <a:ext cx="4347138" cy="4214738"/>
          </a:xfrm>
          <a:prstGeom prst="rect">
            <a:avLst/>
          </a:prstGeom>
        </p:spPr>
      </p:pic>
      <p:pic>
        <p:nvPicPr>
          <p:cNvPr id="7" name="Picture 6">
            <a:extLst>
              <a:ext uri="{FF2B5EF4-FFF2-40B4-BE49-F238E27FC236}">
                <a16:creationId xmlns:a16="http://schemas.microsoft.com/office/drawing/2014/main" id="{6ACE35B7-3745-48C3-97AA-D47A34592681}"/>
              </a:ext>
            </a:extLst>
          </p:cNvPr>
          <p:cNvPicPr>
            <a:picLocks noChangeAspect="1"/>
          </p:cNvPicPr>
          <p:nvPr/>
        </p:nvPicPr>
        <p:blipFill rotWithShape="1">
          <a:blip r:embed="rId3"/>
          <a:srcRect l="8152" r="10571" b="14734"/>
          <a:stretch/>
        </p:blipFill>
        <p:spPr>
          <a:xfrm>
            <a:off x="5084296" y="1939880"/>
            <a:ext cx="2028305" cy="901501"/>
          </a:xfrm>
          <a:prstGeom prst="rect">
            <a:avLst/>
          </a:prstGeom>
        </p:spPr>
      </p:pic>
    </p:spTree>
    <p:extLst>
      <p:ext uri="{BB962C8B-B14F-4D97-AF65-F5344CB8AC3E}">
        <p14:creationId xmlns:p14="http://schemas.microsoft.com/office/powerpoint/2010/main" val="2636881225"/>
      </p:ext>
    </p:extLst>
  </p:cSld>
  <p:clrMapOvr>
    <a:masterClrMapping/>
  </p:clrMapOvr>
  <p:transition spd="med">
    <p:fade/>
  </p:transition>
</p:sld>
</file>

<file path=ppt/theme/theme1.xml><?xml version="1.0" encoding="utf-8"?>
<a:theme xmlns:a="http://schemas.openxmlformats.org/drawingml/2006/main" name="Esri EUCOM-AFRICOM DIUG Template">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2.xml><?xml version="1.0" encoding="utf-8"?>
<a:theme xmlns:a="http://schemas.openxmlformats.org/drawingml/2006/main" name="1_Esri EUCOM-AFRICOM DIUG Template">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3.xml><?xml version="1.0" encoding="utf-8"?>
<a:theme xmlns:a="http://schemas.openxmlformats.org/drawingml/2006/main" name="1_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Avenir Next LT Pro">
      <a:majorFont>
        <a:latin typeface="AvenirNext LT Pro Light"/>
        <a:ea typeface=""/>
        <a:cs typeface=""/>
      </a:majorFont>
      <a:minorFont>
        <a:latin typeface="AvenirNext LT Pro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4.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Graphic_ppt_backgrounds_2017.potx" id="{3B36B9BC-7734-4769-B0DC-CB415AEE87F4}" vid="{89C67B0C-0CEC-47B3-9FF7-0F8F74AEAE9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ct:contentTypeSchema xmlns:ct="http://schemas.microsoft.com/office/2006/metadata/contentType" xmlns:ma="http://schemas.microsoft.com/office/2006/metadata/properties/metaAttributes" ct:_="" ma:_="" ma:contentTypeName="Document" ma:contentTypeID="0x010100AA98D26B3FE47540B846DEE04C6C189E" ma:contentTypeVersion="3" ma:contentTypeDescription="Create a new document." ma:contentTypeScope="" ma:versionID="a7de433f1650f1652c98ccbdfacec4b3">
  <xsd:schema xmlns:xsd="http://www.w3.org/2001/XMLSchema" xmlns:xs="http://www.w3.org/2001/XMLSchema" xmlns:p="http://schemas.microsoft.com/office/2006/metadata/properties" targetNamespace="http://schemas.microsoft.com/office/2006/metadata/properties" ma:root="true" ma:fieldsID="cf7914bddd9b68a34ec1b2f13fddefd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10.xml><?xml version="1.0" encoding="utf-8"?>
<ds:datastoreItem xmlns:ds="http://schemas.openxmlformats.org/officeDocument/2006/customXml" ds:itemID="{A1C470D9-ADB8-4CF2-8485-E90F803482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11.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12.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13.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14.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15.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16.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1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18.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19.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2.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20.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21.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22.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2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24.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25.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26.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27.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2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9.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3.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0.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31.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32.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33.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34.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5.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36.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37.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38.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39.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4.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40.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41.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5.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6.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7.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8.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9.xml><?xml version="1.0" encoding="utf-8"?>
<ds:datastoreItem xmlns:ds="http://schemas.openxmlformats.org/officeDocument/2006/customXml" ds:itemID="{DB399249-DB96-4601-9BA5-97791613CF3A}">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1688</Words>
  <Application>Microsoft Office PowerPoint</Application>
  <PresentationFormat>Widescreen</PresentationFormat>
  <Paragraphs>424</Paragraphs>
  <Slides>49</Slides>
  <Notes>16</Notes>
  <HiddenSlides>2</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49</vt:i4>
      </vt:variant>
    </vt:vector>
  </HeadingPairs>
  <TitlesOfParts>
    <vt:vector size="64" baseType="lpstr">
      <vt:lpstr>ＭＳ Ｐゴシック</vt:lpstr>
      <vt:lpstr>Arial</vt:lpstr>
      <vt:lpstr>Arial Narrow</vt:lpstr>
      <vt:lpstr>Avenir Next</vt:lpstr>
      <vt:lpstr>Avenir Roman</vt:lpstr>
      <vt:lpstr>AvenirNext LT Pro Light</vt:lpstr>
      <vt:lpstr>AvenirNext LT Pro Regular</vt:lpstr>
      <vt:lpstr>Calibri</vt:lpstr>
      <vt:lpstr>Consolas</vt:lpstr>
      <vt:lpstr>Lucida Grande</vt:lpstr>
      <vt:lpstr>Roboto Thin</vt:lpstr>
      <vt:lpstr>Esri EUCOM-AFRICOM DIUG Template</vt:lpstr>
      <vt:lpstr>1_Esri EUCOM-AFRICOM DIUG Template</vt:lpstr>
      <vt:lpstr>1_Esri_Corporate_Template-Dark</vt:lpstr>
      <vt:lpstr>Esri_Corporate_Template-Dark</vt:lpstr>
      <vt:lpstr> Getting Started  John Fry Parker Hornstein</vt:lpstr>
      <vt:lpstr>Agenda</vt:lpstr>
      <vt:lpstr>PowerPoint Presentation</vt:lpstr>
      <vt:lpstr>PowerPoint Presentation</vt:lpstr>
      <vt:lpstr>PowerPoint Presentation</vt:lpstr>
      <vt:lpstr>Getting Started</vt:lpstr>
      <vt:lpstr>Overview</vt:lpstr>
      <vt:lpstr>Portal for ArcGIS</vt:lpstr>
      <vt:lpstr>Portal for ArcGIS</vt:lpstr>
      <vt:lpstr>ArcGIS Pro</vt:lpstr>
      <vt:lpstr>Portal for ArcGIS</vt:lpstr>
      <vt:lpstr>Portal for ArcGIS</vt:lpstr>
      <vt:lpstr>Portal for ArcGIS</vt:lpstr>
      <vt:lpstr>Maritime Chart and AIS Viewer Application</vt:lpstr>
      <vt:lpstr>Maritime Chart and AIS Viewer Application</vt:lpstr>
      <vt:lpstr>Maritime Chart and AIS Viewer Application</vt:lpstr>
      <vt:lpstr>Github</vt:lpstr>
      <vt:lpstr>Github</vt:lpstr>
      <vt:lpstr>Why Use R? </vt:lpstr>
      <vt:lpstr>R Spatial Packages</vt:lpstr>
      <vt:lpstr>PowerPoint Presentation</vt:lpstr>
      <vt:lpstr>Vector Support</vt:lpstr>
      <vt:lpstr>Set Up</vt:lpstr>
      <vt:lpstr>PowerPoint Presentation</vt:lpstr>
      <vt:lpstr>Developers Resources</vt:lpstr>
      <vt:lpstr>PowerPoint Presentation</vt:lpstr>
      <vt:lpstr>ArcGIS API for Python</vt:lpstr>
      <vt:lpstr>ArcGIS API for Python</vt:lpstr>
      <vt:lpstr>Host ArcPy</vt:lpstr>
      <vt:lpstr>PowerPoint Presentation</vt:lpstr>
      <vt:lpstr>PowerPoint Presentation</vt:lpstr>
      <vt:lpstr>Machine Learning Tools in ArcGIS</vt:lpstr>
      <vt:lpstr>Machine Learning Integration with External Frameworks</vt:lpstr>
      <vt:lpstr>ArcGIS Enterprise Overview</vt:lpstr>
      <vt:lpstr>PowerPoint Presentation</vt:lpstr>
      <vt:lpstr>When we talk about Web GIS we are talking about an end-to-end experience – not just a REST service.</vt:lpstr>
      <vt:lpstr>PowerPoint Presentation</vt:lpstr>
      <vt:lpstr>Components of ArcGIS Enterprise</vt:lpstr>
      <vt:lpstr>Server Licensing Roles</vt:lpstr>
      <vt:lpstr>PowerPoint Presentation</vt:lpstr>
      <vt:lpstr>GeoAnalytics Server</vt:lpstr>
      <vt:lpstr>PowerPoint Presentation</vt:lpstr>
      <vt:lpstr>Analysis Capabilities</vt:lpstr>
      <vt:lpstr>PowerPoint Presentation</vt:lpstr>
      <vt:lpstr>PowerPoint Presentation</vt:lpstr>
      <vt:lpstr>Portal for ArcGIS</vt:lpstr>
      <vt:lpstr>PowerPoint Presentation</vt:lpstr>
      <vt:lpstr>Demo  Portal for ArcGIS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2017-03-14T19:48:56Z</dcterms:created>
  <dcterms:modified xsi:type="dcterms:W3CDTF">2018-09-21T17:41:07Z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0x010100AA98D26B3FE47540B846DEE04C6C189E</vt:lpwstr>
  </property>
</Properties>
</file>